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Bungee" panose="020B060402020202020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Playfair Display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E378BD-A97A-47A1-8696-BD458EE75163}">
  <a:tblStyle styleId="{43E378BD-A97A-47A1-8696-BD458EE751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fead7cb4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fead7cb4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fead7cd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fead7cd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0c9dfbb84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0c9dfbb84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aba750847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aba750847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adafd61c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adafd61c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aba750847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aba750847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f5f55f87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f5f55f87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aba750847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aba750847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adafd61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adafd61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39500"/>
            <a:ext cx="4662900" cy="29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60975"/>
            <a:ext cx="3975900" cy="59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392350" y="1164700"/>
            <a:ext cx="3780570" cy="4383556"/>
            <a:chOff x="5392350" y="1164700"/>
            <a:chExt cx="3780570" cy="4383556"/>
          </a:xfrm>
        </p:grpSpPr>
        <p:sp>
          <p:nvSpPr>
            <p:cNvPr id="12" name="Google Shape;12;p2"/>
            <p:cNvSpPr/>
            <p:nvPr/>
          </p:nvSpPr>
          <p:spPr>
            <a:xfrm>
              <a:off x="6140952" y="1164700"/>
              <a:ext cx="833686" cy="1692823"/>
            </a:xfrm>
            <a:custGeom>
              <a:avLst/>
              <a:gdLst/>
              <a:ahLst/>
              <a:cxnLst/>
              <a:rect l="l" t="t" r="r" b="b"/>
              <a:pathLst>
                <a:path w="15724" h="31928" extrusionOk="0">
                  <a:moveTo>
                    <a:pt x="5783" y="0"/>
                  </a:moveTo>
                  <a:lnTo>
                    <a:pt x="5783" y="25867"/>
                  </a:lnTo>
                  <a:lnTo>
                    <a:pt x="1" y="31927"/>
                  </a:lnTo>
                  <a:lnTo>
                    <a:pt x="7044" y="30762"/>
                  </a:lnTo>
                  <a:lnTo>
                    <a:pt x="7044" y="10326"/>
                  </a:lnTo>
                  <a:lnTo>
                    <a:pt x="15724" y="8797"/>
                  </a:lnTo>
                  <a:lnTo>
                    <a:pt x="15724" y="7183"/>
                  </a:lnTo>
                  <a:lnTo>
                    <a:pt x="5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77079" y="1164700"/>
              <a:ext cx="870535" cy="1692823"/>
            </a:xfrm>
            <a:custGeom>
              <a:avLst/>
              <a:gdLst/>
              <a:ahLst/>
              <a:cxnLst/>
              <a:rect l="l" t="t" r="r" b="b"/>
              <a:pathLst>
                <a:path w="16419" h="31928" extrusionOk="0">
                  <a:moveTo>
                    <a:pt x="16418" y="0"/>
                  </a:moveTo>
                  <a:lnTo>
                    <a:pt x="1" y="4917"/>
                  </a:lnTo>
                  <a:lnTo>
                    <a:pt x="1" y="30185"/>
                  </a:lnTo>
                  <a:lnTo>
                    <a:pt x="10636" y="31927"/>
                  </a:lnTo>
                  <a:lnTo>
                    <a:pt x="16418" y="25867"/>
                  </a:lnTo>
                  <a:lnTo>
                    <a:pt x="16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048007" y="2155385"/>
              <a:ext cx="249989" cy="590484"/>
            </a:xfrm>
            <a:custGeom>
              <a:avLst/>
              <a:gdLst/>
              <a:ahLst/>
              <a:cxnLst/>
              <a:rect l="l" t="t" r="r" b="b"/>
              <a:pathLst>
                <a:path w="4715" h="11137" extrusionOk="0">
                  <a:moveTo>
                    <a:pt x="2363" y="1"/>
                  </a:moveTo>
                  <a:cubicBezTo>
                    <a:pt x="2124" y="1"/>
                    <a:pt x="1880" y="38"/>
                    <a:pt x="1636" y="117"/>
                  </a:cubicBezTo>
                  <a:cubicBezTo>
                    <a:pt x="653" y="427"/>
                    <a:pt x="1" y="1335"/>
                    <a:pt x="1" y="2361"/>
                  </a:cubicBezTo>
                  <a:lnTo>
                    <a:pt x="1" y="11137"/>
                  </a:lnTo>
                  <a:lnTo>
                    <a:pt x="1006" y="11137"/>
                  </a:lnTo>
                  <a:lnTo>
                    <a:pt x="4714" y="7203"/>
                  </a:lnTo>
                  <a:lnTo>
                    <a:pt x="4714" y="2361"/>
                  </a:lnTo>
                  <a:cubicBezTo>
                    <a:pt x="4714" y="1015"/>
                    <a:pt x="3615" y="1"/>
                    <a:pt x="2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2989" y="2163285"/>
              <a:ext cx="195008" cy="582584"/>
            </a:xfrm>
            <a:custGeom>
              <a:avLst/>
              <a:gdLst/>
              <a:ahLst/>
              <a:cxnLst/>
              <a:rect l="l" t="t" r="r" b="b"/>
              <a:pathLst>
                <a:path w="3678" h="10988" extrusionOk="0">
                  <a:moveTo>
                    <a:pt x="1853" y="1"/>
                  </a:moveTo>
                  <a:cubicBezTo>
                    <a:pt x="1662" y="1"/>
                    <a:pt x="1467" y="31"/>
                    <a:pt x="1273" y="96"/>
                  </a:cubicBezTo>
                  <a:cubicBezTo>
                    <a:pt x="524" y="331"/>
                    <a:pt x="1" y="1036"/>
                    <a:pt x="11" y="1838"/>
                  </a:cubicBezTo>
                  <a:lnTo>
                    <a:pt x="11" y="10988"/>
                  </a:lnTo>
                  <a:lnTo>
                    <a:pt x="3677" y="7054"/>
                  </a:lnTo>
                  <a:lnTo>
                    <a:pt x="3677" y="1838"/>
                  </a:lnTo>
                  <a:cubicBezTo>
                    <a:pt x="3677" y="792"/>
                    <a:pt x="2825" y="1"/>
                    <a:pt x="185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99151" y="1470150"/>
              <a:ext cx="157628" cy="209747"/>
            </a:xfrm>
            <a:custGeom>
              <a:avLst/>
              <a:gdLst/>
              <a:ahLst/>
              <a:cxnLst/>
              <a:rect l="l" t="t" r="r" b="b"/>
              <a:pathLst>
                <a:path w="2973" h="3956" extrusionOk="0">
                  <a:moveTo>
                    <a:pt x="1" y="1"/>
                  </a:moveTo>
                  <a:lnTo>
                    <a:pt x="1" y="3955"/>
                  </a:lnTo>
                  <a:lnTo>
                    <a:pt x="2972" y="3432"/>
                  </a:lnTo>
                  <a:lnTo>
                    <a:pt x="2972" y="18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99151" y="1493956"/>
              <a:ext cx="127036" cy="185941"/>
            </a:xfrm>
            <a:custGeom>
              <a:avLst/>
              <a:gdLst/>
              <a:ahLst/>
              <a:cxnLst/>
              <a:rect l="l" t="t" r="r" b="b"/>
              <a:pathLst>
                <a:path w="2396" h="3507" extrusionOk="0">
                  <a:moveTo>
                    <a:pt x="1" y="0"/>
                  </a:moveTo>
                  <a:lnTo>
                    <a:pt x="1" y="3506"/>
                  </a:lnTo>
                  <a:lnTo>
                    <a:pt x="2395" y="3079"/>
                  </a:lnTo>
                  <a:lnTo>
                    <a:pt x="2395" y="14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47125" y="1606150"/>
              <a:ext cx="208624" cy="1263244"/>
            </a:xfrm>
            <a:custGeom>
              <a:avLst/>
              <a:gdLst/>
              <a:ahLst/>
              <a:cxnLst/>
              <a:rect l="l" t="t" r="r" b="b"/>
              <a:pathLst>
                <a:path w="3935" h="23601" extrusionOk="0">
                  <a:moveTo>
                    <a:pt x="1" y="0"/>
                  </a:moveTo>
                  <a:lnTo>
                    <a:pt x="1" y="23601"/>
                  </a:lnTo>
                  <a:lnTo>
                    <a:pt x="3934" y="23601"/>
                  </a:lnTo>
                  <a:lnTo>
                    <a:pt x="3346" y="3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14475" y="1606150"/>
              <a:ext cx="532695" cy="1263244"/>
            </a:xfrm>
            <a:custGeom>
              <a:avLst/>
              <a:gdLst/>
              <a:ahLst/>
              <a:cxnLst/>
              <a:rect l="l" t="t" r="r" b="b"/>
              <a:pathLst>
                <a:path w="10048" h="23601" extrusionOk="0">
                  <a:moveTo>
                    <a:pt x="10048" y="0"/>
                  </a:moveTo>
                  <a:lnTo>
                    <a:pt x="0" y="1775"/>
                  </a:lnTo>
                  <a:lnTo>
                    <a:pt x="0" y="23601"/>
                  </a:lnTo>
                  <a:lnTo>
                    <a:pt x="10048" y="23601"/>
                  </a:lnTo>
                  <a:lnTo>
                    <a:pt x="10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11664" y="2202361"/>
              <a:ext cx="132073" cy="132073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0" y="0"/>
                  </a:moveTo>
                  <a:lnTo>
                    <a:pt x="0" y="2491"/>
                  </a:lnTo>
                  <a:lnTo>
                    <a:pt x="2490" y="2491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51854" y="2225001"/>
              <a:ext cx="91884" cy="109433"/>
            </a:xfrm>
            <a:custGeom>
              <a:avLst/>
              <a:gdLst/>
              <a:ahLst/>
              <a:cxnLst/>
              <a:rect l="l" t="t" r="r" b="b"/>
              <a:pathLst>
                <a:path w="1733" h="2064" extrusionOk="0">
                  <a:moveTo>
                    <a:pt x="1" y="1"/>
                  </a:moveTo>
                  <a:lnTo>
                    <a:pt x="1" y="2064"/>
                  </a:lnTo>
                  <a:lnTo>
                    <a:pt x="1732" y="2064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25913" y="1849299"/>
              <a:ext cx="25556" cy="115637"/>
            </a:xfrm>
            <a:custGeom>
              <a:avLst/>
              <a:gdLst/>
              <a:ahLst/>
              <a:cxnLst/>
              <a:rect l="l" t="t" r="r" b="b"/>
              <a:pathLst>
                <a:path w="482" h="2181" extrusionOk="0">
                  <a:moveTo>
                    <a:pt x="0" y="0"/>
                  </a:moveTo>
                  <a:lnTo>
                    <a:pt x="0" y="1892"/>
                  </a:lnTo>
                  <a:lnTo>
                    <a:pt x="481" y="2181"/>
                  </a:lnTo>
                  <a:lnTo>
                    <a:pt x="481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11664" y="2202361"/>
              <a:ext cx="132073" cy="22693"/>
            </a:xfrm>
            <a:custGeom>
              <a:avLst/>
              <a:gdLst/>
              <a:ahLst/>
              <a:cxnLst/>
              <a:rect l="l" t="t" r="r" b="b"/>
              <a:pathLst>
                <a:path w="2491" h="428" extrusionOk="0">
                  <a:moveTo>
                    <a:pt x="0" y="0"/>
                  </a:moveTo>
                  <a:lnTo>
                    <a:pt x="759" y="428"/>
                  </a:lnTo>
                  <a:lnTo>
                    <a:pt x="2490" y="4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7998" y="2536124"/>
              <a:ext cx="429621" cy="321407"/>
            </a:xfrm>
            <a:custGeom>
              <a:avLst/>
              <a:gdLst/>
              <a:ahLst/>
              <a:cxnLst/>
              <a:rect l="l" t="t" r="r" b="b"/>
              <a:pathLst>
                <a:path w="8103" h="6062" extrusionOk="0">
                  <a:moveTo>
                    <a:pt x="5312" y="1"/>
                  </a:moveTo>
                  <a:lnTo>
                    <a:pt x="0" y="5676"/>
                  </a:lnTo>
                  <a:lnTo>
                    <a:pt x="2320" y="6061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rgbClr val="A8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93225" y="2592800"/>
              <a:ext cx="816084" cy="2550654"/>
            </a:xfrm>
            <a:custGeom>
              <a:avLst/>
              <a:gdLst/>
              <a:ahLst/>
              <a:cxnLst/>
              <a:rect l="l" t="t" r="r" b="b"/>
              <a:pathLst>
                <a:path w="15392" h="43728" extrusionOk="0">
                  <a:moveTo>
                    <a:pt x="15392" y="1"/>
                  </a:moveTo>
                  <a:lnTo>
                    <a:pt x="0" y="2587"/>
                  </a:lnTo>
                  <a:lnTo>
                    <a:pt x="0" y="43728"/>
                  </a:lnTo>
                  <a:lnTo>
                    <a:pt x="15392" y="43728"/>
                  </a:lnTo>
                  <a:lnTo>
                    <a:pt x="15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85310" y="3790374"/>
              <a:ext cx="378033" cy="724200"/>
            </a:xfrm>
            <a:custGeom>
              <a:avLst/>
              <a:gdLst/>
              <a:ahLst/>
              <a:cxnLst/>
              <a:rect l="l" t="t" r="r" b="b"/>
              <a:pathLst>
                <a:path w="7130" h="13659" extrusionOk="0">
                  <a:moveTo>
                    <a:pt x="3591" y="1"/>
                  </a:moveTo>
                  <a:cubicBezTo>
                    <a:pt x="1759" y="1"/>
                    <a:pt x="1" y="1420"/>
                    <a:pt x="1" y="3569"/>
                  </a:cubicBezTo>
                  <a:lnTo>
                    <a:pt x="1" y="13659"/>
                  </a:lnTo>
                  <a:lnTo>
                    <a:pt x="7130" y="13659"/>
                  </a:lnTo>
                  <a:lnTo>
                    <a:pt x="7130" y="3569"/>
                  </a:lnTo>
                  <a:cubicBezTo>
                    <a:pt x="7130" y="2863"/>
                    <a:pt x="6927" y="2179"/>
                    <a:pt x="6531" y="1602"/>
                  </a:cubicBezTo>
                  <a:cubicBezTo>
                    <a:pt x="6403" y="1399"/>
                    <a:pt x="6253" y="1217"/>
                    <a:pt x="6082" y="1046"/>
                  </a:cubicBezTo>
                  <a:cubicBezTo>
                    <a:pt x="5357" y="324"/>
                    <a:pt x="4465" y="1"/>
                    <a:pt x="3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85310" y="3790162"/>
              <a:ext cx="346857" cy="724412"/>
            </a:xfrm>
            <a:custGeom>
              <a:avLst/>
              <a:gdLst/>
              <a:ahLst/>
              <a:cxnLst/>
              <a:rect l="l" t="t" r="r" b="b"/>
              <a:pathLst>
                <a:path w="6542" h="13663" extrusionOk="0">
                  <a:moveTo>
                    <a:pt x="3590" y="0"/>
                  </a:moveTo>
                  <a:cubicBezTo>
                    <a:pt x="1758" y="0"/>
                    <a:pt x="1" y="1424"/>
                    <a:pt x="1" y="3573"/>
                  </a:cubicBezTo>
                  <a:lnTo>
                    <a:pt x="1" y="13663"/>
                  </a:lnTo>
                  <a:lnTo>
                    <a:pt x="1005" y="13663"/>
                  </a:lnTo>
                  <a:lnTo>
                    <a:pt x="1005" y="4577"/>
                  </a:lnTo>
                  <a:cubicBezTo>
                    <a:pt x="1005" y="2617"/>
                    <a:pt x="2587" y="1018"/>
                    <a:pt x="4556" y="1018"/>
                  </a:cubicBezTo>
                  <a:cubicBezTo>
                    <a:pt x="4562" y="1018"/>
                    <a:pt x="4569" y="1018"/>
                    <a:pt x="4575" y="1018"/>
                  </a:cubicBezTo>
                  <a:cubicBezTo>
                    <a:pt x="4592" y="1018"/>
                    <a:pt x="4608" y="1018"/>
                    <a:pt x="4625" y="1018"/>
                  </a:cubicBezTo>
                  <a:cubicBezTo>
                    <a:pt x="5303" y="1018"/>
                    <a:pt x="5968" y="1230"/>
                    <a:pt x="6542" y="1606"/>
                  </a:cubicBezTo>
                  <a:cubicBezTo>
                    <a:pt x="6403" y="1403"/>
                    <a:pt x="6253" y="1221"/>
                    <a:pt x="6082" y="1050"/>
                  </a:cubicBezTo>
                  <a:cubicBezTo>
                    <a:pt x="5357" y="325"/>
                    <a:pt x="4465" y="0"/>
                    <a:pt x="3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00775" y="1387975"/>
              <a:ext cx="1171377" cy="4160280"/>
            </a:xfrm>
            <a:custGeom>
              <a:avLst/>
              <a:gdLst/>
              <a:ahLst/>
              <a:cxnLst/>
              <a:rect l="l" t="t" r="r" b="b"/>
              <a:pathLst>
                <a:path w="22596" h="77451" extrusionOk="0">
                  <a:moveTo>
                    <a:pt x="22596" y="1"/>
                  </a:moveTo>
                  <a:lnTo>
                    <a:pt x="161" y="8851"/>
                  </a:lnTo>
                  <a:lnTo>
                    <a:pt x="0" y="68429"/>
                  </a:lnTo>
                  <a:lnTo>
                    <a:pt x="22286" y="77450"/>
                  </a:lnTo>
                  <a:lnTo>
                    <a:pt x="22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32692" y="2389378"/>
              <a:ext cx="760572" cy="2864949"/>
            </a:xfrm>
            <a:custGeom>
              <a:avLst/>
              <a:gdLst/>
              <a:ahLst/>
              <a:cxnLst/>
              <a:rect l="l" t="t" r="r" b="b"/>
              <a:pathLst>
                <a:path w="14345" h="43728" extrusionOk="0">
                  <a:moveTo>
                    <a:pt x="0" y="0"/>
                  </a:moveTo>
                  <a:lnTo>
                    <a:pt x="0" y="43728"/>
                  </a:lnTo>
                  <a:lnTo>
                    <a:pt x="14344" y="43728"/>
                  </a:lnTo>
                  <a:lnTo>
                    <a:pt x="14344" y="2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15403" y="2592803"/>
              <a:ext cx="599073" cy="383706"/>
            </a:xfrm>
            <a:custGeom>
              <a:avLst/>
              <a:gdLst/>
              <a:ahLst/>
              <a:cxnLst/>
              <a:rect l="l" t="t" r="r" b="b"/>
              <a:pathLst>
                <a:path w="11299" h="7237" extrusionOk="0">
                  <a:moveTo>
                    <a:pt x="1" y="1"/>
                  </a:moveTo>
                  <a:lnTo>
                    <a:pt x="1" y="5879"/>
                  </a:lnTo>
                  <a:lnTo>
                    <a:pt x="11234" y="7237"/>
                  </a:lnTo>
                  <a:lnTo>
                    <a:pt x="11298" y="20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13440" y="2592803"/>
              <a:ext cx="599073" cy="208050"/>
            </a:xfrm>
            <a:custGeom>
              <a:avLst/>
              <a:gdLst/>
              <a:ahLst/>
              <a:cxnLst/>
              <a:rect l="l" t="t" r="r" b="b"/>
              <a:pathLst>
                <a:path w="11299" h="3924" extrusionOk="0">
                  <a:moveTo>
                    <a:pt x="1" y="1"/>
                  </a:moveTo>
                  <a:lnTo>
                    <a:pt x="1" y="1807"/>
                  </a:lnTo>
                  <a:lnTo>
                    <a:pt x="9054" y="3923"/>
                  </a:lnTo>
                  <a:lnTo>
                    <a:pt x="11298" y="20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393170" y="2800802"/>
              <a:ext cx="2280" cy="162135"/>
            </a:xfrm>
            <a:custGeom>
              <a:avLst/>
              <a:gdLst/>
              <a:ahLst/>
              <a:cxnLst/>
              <a:rect l="l" t="t" r="r" b="b"/>
              <a:pathLst>
                <a:path w="43" h="3058" extrusionOk="0">
                  <a:moveTo>
                    <a:pt x="43" y="0"/>
                  </a:moveTo>
                  <a:lnTo>
                    <a:pt x="0" y="3057"/>
                  </a:lnTo>
                </a:path>
              </a:pathLst>
            </a:custGeom>
            <a:solidFill>
              <a:srgbClr val="AA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92350" y="2389378"/>
              <a:ext cx="440384" cy="2864949"/>
            </a:xfrm>
            <a:custGeom>
              <a:avLst/>
              <a:gdLst/>
              <a:ahLst/>
              <a:cxnLst/>
              <a:rect l="l" t="t" r="r" b="b"/>
              <a:pathLst>
                <a:path w="8306" h="43728" extrusionOk="0">
                  <a:moveTo>
                    <a:pt x="8305" y="0"/>
                  </a:moveTo>
                  <a:lnTo>
                    <a:pt x="0" y="1401"/>
                  </a:lnTo>
                  <a:lnTo>
                    <a:pt x="0" y="42541"/>
                  </a:lnTo>
                  <a:lnTo>
                    <a:pt x="8305" y="43728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59193" y="3126082"/>
              <a:ext cx="453957" cy="1360705"/>
            </a:xfrm>
            <a:custGeom>
              <a:avLst/>
              <a:gdLst/>
              <a:ahLst/>
              <a:cxnLst/>
              <a:rect l="l" t="t" r="r" b="b"/>
              <a:pathLst>
                <a:path w="8562" h="25664" extrusionOk="0">
                  <a:moveTo>
                    <a:pt x="8562" y="1"/>
                  </a:moveTo>
                  <a:lnTo>
                    <a:pt x="0" y="2341"/>
                  </a:lnTo>
                  <a:lnTo>
                    <a:pt x="0" y="3068"/>
                  </a:lnTo>
                  <a:lnTo>
                    <a:pt x="0" y="25664"/>
                  </a:lnTo>
                  <a:lnTo>
                    <a:pt x="8562" y="25664"/>
                  </a:lnTo>
                  <a:lnTo>
                    <a:pt x="8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659193" y="3250202"/>
              <a:ext cx="453957" cy="1248515"/>
            </a:xfrm>
            <a:custGeom>
              <a:avLst/>
              <a:gdLst/>
              <a:ahLst/>
              <a:cxnLst/>
              <a:rect l="l" t="t" r="r" b="b"/>
              <a:pathLst>
                <a:path w="8562" h="23548" extrusionOk="0">
                  <a:moveTo>
                    <a:pt x="0" y="0"/>
                  </a:moveTo>
                  <a:lnTo>
                    <a:pt x="0" y="23547"/>
                  </a:lnTo>
                  <a:lnTo>
                    <a:pt x="8562" y="23547"/>
                  </a:lnTo>
                  <a:lnTo>
                    <a:pt x="8562" y="12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30902" y="4496324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42350" y="1387975"/>
              <a:ext cx="630570" cy="4160267"/>
            </a:xfrm>
            <a:custGeom>
              <a:avLst/>
              <a:gdLst/>
              <a:ahLst/>
              <a:cxnLst/>
              <a:rect l="l" t="t" r="r" b="b"/>
              <a:pathLst>
                <a:path w="11331" h="78466" extrusionOk="0">
                  <a:moveTo>
                    <a:pt x="460" y="1"/>
                  </a:moveTo>
                  <a:lnTo>
                    <a:pt x="1" y="78466"/>
                  </a:lnTo>
                  <a:lnTo>
                    <a:pt x="1" y="78466"/>
                  </a:lnTo>
                  <a:lnTo>
                    <a:pt x="11330" y="74693"/>
                  </a:lnTo>
                  <a:lnTo>
                    <a:pt x="11330" y="10454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78502" y="4657616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26101" y="4818908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73700" y="4978207"/>
              <a:ext cx="882268" cy="165292"/>
            </a:xfrm>
            <a:custGeom>
              <a:avLst/>
              <a:gdLst/>
              <a:ahLst/>
              <a:cxnLst/>
              <a:rect l="l" t="t" r="r" b="b"/>
              <a:pathLst>
                <a:path w="14858" h="2759" extrusionOk="0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213625"/>
            <a:ext cx="7704000" cy="17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1"/>
          <p:cNvSpPr txBox="1">
            <a:spLocks noGrp="1"/>
          </p:cNvSpPr>
          <p:nvPr>
            <p:ph type="subTitle" idx="1"/>
          </p:nvPr>
        </p:nvSpPr>
        <p:spPr>
          <a:xfrm>
            <a:off x="1951125" y="3108488"/>
            <a:ext cx="5244000" cy="4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1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2208250" y="2169877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hasCustomPrompt="1"/>
          </p:nvPr>
        </p:nvSpPr>
        <p:spPr>
          <a:xfrm>
            <a:off x="1063300" y="1542943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2"/>
          </p:nvPr>
        </p:nvSpPr>
        <p:spPr>
          <a:xfrm>
            <a:off x="5977701" y="2169877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3" hasCustomPrompt="1"/>
          </p:nvPr>
        </p:nvSpPr>
        <p:spPr>
          <a:xfrm>
            <a:off x="4795250" y="1542943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ctrTitle" idx="4"/>
          </p:nvPr>
        </p:nvSpPr>
        <p:spPr>
          <a:xfrm>
            <a:off x="2208250" y="3125400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5"/>
          </p:nvPr>
        </p:nvSpPr>
        <p:spPr>
          <a:xfrm>
            <a:off x="2208250" y="38076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6" hasCustomPrompt="1"/>
          </p:nvPr>
        </p:nvSpPr>
        <p:spPr>
          <a:xfrm>
            <a:off x="1063300" y="3179122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ctrTitle" idx="7"/>
          </p:nvPr>
        </p:nvSpPr>
        <p:spPr>
          <a:xfrm>
            <a:off x="5977701" y="3125400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8"/>
          </p:nvPr>
        </p:nvSpPr>
        <p:spPr>
          <a:xfrm>
            <a:off x="5977701" y="38076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4795250" y="3180922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ctrTitle" idx="13"/>
          </p:nvPr>
        </p:nvSpPr>
        <p:spPr>
          <a:xfrm>
            <a:off x="2208250" y="1491502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ctrTitle" idx="14"/>
          </p:nvPr>
        </p:nvSpPr>
        <p:spPr>
          <a:xfrm>
            <a:off x="5977701" y="1491502"/>
            <a:ext cx="2103000" cy="6060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8790468" y="42660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rot="-5400000">
            <a:off x="8528475" y="452785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rot="5400000">
            <a:off x="261993" y="-26185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bg>
      <p:bgPr>
        <a:solidFill>
          <a:schemeClr val="accent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720100" y="1889760"/>
            <a:ext cx="20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1"/>
          </p:nvPr>
        </p:nvSpPr>
        <p:spPr>
          <a:xfrm>
            <a:off x="720100" y="2246376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 idx="2"/>
          </p:nvPr>
        </p:nvSpPr>
        <p:spPr>
          <a:xfrm>
            <a:off x="3546382" y="1889760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3"/>
          </p:nvPr>
        </p:nvSpPr>
        <p:spPr>
          <a:xfrm>
            <a:off x="3546382" y="2246376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 idx="4"/>
          </p:nvPr>
        </p:nvSpPr>
        <p:spPr>
          <a:xfrm>
            <a:off x="6372826" y="1889760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5"/>
          </p:nvPr>
        </p:nvSpPr>
        <p:spPr>
          <a:xfrm>
            <a:off x="6372826" y="2246376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 idx="6"/>
          </p:nvPr>
        </p:nvSpPr>
        <p:spPr>
          <a:xfrm>
            <a:off x="720100" y="3697200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7"/>
          </p:nvPr>
        </p:nvSpPr>
        <p:spPr>
          <a:xfrm>
            <a:off x="720100" y="4057200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8"/>
          </p:nvPr>
        </p:nvSpPr>
        <p:spPr>
          <a:xfrm>
            <a:off x="3546382" y="3697795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9"/>
          </p:nvPr>
        </p:nvSpPr>
        <p:spPr>
          <a:xfrm>
            <a:off x="3546382" y="4057795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13"/>
          </p:nvPr>
        </p:nvSpPr>
        <p:spPr>
          <a:xfrm>
            <a:off x="6372826" y="3697795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14"/>
          </p:nvPr>
        </p:nvSpPr>
        <p:spPr>
          <a:xfrm>
            <a:off x="6372826" y="4057795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15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4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/>
          <p:nvPr/>
        </p:nvSpPr>
        <p:spPr>
          <a:xfrm rot="-5400000" flipH="1">
            <a:off x="8528250" y="-2619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719836" y="1931375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1"/>
          </p:nvPr>
        </p:nvSpPr>
        <p:spPr>
          <a:xfrm>
            <a:off x="719838" y="2367575"/>
            <a:ext cx="2835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 idx="2"/>
          </p:nvPr>
        </p:nvSpPr>
        <p:spPr>
          <a:xfrm>
            <a:off x="719999" y="3447575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3"/>
          </p:nvPr>
        </p:nvSpPr>
        <p:spPr>
          <a:xfrm>
            <a:off x="719838" y="3883775"/>
            <a:ext cx="2835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4"/>
          </p:nvPr>
        </p:nvSpPr>
        <p:spPr>
          <a:xfrm>
            <a:off x="5595592" y="1931375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5"/>
          </p:nvPr>
        </p:nvSpPr>
        <p:spPr>
          <a:xfrm>
            <a:off x="5595594" y="2367575"/>
            <a:ext cx="2835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6"/>
          </p:nvPr>
        </p:nvSpPr>
        <p:spPr>
          <a:xfrm>
            <a:off x="5595592" y="3447575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7"/>
          </p:nvPr>
        </p:nvSpPr>
        <p:spPr>
          <a:xfrm>
            <a:off x="5595594" y="3883775"/>
            <a:ext cx="2835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8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5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accent3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710950" y="3240006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ubTitle" idx="1"/>
          </p:nvPr>
        </p:nvSpPr>
        <p:spPr>
          <a:xfrm>
            <a:off x="776200" y="3600000"/>
            <a:ext cx="2190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 idx="2"/>
          </p:nvPr>
        </p:nvSpPr>
        <p:spPr>
          <a:xfrm>
            <a:off x="6114989" y="3240000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3"/>
          </p:nvPr>
        </p:nvSpPr>
        <p:spPr>
          <a:xfrm>
            <a:off x="6180239" y="3600000"/>
            <a:ext cx="2190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title" idx="4"/>
          </p:nvPr>
        </p:nvSpPr>
        <p:spPr>
          <a:xfrm>
            <a:off x="3412658" y="3240017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subTitle" idx="5"/>
          </p:nvPr>
        </p:nvSpPr>
        <p:spPr>
          <a:xfrm>
            <a:off x="3476316" y="3600000"/>
            <a:ext cx="2190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 idx="6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2">
    <p:bg>
      <p:bgPr>
        <a:solidFill>
          <a:schemeClr val="accent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rgbClr val="3E67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rgbClr val="7D9A79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idx="2"/>
          </p:nvPr>
        </p:nvSpPr>
        <p:spPr>
          <a:xfrm>
            <a:off x="1055825" y="1545125"/>
            <a:ext cx="2959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1"/>
          </p:nvPr>
        </p:nvSpPr>
        <p:spPr>
          <a:xfrm>
            <a:off x="1055825" y="1905125"/>
            <a:ext cx="2959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3"/>
          </p:nvPr>
        </p:nvSpPr>
        <p:spPr>
          <a:xfrm>
            <a:off x="5132664" y="1545125"/>
            <a:ext cx="2962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"/>
          </p:nvPr>
        </p:nvSpPr>
        <p:spPr>
          <a:xfrm>
            <a:off x="5132664" y="1905125"/>
            <a:ext cx="29628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solidFill>
          <a:schemeClr val="accent3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 idx="2" hasCustomPrompt="1"/>
          </p:nvPr>
        </p:nvSpPr>
        <p:spPr>
          <a:xfrm>
            <a:off x="897488" y="2825500"/>
            <a:ext cx="2056500" cy="86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 idx="3" hasCustomPrompt="1"/>
          </p:nvPr>
        </p:nvSpPr>
        <p:spPr>
          <a:xfrm>
            <a:off x="3549298" y="2825500"/>
            <a:ext cx="2056500" cy="8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8"/>
          <p:cNvSpPr txBox="1">
            <a:spLocks noGrp="1"/>
          </p:cNvSpPr>
          <p:nvPr>
            <p:ph type="title" idx="4" hasCustomPrompt="1"/>
          </p:nvPr>
        </p:nvSpPr>
        <p:spPr>
          <a:xfrm>
            <a:off x="6200766" y="2825500"/>
            <a:ext cx="2057100" cy="8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1"/>
          </p:nvPr>
        </p:nvSpPr>
        <p:spPr>
          <a:xfrm>
            <a:off x="720038" y="3612975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5"/>
          </p:nvPr>
        </p:nvSpPr>
        <p:spPr>
          <a:xfrm>
            <a:off x="6023616" y="3612975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6"/>
          </p:nvPr>
        </p:nvSpPr>
        <p:spPr>
          <a:xfrm>
            <a:off x="3371848" y="3612975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rgbClr val="3E67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rgbClr val="7D9A79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2">
    <p:bg>
      <p:bgPr>
        <a:solidFill>
          <a:schemeClr val="accent3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hasCustomPrompt="1"/>
          </p:nvPr>
        </p:nvSpPr>
        <p:spPr>
          <a:xfrm>
            <a:off x="1360050" y="619738"/>
            <a:ext cx="6423900" cy="86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9"/>
          <p:cNvSpPr txBox="1">
            <a:spLocks noGrp="1"/>
          </p:cNvSpPr>
          <p:nvPr>
            <p:ph type="title" idx="2" hasCustomPrompt="1"/>
          </p:nvPr>
        </p:nvSpPr>
        <p:spPr>
          <a:xfrm>
            <a:off x="1360050" y="1984968"/>
            <a:ext cx="6423900" cy="8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9"/>
          <p:cNvSpPr txBox="1">
            <a:spLocks noGrp="1"/>
          </p:cNvSpPr>
          <p:nvPr>
            <p:ph type="title" idx="3" hasCustomPrompt="1"/>
          </p:nvPr>
        </p:nvSpPr>
        <p:spPr>
          <a:xfrm>
            <a:off x="1359150" y="3349285"/>
            <a:ext cx="6425700" cy="8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9"/>
          <p:cNvSpPr txBox="1">
            <a:spLocks noGrp="1"/>
          </p:cNvSpPr>
          <p:nvPr>
            <p:ph type="subTitle" idx="1"/>
          </p:nvPr>
        </p:nvSpPr>
        <p:spPr>
          <a:xfrm>
            <a:off x="2212800" y="1407213"/>
            <a:ext cx="4718400" cy="4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9"/>
          <p:cNvSpPr txBox="1">
            <a:spLocks noGrp="1"/>
          </p:cNvSpPr>
          <p:nvPr>
            <p:ph type="subTitle" idx="4"/>
          </p:nvPr>
        </p:nvSpPr>
        <p:spPr>
          <a:xfrm>
            <a:off x="2212800" y="4136762"/>
            <a:ext cx="4718400" cy="4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subTitle" idx="5"/>
          </p:nvPr>
        </p:nvSpPr>
        <p:spPr>
          <a:xfrm>
            <a:off x="2212800" y="2771987"/>
            <a:ext cx="4718400" cy="4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_1">
    <p:bg>
      <p:bgPr>
        <a:solidFill>
          <a:schemeClr val="accent3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1"/>
          </p:nvPr>
        </p:nvSpPr>
        <p:spPr>
          <a:xfrm>
            <a:off x="715494" y="3612975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2"/>
          </p:nvPr>
        </p:nvSpPr>
        <p:spPr>
          <a:xfrm>
            <a:off x="6024389" y="3612975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3"/>
          </p:nvPr>
        </p:nvSpPr>
        <p:spPr>
          <a:xfrm>
            <a:off x="3371848" y="3612975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4"/>
          </p:nvPr>
        </p:nvSpPr>
        <p:spPr>
          <a:xfrm>
            <a:off x="760794" y="3163806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5"/>
          </p:nvPr>
        </p:nvSpPr>
        <p:spPr>
          <a:xfrm>
            <a:off x="6069689" y="3163800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 idx="6"/>
          </p:nvPr>
        </p:nvSpPr>
        <p:spPr>
          <a:xfrm>
            <a:off x="3417148" y="3163817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7135443" y="-113200"/>
            <a:ext cx="2008562" cy="5256700"/>
          </a:xfrm>
          <a:custGeom>
            <a:avLst/>
            <a:gdLst/>
            <a:ahLst/>
            <a:cxnLst/>
            <a:rect l="l" t="t" r="r" b="b"/>
            <a:pathLst>
              <a:path w="27086" h="70888" extrusionOk="0">
                <a:moveTo>
                  <a:pt x="1" y="1"/>
                </a:moveTo>
                <a:lnTo>
                  <a:pt x="1" y="70888"/>
                </a:lnTo>
                <a:lnTo>
                  <a:pt x="27086" y="70888"/>
                </a:lnTo>
                <a:lnTo>
                  <a:pt x="270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135443" y="3253879"/>
            <a:ext cx="1679611" cy="603992"/>
          </a:xfrm>
          <a:custGeom>
            <a:avLst/>
            <a:gdLst/>
            <a:ahLst/>
            <a:cxnLst/>
            <a:rect l="l" t="t" r="r" b="b"/>
            <a:pathLst>
              <a:path w="22650" h="8145" extrusionOk="0">
                <a:moveTo>
                  <a:pt x="22650" y="0"/>
                </a:moveTo>
                <a:lnTo>
                  <a:pt x="1" y="1593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135443" y="1596516"/>
            <a:ext cx="1679611" cy="603992"/>
          </a:xfrm>
          <a:custGeom>
            <a:avLst/>
            <a:gdLst/>
            <a:ahLst/>
            <a:cxnLst/>
            <a:rect l="l" t="t" r="r" b="b"/>
            <a:pathLst>
              <a:path w="22650" h="8145" extrusionOk="0">
                <a:moveTo>
                  <a:pt x="22650" y="0"/>
                </a:moveTo>
                <a:lnTo>
                  <a:pt x="1" y="1593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135443" y="-60847"/>
            <a:ext cx="1679611" cy="604067"/>
          </a:xfrm>
          <a:custGeom>
            <a:avLst/>
            <a:gdLst/>
            <a:ahLst/>
            <a:cxnLst/>
            <a:rect l="l" t="t" r="r" b="b"/>
            <a:pathLst>
              <a:path w="22650" h="8146" extrusionOk="0">
                <a:moveTo>
                  <a:pt x="22650" y="0"/>
                </a:moveTo>
                <a:lnTo>
                  <a:pt x="1" y="1582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637994" y="86573"/>
            <a:ext cx="1003465" cy="1025712"/>
          </a:xfrm>
          <a:custGeom>
            <a:avLst/>
            <a:gdLst/>
            <a:ahLst/>
            <a:cxnLst/>
            <a:rect l="l" t="t" r="r" b="b"/>
            <a:pathLst>
              <a:path w="13532" h="13832" extrusionOk="0">
                <a:moveTo>
                  <a:pt x="13532" y="0"/>
                </a:moveTo>
                <a:lnTo>
                  <a:pt x="0" y="1219"/>
                </a:lnTo>
                <a:lnTo>
                  <a:pt x="0" y="13831"/>
                </a:lnTo>
                <a:lnTo>
                  <a:pt x="13532" y="13831"/>
                </a:lnTo>
                <a:lnTo>
                  <a:pt x="13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682339" y="131734"/>
            <a:ext cx="914776" cy="1043954"/>
          </a:xfrm>
          <a:custGeom>
            <a:avLst/>
            <a:gdLst/>
            <a:ahLst/>
            <a:cxnLst/>
            <a:rect l="l" t="t" r="r" b="b"/>
            <a:pathLst>
              <a:path w="12336" h="14078" extrusionOk="0">
                <a:moveTo>
                  <a:pt x="12335" y="1"/>
                </a:moveTo>
                <a:lnTo>
                  <a:pt x="1" y="1251"/>
                </a:lnTo>
                <a:lnTo>
                  <a:pt x="1" y="14078"/>
                </a:lnTo>
                <a:lnTo>
                  <a:pt x="12335" y="14078"/>
                </a:lnTo>
                <a:lnTo>
                  <a:pt x="123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682339" y="175337"/>
            <a:ext cx="471700" cy="169667"/>
          </a:xfrm>
          <a:custGeom>
            <a:avLst/>
            <a:gdLst/>
            <a:ahLst/>
            <a:cxnLst/>
            <a:rect l="l" t="t" r="r" b="b"/>
            <a:pathLst>
              <a:path w="6361" h="2288" extrusionOk="0">
                <a:moveTo>
                  <a:pt x="6361" y="1"/>
                </a:moveTo>
                <a:lnTo>
                  <a:pt x="1" y="642"/>
                </a:lnTo>
                <a:lnTo>
                  <a:pt x="1" y="2288"/>
                </a:lnTo>
                <a:lnTo>
                  <a:pt x="63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114369" y="131734"/>
            <a:ext cx="49980" cy="1043954"/>
          </a:xfrm>
          <a:custGeom>
            <a:avLst/>
            <a:gdLst/>
            <a:ahLst/>
            <a:cxnLst/>
            <a:rect l="l" t="t" r="r" b="b"/>
            <a:pathLst>
              <a:path w="674" h="14078" extrusionOk="0">
                <a:moveTo>
                  <a:pt x="0" y="1"/>
                </a:moveTo>
                <a:lnTo>
                  <a:pt x="0" y="14078"/>
                </a:lnTo>
                <a:lnTo>
                  <a:pt x="674" y="14078"/>
                </a:lnTo>
                <a:lnTo>
                  <a:pt x="6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489475" y="923560"/>
            <a:ext cx="2325575" cy="820451"/>
          </a:xfrm>
          <a:custGeom>
            <a:avLst/>
            <a:gdLst/>
            <a:ahLst/>
            <a:cxnLst/>
            <a:rect l="l" t="t" r="r" b="b"/>
            <a:pathLst>
              <a:path w="31361" h="11064" extrusionOk="0">
                <a:moveTo>
                  <a:pt x="31361" y="1"/>
                </a:moveTo>
                <a:lnTo>
                  <a:pt x="3635" y="1978"/>
                </a:lnTo>
                <a:lnTo>
                  <a:pt x="1" y="10283"/>
                </a:lnTo>
                <a:lnTo>
                  <a:pt x="2876" y="11063"/>
                </a:lnTo>
                <a:lnTo>
                  <a:pt x="31361" y="9086"/>
                </a:lnTo>
                <a:lnTo>
                  <a:pt x="313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576431" y="833239"/>
            <a:ext cx="238631" cy="763352"/>
          </a:xfrm>
          <a:custGeom>
            <a:avLst/>
            <a:gdLst/>
            <a:ahLst/>
            <a:cxnLst/>
            <a:rect l="l" t="t" r="r" b="b"/>
            <a:pathLst>
              <a:path w="3218" h="10294" extrusionOk="0">
                <a:moveTo>
                  <a:pt x="1" y="0"/>
                </a:moveTo>
                <a:lnTo>
                  <a:pt x="1" y="9085"/>
                </a:lnTo>
                <a:lnTo>
                  <a:pt x="3218" y="10293"/>
                </a:lnTo>
                <a:lnTo>
                  <a:pt x="3218" y="120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489475" y="833239"/>
            <a:ext cx="2087018" cy="852857"/>
          </a:xfrm>
          <a:custGeom>
            <a:avLst/>
            <a:gdLst/>
            <a:ahLst/>
            <a:cxnLst/>
            <a:rect l="l" t="t" r="r" b="b"/>
            <a:pathLst>
              <a:path w="28144" h="11501" extrusionOk="0">
                <a:moveTo>
                  <a:pt x="28144" y="0"/>
                </a:moveTo>
                <a:lnTo>
                  <a:pt x="1" y="2416"/>
                </a:lnTo>
                <a:lnTo>
                  <a:pt x="1" y="11501"/>
                </a:lnTo>
                <a:lnTo>
                  <a:pt x="28144" y="9085"/>
                </a:lnTo>
                <a:lnTo>
                  <a:pt x="28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7637994" y="1743936"/>
            <a:ext cx="1003465" cy="1025712"/>
          </a:xfrm>
          <a:custGeom>
            <a:avLst/>
            <a:gdLst/>
            <a:ahLst/>
            <a:cxnLst/>
            <a:rect l="l" t="t" r="r" b="b"/>
            <a:pathLst>
              <a:path w="13532" h="13832" extrusionOk="0">
                <a:moveTo>
                  <a:pt x="13532" y="0"/>
                </a:moveTo>
                <a:lnTo>
                  <a:pt x="0" y="1229"/>
                </a:lnTo>
                <a:lnTo>
                  <a:pt x="0" y="13831"/>
                </a:lnTo>
                <a:lnTo>
                  <a:pt x="13532" y="13831"/>
                </a:lnTo>
                <a:lnTo>
                  <a:pt x="13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7682339" y="1789912"/>
            <a:ext cx="914776" cy="1043138"/>
          </a:xfrm>
          <a:custGeom>
            <a:avLst/>
            <a:gdLst/>
            <a:ahLst/>
            <a:cxnLst/>
            <a:rect l="l" t="t" r="r" b="b"/>
            <a:pathLst>
              <a:path w="12336" h="14067" extrusionOk="0">
                <a:moveTo>
                  <a:pt x="12335" y="0"/>
                </a:moveTo>
                <a:lnTo>
                  <a:pt x="6361" y="599"/>
                </a:lnTo>
                <a:lnTo>
                  <a:pt x="1" y="1240"/>
                </a:lnTo>
                <a:lnTo>
                  <a:pt x="1" y="14066"/>
                </a:lnTo>
                <a:lnTo>
                  <a:pt x="12335" y="14066"/>
                </a:lnTo>
                <a:lnTo>
                  <a:pt x="12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7682339" y="1834257"/>
            <a:ext cx="471700" cy="169741"/>
          </a:xfrm>
          <a:custGeom>
            <a:avLst/>
            <a:gdLst/>
            <a:ahLst/>
            <a:cxnLst/>
            <a:rect l="l" t="t" r="r" b="b"/>
            <a:pathLst>
              <a:path w="6361" h="2289" extrusionOk="0">
                <a:moveTo>
                  <a:pt x="6361" y="1"/>
                </a:moveTo>
                <a:lnTo>
                  <a:pt x="1" y="642"/>
                </a:lnTo>
                <a:lnTo>
                  <a:pt x="1" y="2288"/>
                </a:lnTo>
                <a:lnTo>
                  <a:pt x="63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8114369" y="1789912"/>
            <a:ext cx="49980" cy="1043138"/>
          </a:xfrm>
          <a:custGeom>
            <a:avLst/>
            <a:gdLst/>
            <a:ahLst/>
            <a:cxnLst/>
            <a:rect l="l" t="t" r="r" b="b"/>
            <a:pathLst>
              <a:path w="674" h="14067" extrusionOk="0">
                <a:moveTo>
                  <a:pt x="0" y="0"/>
                </a:moveTo>
                <a:lnTo>
                  <a:pt x="0" y="14066"/>
                </a:lnTo>
                <a:lnTo>
                  <a:pt x="674" y="14066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6489475" y="2580923"/>
            <a:ext cx="2325575" cy="821192"/>
          </a:xfrm>
          <a:custGeom>
            <a:avLst/>
            <a:gdLst/>
            <a:ahLst/>
            <a:cxnLst/>
            <a:rect l="l" t="t" r="r" b="b"/>
            <a:pathLst>
              <a:path w="31361" h="11074" extrusionOk="0">
                <a:moveTo>
                  <a:pt x="31361" y="0"/>
                </a:moveTo>
                <a:lnTo>
                  <a:pt x="3635" y="1978"/>
                </a:lnTo>
                <a:lnTo>
                  <a:pt x="1" y="10283"/>
                </a:lnTo>
                <a:lnTo>
                  <a:pt x="2876" y="11074"/>
                </a:lnTo>
                <a:lnTo>
                  <a:pt x="31361" y="9086"/>
                </a:lnTo>
                <a:lnTo>
                  <a:pt x="313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8576431" y="2490528"/>
            <a:ext cx="238631" cy="763426"/>
          </a:xfrm>
          <a:custGeom>
            <a:avLst/>
            <a:gdLst/>
            <a:ahLst/>
            <a:cxnLst/>
            <a:rect l="l" t="t" r="r" b="b"/>
            <a:pathLst>
              <a:path w="3218" h="10295" extrusionOk="0">
                <a:moveTo>
                  <a:pt x="1" y="1"/>
                </a:moveTo>
                <a:lnTo>
                  <a:pt x="1" y="9086"/>
                </a:lnTo>
                <a:lnTo>
                  <a:pt x="3218" y="10294"/>
                </a:lnTo>
                <a:lnTo>
                  <a:pt x="3218" y="120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489475" y="2490528"/>
            <a:ext cx="2087018" cy="852931"/>
          </a:xfrm>
          <a:custGeom>
            <a:avLst/>
            <a:gdLst/>
            <a:ahLst/>
            <a:cxnLst/>
            <a:rect l="l" t="t" r="r" b="b"/>
            <a:pathLst>
              <a:path w="28144" h="11502" extrusionOk="0">
                <a:moveTo>
                  <a:pt x="28144" y="1"/>
                </a:moveTo>
                <a:lnTo>
                  <a:pt x="1" y="2417"/>
                </a:lnTo>
                <a:lnTo>
                  <a:pt x="1" y="11502"/>
                </a:lnTo>
                <a:lnTo>
                  <a:pt x="28144" y="9086"/>
                </a:lnTo>
                <a:lnTo>
                  <a:pt x="281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7637994" y="3402040"/>
            <a:ext cx="1003465" cy="1024970"/>
          </a:xfrm>
          <a:custGeom>
            <a:avLst/>
            <a:gdLst/>
            <a:ahLst/>
            <a:cxnLst/>
            <a:rect l="l" t="t" r="r" b="b"/>
            <a:pathLst>
              <a:path w="13532" h="13822" extrusionOk="0">
                <a:moveTo>
                  <a:pt x="13532" y="1"/>
                </a:moveTo>
                <a:lnTo>
                  <a:pt x="0" y="1219"/>
                </a:lnTo>
                <a:lnTo>
                  <a:pt x="0" y="13821"/>
                </a:lnTo>
                <a:lnTo>
                  <a:pt x="13532" y="13821"/>
                </a:lnTo>
                <a:lnTo>
                  <a:pt x="135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7682339" y="3447275"/>
            <a:ext cx="914776" cy="1043138"/>
          </a:xfrm>
          <a:custGeom>
            <a:avLst/>
            <a:gdLst/>
            <a:ahLst/>
            <a:cxnLst/>
            <a:rect l="l" t="t" r="r" b="b"/>
            <a:pathLst>
              <a:path w="12336" h="14067" extrusionOk="0">
                <a:moveTo>
                  <a:pt x="12335" y="0"/>
                </a:moveTo>
                <a:lnTo>
                  <a:pt x="1" y="1240"/>
                </a:lnTo>
                <a:lnTo>
                  <a:pt x="1" y="14066"/>
                </a:lnTo>
                <a:lnTo>
                  <a:pt x="12335" y="14066"/>
                </a:lnTo>
                <a:lnTo>
                  <a:pt x="12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7682339" y="3493251"/>
            <a:ext cx="471700" cy="169667"/>
          </a:xfrm>
          <a:custGeom>
            <a:avLst/>
            <a:gdLst/>
            <a:ahLst/>
            <a:cxnLst/>
            <a:rect l="l" t="t" r="r" b="b"/>
            <a:pathLst>
              <a:path w="6361" h="2288" extrusionOk="0">
                <a:moveTo>
                  <a:pt x="6361" y="0"/>
                </a:moveTo>
                <a:lnTo>
                  <a:pt x="1" y="641"/>
                </a:lnTo>
                <a:lnTo>
                  <a:pt x="1" y="2287"/>
                </a:lnTo>
                <a:lnTo>
                  <a:pt x="63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8114369" y="3447275"/>
            <a:ext cx="49980" cy="1043138"/>
          </a:xfrm>
          <a:custGeom>
            <a:avLst/>
            <a:gdLst/>
            <a:ahLst/>
            <a:cxnLst/>
            <a:rect l="l" t="t" r="r" b="b"/>
            <a:pathLst>
              <a:path w="674" h="14067" extrusionOk="0">
                <a:moveTo>
                  <a:pt x="0" y="0"/>
                </a:moveTo>
                <a:lnTo>
                  <a:pt x="0" y="14066"/>
                </a:lnTo>
                <a:lnTo>
                  <a:pt x="674" y="14066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6489475" y="4238286"/>
            <a:ext cx="2325575" cy="821192"/>
          </a:xfrm>
          <a:custGeom>
            <a:avLst/>
            <a:gdLst/>
            <a:ahLst/>
            <a:cxnLst/>
            <a:rect l="l" t="t" r="r" b="b"/>
            <a:pathLst>
              <a:path w="31361" h="11074" extrusionOk="0">
                <a:moveTo>
                  <a:pt x="31361" y="0"/>
                </a:moveTo>
                <a:lnTo>
                  <a:pt x="3635" y="1988"/>
                </a:lnTo>
                <a:lnTo>
                  <a:pt x="1" y="10293"/>
                </a:lnTo>
                <a:lnTo>
                  <a:pt x="2876" y="11074"/>
                </a:lnTo>
                <a:lnTo>
                  <a:pt x="31361" y="9096"/>
                </a:lnTo>
                <a:lnTo>
                  <a:pt x="313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8576431" y="4147891"/>
            <a:ext cx="238631" cy="763352"/>
          </a:xfrm>
          <a:custGeom>
            <a:avLst/>
            <a:gdLst/>
            <a:ahLst/>
            <a:cxnLst/>
            <a:rect l="l" t="t" r="r" b="b"/>
            <a:pathLst>
              <a:path w="3218" h="10294" extrusionOk="0">
                <a:moveTo>
                  <a:pt x="1" y="1"/>
                </a:moveTo>
                <a:lnTo>
                  <a:pt x="1" y="9086"/>
                </a:lnTo>
                <a:lnTo>
                  <a:pt x="3218" y="10294"/>
                </a:lnTo>
                <a:lnTo>
                  <a:pt x="3218" y="120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6489475" y="4147891"/>
            <a:ext cx="2087018" cy="853747"/>
          </a:xfrm>
          <a:custGeom>
            <a:avLst/>
            <a:gdLst/>
            <a:ahLst/>
            <a:cxnLst/>
            <a:rect l="l" t="t" r="r" b="b"/>
            <a:pathLst>
              <a:path w="28144" h="11513" extrusionOk="0">
                <a:moveTo>
                  <a:pt x="28144" y="1"/>
                </a:moveTo>
                <a:lnTo>
                  <a:pt x="1" y="2416"/>
                </a:lnTo>
                <a:lnTo>
                  <a:pt x="1" y="11512"/>
                </a:lnTo>
                <a:lnTo>
                  <a:pt x="28144" y="9086"/>
                </a:lnTo>
                <a:lnTo>
                  <a:pt x="281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713225" y="2138300"/>
            <a:ext cx="5185500" cy="17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713225" y="4000025"/>
            <a:ext cx="51855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9_1_3">
    <p:bg>
      <p:bgPr>
        <a:solidFill>
          <a:schemeClr val="accent3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1"/>
          </p:nvPr>
        </p:nvSpPr>
        <p:spPr>
          <a:xfrm>
            <a:off x="861300" y="3112513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subTitle" idx="2"/>
          </p:nvPr>
        </p:nvSpPr>
        <p:spPr>
          <a:xfrm>
            <a:off x="2811200" y="3112513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3"/>
          </p:nvPr>
        </p:nvSpPr>
        <p:spPr>
          <a:xfrm>
            <a:off x="4761100" y="3112513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4"/>
          </p:nvPr>
        </p:nvSpPr>
        <p:spPr>
          <a:xfrm>
            <a:off x="736350" y="2459621"/>
            <a:ext cx="18216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subTitle" idx="5"/>
          </p:nvPr>
        </p:nvSpPr>
        <p:spPr>
          <a:xfrm>
            <a:off x="2686250" y="2459621"/>
            <a:ext cx="18216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6"/>
          </p:nvPr>
        </p:nvSpPr>
        <p:spPr>
          <a:xfrm>
            <a:off x="4636150" y="2459621"/>
            <a:ext cx="18216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7"/>
          </p:nvPr>
        </p:nvSpPr>
        <p:spPr>
          <a:xfrm>
            <a:off x="6711000" y="3112513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8"/>
          </p:nvPr>
        </p:nvSpPr>
        <p:spPr>
          <a:xfrm>
            <a:off x="6586050" y="2459621"/>
            <a:ext cx="18216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9"/>
          </p:nvPr>
        </p:nvSpPr>
        <p:spPr>
          <a:xfrm>
            <a:off x="736350" y="1051025"/>
            <a:ext cx="76713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21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_2">
    <p:bg>
      <p:bgPr>
        <a:solidFill>
          <a:schemeClr val="accent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5866975" y="2805763"/>
            <a:ext cx="2334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subTitle" idx="2"/>
          </p:nvPr>
        </p:nvSpPr>
        <p:spPr>
          <a:xfrm>
            <a:off x="5866975" y="3851100"/>
            <a:ext cx="2334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3"/>
          </p:nvPr>
        </p:nvSpPr>
        <p:spPr>
          <a:xfrm>
            <a:off x="5866975" y="1760450"/>
            <a:ext cx="2334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title" idx="4"/>
          </p:nvPr>
        </p:nvSpPr>
        <p:spPr>
          <a:xfrm>
            <a:off x="5866977" y="2356598"/>
            <a:ext cx="2564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title" idx="5"/>
          </p:nvPr>
        </p:nvSpPr>
        <p:spPr>
          <a:xfrm>
            <a:off x="5866977" y="3401925"/>
            <a:ext cx="2564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6"/>
          </p:nvPr>
        </p:nvSpPr>
        <p:spPr>
          <a:xfrm>
            <a:off x="5866977" y="1311300"/>
            <a:ext cx="2564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_1_2_1">
    <p:bg>
      <p:bgPr>
        <a:solidFill>
          <a:schemeClr val="accent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subTitle" idx="1"/>
          </p:nvPr>
        </p:nvSpPr>
        <p:spPr>
          <a:xfrm>
            <a:off x="713225" y="1488900"/>
            <a:ext cx="3655500" cy="31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subTitle" idx="2"/>
          </p:nvPr>
        </p:nvSpPr>
        <p:spPr>
          <a:xfrm>
            <a:off x="4755220" y="1488900"/>
            <a:ext cx="3655500" cy="31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3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9_1_1">
    <p:bg>
      <p:bgPr>
        <a:solidFill>
          <a:schemeClr val="l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/>
          <p:nvPr/>
        </p:nvSpPr>
        <p:spPr>
          <a:xfrm>
            <a:off x="4572000" y="-35850"/>
            <a:ext cx="4629300" cy="52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subTitle" idx="1"/>
          </p:nvPr>
        </p:nvSpPr>
        <p:spPr>
          <a:xfrm>
            <a:off x="1304069" y="1775700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2"/>
          </p:nvPr>
        </p:nvSpPr>
        <p:spPr>
          <a:xfrm>
            <a:off x="5450189" y="1775700"/>
            <a:ext cx="24114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1349369" y="1250331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title" idx="3"/>
          </p:nvPr>
        </p:nvSpPr>
        <p:spPr>
          <a:xfrm>
            <a:off x="5495489" y="1250331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4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bg>
      <p:bgPr>
        <a:solidFill>
          <a:schemeClr val="accent3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3953875" y="1154096"/>
            <a:ext cx="4476900" cy="10164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subTitle" idx="1"/>
          </p:nvPr>
        </p:nvSpPr>
        <p:spPr>
          <a:xfrm>
            <a:off x="5065975" y="2353900"/>
            <a:ext cx="33648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5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_1">
    <p:bg>
      <p:bgPr>
        <a:solidFill>
          <a:schemeClr val="accent3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713225" y="1154096"/>
            <a:ext cx="4476900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subTitle" idx="1"/>
          </p:nvPr>
        </p:nvSpPr>
        <p:spPr>
          <a:xfrm>
            <a:off x="713225" y="2353900"/>
            <a:ext cx="33648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6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_1">
    <p:bg>
      <p:bgPr>
        <a:solidFill>
          <a:schemeClr val="lt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728550" y="1530250"/>
            <a:ext cx="6467700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900"/>
              <a:buNone/>
              <a:defRPr sz="119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"/>
          </p:nvPr>
        </p:nvSpPr>
        <p:spPr>
          <a:xfrm>
            <a:off x="728550" y="2882450"/>
            <a:ext cx="4202400" cy="16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27"/>
          <p:cNvGrpSpPr/>
          <p:nvPr/>
        </p:nvGrpSpPr>
        <p:grpSpPr>
          <a:xfrm>
            <a:off x="5598725" y="2546649"/>
            <a:ext cx="3696181" cy="2786943"/>
            <a:chOff x="5598725" y="2546649"/>
            <a:chExt cx="3696181" cy="2786943"/>
          </a:xfrm>
        </p:grpSpPr>
        <p:sp>
          <p:nvSpPr>
            <p:cNvPr id="362" name="Google Shape;362;p27"/>
            <p:cNvSpPr/>
            <p:nvPr/>
          </p:nvSpPr>
          <p:spPr>
            <a:xfrm>
              <a:off x="8858561" y="4159031"/>
              <a:ext cx="389100" cy="965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rot="-5400000">
              <a:off x="8570325" y="4447141"/>
              <a:ext cx="389100" cy="965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765275" y="2546649"/>
              <a:ext cx="2146206" cy="2098741"/>
            </a:xfrm>
            <a:custGeom>
              <a:avLst/>
              <a:gdLst/>
              <a:ahLst/>
              <a:cxnLst/>
              <a:rect l="l" t="t" r="r" b="b"/>
              <a:pathLst>
                <a:path w="40242" h="39352" extrusionOk="0">
                  <a:moveTo>
                    <a:pt x="40242" y="0"/>
                  </a:moveTo>
                  <a:lnTo>
                    <a:pt x="0" y="9595"/>
                  </a:lnTo>
                  <a:lnTo>
                    <a:pt x="320" y="39352"/>
                  </a:lnTo>
                  <a:lnTo>
                    <a:pt x="40242" y="39352"/>
                  </a:lnTo>
                  <a:lnTo>
                    <a:pt x="402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768525" y="3369825"/>
              <a:ext cx="1993462" cy="1850255"/>
            </a:xfrm>
            <a:custGeom>
              <a:avLst/>
              <a:gdLst/>
              <a:ahLst/>
              <a:cxnLst/>
              <a:rect l="l" t="t" r="r" b="b"/>
              <a:pathLst>
                <a:path w="37378" h="34318" extrusionOk="0">
                  <a:moveTo>
                    <a:pt x="37378" y="0"/>
                  </a:moveTo>
                  <a:lnTo>
                    <a:pt x="1" y="8162"/>
                  </a:lnTo>
                  <a:lnTo>
                    <a:pt x="1" y="28937"/>
                  </a:lnTo>
                  <a:lnTo>
                    <a:pt x="37378" y="34318"/>
                  </a:lnTo>
                  <a:lnTo>
                    <a:pt x="37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761961" y="3369836"/>
              <a:ext cx="614870" cy="1831758"/>
            </a:xfrm>
            <a:custGeom>
              <a:avLst/>
              <a:gdLst/>
              <a:ahLst/>
              <a:cxnLst/>
              <a:rect l="l" t="t" r="r" b="b"/>
              <a:pathLst>
                <a:path w="11529" h="34346" extrusionOk="0">
                  <a:moveTo>
                    <a:pt x="1" y="0"/>
                  </a:moveTo>
                  <a:lnTo>
                    <a:pt x="1" y="34346"/>
                  </a:lnTo>
                  <a:lnTo>
                    <a:pt x="11528" y="33039"/>
                  </a:lnTo>
                  <a:lnTo>
                    <a:pt x="11528" y="6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475304" y="4088438"/>
              <a:ext cx="430180" cy="710496"/>
            </a:xfrm>
            <a:custGeom>
              <a:avLst/>
              <a:gdLst/>
              <a:ahLst/>
              <a:cxnLst/>
              <a:rect l="l" t="t" r="r" b="b"/>
              <a:pathLst>
                <a:path w="8066" h="13322" extrusionOk="0">
                  <a:moveTo>
                    <a:pt x="8065" y="0"/>
                  </a:moveTo>
                  <a:lnTo>
                    <a:pt x="0" y="501"/>
                  </a:lnTo>
                  <a:lnTo>
                    <a:pt x="0" y="13321"/>
                  </a:lnTo>
                  <a:lnTo>
                    <a:pt x="8065" y="13321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764617" y="4265194"/>
              <a:ext cx="605986" cy="582427"/>
            </a:xfrm>
            <a:custGeom>
              <a:avLst/>
              <a:gdLst/>
              <a:ahLst/>
              <a:cxnLst/>
              <a:rect l="l" t="t" r="r" b="b"/>
              <a:pathLst>
                <a:path w="12501" h="12015" extrusionOk="0">
                  <a:moveTo>
                    <a:pt x="0" y="0"/>
                  </a:moveTo>
                  <a:lnTo>
                    <a:pt x="0" y="12014"/>
                  </a:lnTo>
                  <a:lnTo>
                    <a:pt x="12501" y="10068"/>
                  </a:lnTo>
                  <a:lnTo>
                    <a:pt x="12501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475304" y="4088438"/>
              <a:ext cx="430180" cy="126825"/>
            </a:xfrm>
            <a:custGeom>
              <a:avLst/>
              <a:gdLst/>
              <a:ahLst/>
              <a:cxnLst/>
              <a:rect l="l" t="t" r="r" b="b"/>
              <a:pathLst>
                <a:path w="8066" h="2378" extrusionOk="0">
                  <a:moveTo>
                    <a:pt x="8065" y="0"/>
                  </a:moveTo>
                  <a:lnTo>
                    <a:pt x="0" y="501"/>
                  </a:lnTo>
                  <a:lnTo>
                    <a:pt x="8065" y="2378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689925" y="4487425"/>
              <a:ext cx="1467710" cy="732655"/>
            </a:xfrm>
            <a:custGeom>
              <a:avLst/>
              <a:gdLst/>
              <a:ahLst/>
              <a:cxnLst/>
              <a:rect l="l" t="t" r="r" b="b"/>
              <a:pathLst>
                <a:path w="27520" h="13391" extrusionOk="0">
                  <a:moveTo>
                    <a:pt x="27519" y="0"/>
                  </a:moveTo>
                  <a:lnTo>
                    <a:pt x="1" y="2461"/>
                  </a:lnTo>
                  <a:lnTo>
                    <a:pt x="182" y="12125"/>
                  </a:lnTo>
                  <a:lnTo>
                    <a:pt x="27519" y="13391"/>
                  </a:lnTo>
                  <a:lnTo>
                    <a:pt x="27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942919" y="4195957"/>
              <a:ext cx="968572" cy="1137636"/>
            </a:xfrm>
            <a:custGeom>
              <a:avLst/>
              <a:gdLst/>
              <a:ahLst/>
              <a:cxnLst/>
              <a:rect l="l" t="t" r="r" b="b"/>
              <a:pathLst>
                <a:path w="18161" h="21331" extrusionOk="0">
                  <a:moveTo>
                    <a:pt x="1" y="0"/>
                  </a:moveTo>
                  <a:lnTo>
                    <a:pt x="1" y="18480"/>
                  </a:lnTo>
                  <a:lnTo>
                    <a:pt x="18161" y="21331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598725" y="4487425"/>
              <a:ext cx="1558909" cy="134702"/>
            </a:xfrm>
            <a:custGeom>
              <a:avLst/>
              <a:gdLst/>
              <a:ahLst/>
              <a:cxnLst/>
              <a:rect l="l" t="t" r="r" b="b"/>
              <a:pathLst>
                <a:path w="29230" h="2462" extrusionOk="0">
                  <a:moveTo>
                    <a:pt x="25948" y="0"/>
                  </a:moveTo>
                  <a:lnTo>
                    <a:pt x="1" y="1947"/>
                  </a:lnTo>
                  <a:lnTo>
                    <a:pt x="1711" y="2461"/>
                  </a:lnTo>
                  <a:lnTo>
                    <a:pt x="29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882850" y="3037950"/>
              <a:ext cx="645434" cy="413249"/>
            </a:xfrm>
            <a:custGeom>
              <a:avLst/>
              <a:gdLst/>
              <a:ahLst/>
              <a:cxnLst/>
              <a:rect l="l" t="t" r="r" b="b"/>
              <a:pathLst>
                <a:path w="13239" h="8525" extrusionOk="0">
                  <a:moveTo>
                    <a:pt x="13238" y="1"/>
                  </a:moveTo>
                  <a:lnTo>
                    <a:pt x="1" y="3227"/>
                  </a:lnTo>
                  <a:lnTo>
                    <a:pt x="1" y="8525"/>
                  </a:lnTo>
                  <a:lnTo>
                    <a:pt x="13238" y="5313"/>
                  </a:lnTo>
                  <a:lnTo>
                    <a:pt x="13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882856" y="3034935"/>
              <a:ext cx="641761" cy="223858"/>
            </a:xfrm>
            <a:custGeom>
              <a:avLst/>
              <a:gdLst/>
              <a:ahLst/>
              <a:cxnLst/>
              <a:rect l="l" t="t" r="r" b="b"/>
              <a:pathLst>
                <a:path w="13239" h="4618" extrusionOk="0">
                  <a:moveTo>
                    <a:pt x="13238" y="1"/>
                  </a:moveTo>
                  <a:lnTo>
                    <a:pt x="1" y="3227"/>
                  </a:lnTo>
                  <a:lnTo>
                    <a:pt x="2559" y="4617"/>
                  </a:lnTo>
                  <a:lnTo>
                    <a:pt x="13238" y="2128"/>
                  </a:lnTo>
                  <a:lnTo>
                    <a:pt x="132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882856" y="3191318"/>
              <a:ext cx="126762" cy="256869"/>
            </a:xfrm>
            <a:custGeom>
              <a:avLst/>
              <a:gdLst/>
              <a:ahLst/>
              <a:cxnLst/>
              <a:rect l="l" t="t" r="r" b="b"/>
              <a:pathLst>
                <a:path w="2615" h="5299" extrusionOk="0">
                  <a:moveTo>
                    <a:pt x="1" y="1"/>
                  </a:moveTo>
                  <a:lnTo>
                    <a:pt x="1" y="5299"/>
                  </a:lnTo>
                  <a:lnTo>
                    <a:pt x="2615" y="4673"/>
                  </a:lnTo>
                  <a:lnTo>
                    <a:pt x="2559" y="13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157600" y="4487425"/>
              <a:ext cx="198024" cy="732655"/>
            </a:xfrm>
            <a:custGeom>
              <a:avLst/>
              <a:gdLst/>
              <a:ahLst/>
              <a:cxnLst/>
              <a:rect l="l" t="t" r="r" b="b"/>
              <a:pathLst>
                <a:path w="3713" h="13391" extrusionOk="0">
                  <a:moveTo>
                    <a:pt x="0" y="0"/>
                  </a:moveTo>
                  <a:lnTo>
                    <a:pt x="0" y="13391"/>
                  </a:lnTo>
                  <a:lnTo>
                    <a:pt x="3713" y="12264"/>
                  </a:lnTo>
                  <a:lnTo>
                    <a:pt x="3713" y="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369200" y="4292149"/>
              <a:ext cx="51976" cy="243644"/>
            </a:xfrm>
            <a:custGeom>
              <a:avLst/>
              <a:gdLst/>
              <a:ahLst/>
              <a:cxnLst/>
              <a:rect l="l" t="t" r="r" b="b"/>
              <a:pathLst>
                <a:path w="1072" h="6495" extrusionOk="0">
                  <a:moveTo>
                    <a:pt x="1" y="0"/>
                  </a:moveTo>
                  <a:lnTo>
                    <a:pt x="1" y="6494"/>
                  </a:lnTo>
                  <a:lnTo>
                    <a:pt x="1072" y="6411"/>
                  </a:lnTo>
                  <a:lnTo>
                    <a:pt x="780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8911445" y="2546649"/>
              <a:ext cx="383461" cy="2786943"/>
            </a:xfrm>
            <a:custGeom>
              <a:avLst/>
              <a:gdLst/>
              <a:ahLst/>
              <a:cxnLst/>
              <a:rect l="l" t="t" r="r" b="b"/>
              <a:pathLst>
                <a:path w="7190" h="52256" extrusionOk="0">
                  <a:moveTo>
                    <a:pt x="1" y="0"/>
                  </a:moveTo>
                  <a:lnTo>
                    <a:pt x="1" y="52256"/>
                  </a:lnTo>
                  <a:lnTo>
                    <a:pt x="7190" y="49781"/>
                  </a:lnTo>
                  <a:lnTo>
                    <a:pt x="6397" y="1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solidFill>
          <a:schemeClr val="lt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108275" y="-36239"/>
            <a:ext cx="3289631" cy="5215976"/>
            <a:chOff x="-108275" y="-36239"/>
            <a:chExt cx="3289631" cy="5215976"/>
          </a:xfrm>
        </p:grpSpPr>
        <p:sp>
          <p:nvSpPr>
            <p:cNvPr id="381" name="Google Shape;381;p28"/>
            <p:cNvSpPr/>
            <p:nvPr/>
          </p:nvSpPr>
          <p:spPr>
            <a:xfrm>
              <a:off x="-108275" y="-36239"/>
              <a:ext cx="3289631" cy="5215976"/>
            </a:xfrm>
            <a:custGeom>
              <a:avLst/>
              <a:gdLst/>
              <a:ahLst/>
              <a:cxnLst/>
              <a:rect l="l" t="t" r="r" b="b"/>
              <a:pathLst>
                <a:path w="30848" h="48912" extrusionOk="0">
                  <a:moveTo>
                    <a:pt x="0" y="0"/>
                  </a:moveTo>
                  <a:lnTo>
                    <a:pt x="0" y="48911"/>
                  </a:lnTo>
                  <a:lnTo>
                    <a:pt x="30848" y="48911"/>
                  </a:lnTo>
                  <a:lnTo>
                    <a:pt x="30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404313" y="892708"/>
              <a:ext cx="1666463" cy="3389979"/>
            </a:xfrm>
            <a:custGeom>
              <a:avLst/>
              <a:gdLst/>
              <a:ahLst/>
              <a:cxnLst/>
              <a:rect l="l" t="t" r="r" b="b"/>
              <a:pathLst>
                <a:path w="15627" h="31789" extrusionOk="0">
                  <a:moveTo>
                    <a:pt x="0" y="1"/>
                  </a:moveTo>
                  <a:lnTo>
                    <a:pt x="0" y="18663"/>
                  </a:lnTo>
                  <a:lnTo>
                    <a:pt x="15627" y="31788"/>
                  </a:lnTo>
                  <a:lnTo>
                    <a:pt x="15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30550" y="1224360"/>
              <a:ext cx="582574" cy="362576"/>
            </a:xfrm>
            <a:custGeom>
              <a:avLst/>
              <a:gdLst/>
              <a:ahLst/>
              <a:cxnLst/>
              <a:rect l="l" t="t" r="r" b="b"/>
              <a:pathLst>
                <a:path w="5463" h="3400" extrusionOk="0">
                  <a:moveTo>
                    <a:pt x="5462" y="1"/>
                  </a:moveTo>
                  <a:lnTo>
                    <a:pt x="1" y="2010"/>
                  </a:lnTo>
                  <a:lnTo>
                    <a:pt x="5462" y="3400"/>
                  </a:lnTo>
                  <a:lnTo>
                    <a:pt x="5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30550" y="1120706"/>
              <a:ext cx="582574" cy="340928"/>
            </a:xfrm>
            <a:custGeom>
              <a:avLst/>
              <a:gdLst/>
              <a:ahLst/>
              <a:cxnLst/>
              <a:rect l="l" t="t" r="r" b="b"/>
              <a:pathLst>
                <a:path w="5463" h="3197" extrusionOk="0">
                  <a:moveTo>
                    <a:pt x="5462" y="0"/>
                  </a:moveTo>
                  <a:lnTo>
                    <a:pt x="1" y="2523"/>
                  </a:lnTo>
                  <a:lnTo>
                    <a:pt x="1" y="2982"/>
                  </a:lnTo>
                  <a:lnTo>
                    <a:pt x="834" y="3196"/>
                  </a:lnTo>
                  <a:lnTo>
                    <a:pt x="5462" y="973"/>
                  </a:lnTo>
                  <a:lnTo>
                    <a:pt x="5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30550" y="1493415"/>
              <a:ext cx="582574" cy="2384684"/>
            </a:xfrm>
            <a:custGeom>
              <a:avLst/>
              <a:gdLst/>
              <a:ahLst/>
              <a:cxnLst/>
              <a:rect l="l" t="t" r="r" b="b"/>
              <a:pathLst>
                <a:path w="5463" h="22362" extrusionOk="0">
                  <a:moveTo>
                    <a:pt x="5462" y="22361"/>
                  </a:moveTo>
                  <a:lnTo>
                    <a:pt x="1" y="2236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2361"/>
                  </a:lnTo>
                  <a:lnTo>
                    <a:pt x="5462" y="22361"/>
                  </a:lnTo>
                  <a:lnTo>
                    <a:pt x="5462" y="877"/>
                  </a:lnTo>
                  <a:lnTo>
                    <a:pt x="5462" y="877"/>
                  </a:lnTo>
                  <a:close/>
                </a:path>
              </a:pathLst>
            </a:custGeom>
            <a:solidFill>
              <a:srgbClr val="7D9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30550" y="1389653"/>
              <a:ext cx="582574" cy="2488444"/>
            </a:xfrm>
            <a:custGeom>
              <a:avLst/>
              <a:gdLst/>
              <a:ahLst/>
              <a:cxnLst/>
              <a:rect l="l" t="t" r="r" b="b"/>
              <a:pathLst>
                <a:path w="5463" h="23335" extrusionOk="0">
                  <a:moveTo>
                    <a:pt x="1" y="1"/>
                  </a:moveTo>
                  <a:lnTo>
                    <a:pt x="1" y="23334"/>
                  </a:lnTo>
                  <a:lnTo>
                    <a:pt x="5462" y="23334"/>
                  </a:lnTo>
                  <a:lnTo>
                    <a:pt x="5462" y="18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30550" y="1389653"/>
              <a:ext cx="582574" cy="2488444"/>
            </a:xfrm>
            <a:custGeom>
              <a:avLst/>
              <a:gdLst/>
              <a:ahLst/>
              <a:cxnLst/>
              <a:rect l="l" t="t" r="r" b="b"/>
              <a:pathLst>
                <a:path w="5463" h="23335" extrusionOk="0">
                  <a:moveTo>
                    <a:pt x="1" y="1"/>
                  </a:moveTo>
                  <a:lnTo>
                    <a:pt x="1" y="23334"/>
                  </a:lnTo>
                  <a:lnTo>
                    <a:pt x="5462" y="23334"/>
                  </a:lnTo>
                  <a:lnTo>
                    <a:pt x="5462" y="16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32905" y="3878006"/>
              <a:ext cx="1028223" cy="216586"/>
            </a:xfrm>
            <a:custGeom>
              <a:avLst/>
              <a:gdLst/>
              <a:ahLst/>
              <a:cxnLst/>
              <a:rect l="l" t="t" r="r" b="b"/>
              <a:pathLst>
                <a:path w="9642" h="2031" extrusionOk="0">
                  <a:moveTo>
                    <a:pt x="1" y="0"/>
                  </a:moveTo>
                  <a:lnTo>
                    <a:pt x="1" y="2031"/>
                  </a:lnTo>
                  <a:lnTo>
                    <a:pt x="9642" y="2031"/>
                  </a:lnTo>
                  <a:lnTo>
                    <a:pt x="9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998546" y="4094487"/>
              <a:ext cx="1027050" cy="215519"/>
            </a:xfrm>
            <a:custGeom>
              <a:avLst/>
              <a:gdLst/>
              <a:ahLst/>
              <a:cxnLst/>
              <a:rect l="l" t="t" r="r" b="b"/>
              <a:pathLst>
                <a:path w="9631" h="2021" extrusionOk="0">
                  <a:moveTo>
                    <a:pt x="0" y="1"/>
                  </a:moveTo>
                  <a:lnTo>
                    <a:pt x="0" y="2021"/>
                  </a:lnTo>
                  <a:lnTo>
                    <a:pt x="9630" y="2021"/>
                  </a:lnTo>
                  <a:lnTo>
                    <a:pt x="9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264081" y="4309901"/>
              <a:ext cx="1027050" cy="216692"/>
            </a:xfrm>
            <a:custGeom>
              <a:avLst/>
              <a:gdLst/>
              <a:ahLst/>
              <a:cxnLst/>
              <a:rect l="l" t="t" r="r" b="b"/>
              <a:pathLst>
                <a:path w="9631" h="2032" extrusionOk="0">
                  <a:moveTo>
                    <a:pt x="0" y="1"/>
                  </a:moveTo>
                  <a:lnTo>
                    <a:pt x="0" y="2032"/>
                  </a:lnTo>
                  <a:lnTo>
                    <a:pt x="9631" y="2032"/>
                  </a:lnTo>
                  <a:lnTo>
                    <a:pt x="9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528549" y="4526488"/>
              <a:ext cx="1028223" cy="216692"/>
            </a:xfrm>
            <a:custGeom>
              <a:avLst/>
              <a:gdLst/>
              <a:ahLst/>
              <a:cxnLst/>
              <a:rect l="l" t="t" r="r" b="b"/>
              <a:pathLst>
                <a:path w="9642" h="2032" extrusionOk="0">
                  <a:moveTo>
                    <a:pt x="0" y="1"/>
                  </a:moveTo>
                  <a:lnTo>
                    <a:pt x="0" y="2032"/>
                  </a:lnTo>
                  <a:lnTo>
                    <a:pt x="9641" y="203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794084" y="4743075"/>
              <a:ext cx="1027156" cy="216692"/>
            </a:xfrm>
            <a:custGeom>
              <a:avLst/>
              <a:gdLst/>
              <a:ahLst/>
              <a:cxnLst/>
              <a:rect l="l" t="t" r="r" b="b"/>
              <a:pathLst>
                <a:path w="9632" h="2032" extrusionOk="0">
                  <a:moveTo>
                    <a:pt x="1" y="1"/>
                  </a:moveTo>
                  <a:lnTo>
                    <a:pt x="1" y="2031"/>
                  </a:lnTo>
                  <a:lnTo>
                    <a:pt x="9631" y="2031"/>
                  </a:lnTo>
                  <a:lnTo>
                    <a:pt x="9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058552" y="4958489"/>
              <a:ext cx="1027050" cy="216692"/>
            </a:xfrm>
            <a:custGeom>
              <a:avLst/>
              <a:gdLst/>
              <a:ahLst/>
              <a:cxnLst/>
              <a:rect l="l" t="t" r="r" b="b"/>
              <a:pathLst>
                <a:path w="9631" h="2032" extrusionOk="0">
                  <a:moveTo>
                    <a:pt x="0" y="1"/>
                  </a:moveTo>
                  <a:lnTo>
                    <a:pt x="0" y="2032"/>
                  </a:lnTo>
                  <a:lnTo>
                    <a:pt x="9631" y="2032"/>
                  </a:lnTo>
                  <a:lnTo>
                    <a:pt x="9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136" y="3878006"/>
              <a:ext cx="2049514" cy="1297169"/>
            </a:xfrm>
            <a:custGeom>
              <a:avLst/>
              <a:gdLst/>
              <a:ahLst/>
              <a:cxnLst/>
              <a:rect l="l" t="t" r="r" b="b"/>
              <a:pathLst>
                <a:path w="19219" h="12164" extrusionOk="0">
                  <a:moveTo>
                    <a:pt x="0" y="0"/>
                  </a:moveTo>
                  <a:lnTo>
                    <a:pt x="0" y="12164"/>
                  </a:lnTo>
                  <a:lnTo>
                    <a:pt x="19218" y="12164"/>
                  </a:lnTo>
                  <a:lnTo>
                    <a:pt x="19218" y="10143"/>
                  </a:lnTo>
                  <a:lnTo>
                    <a:pt x="16739" y="10143"/>
                  </a:lnTo>
                  <a:lnTo>
                    <a:pt x="16739" y="8113"/>
                  </a:lnTo>
                  <a:lnTo>
                    <a:pt x="14248" y="8113"/>
                  </a:lnTo>
                  <a:lnTo>
                    <a:pt x="14248" y="6082"/>
                  </a:lnTo>
                  <a:lnTo>
                    <a:pt x="11768" y="6082"/>
                  </a:lnTo>
                  <a:lnTo>
                    <a:pt x="11768" y="4051"/>
                  </a:lnTo>
                  <a:lnTo>
                    <a:pt x="9278" y="4051"/>
                  </a:lnTo>
                  <a:lnTo>
                    <a:pt x="9278" y="2031"/>
                  </a:lnTo>
                  <a:lnTo>
                    <a:pt x="6798" y="2031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98546" y="4094487"/>
              <a:ext cx="1027050" cy="107"/>
            </a:xfrm>
            <a:custGeom>
              <a:avLst/>
              <a:gdLst/>
              <a:ahLst/>
              <a:cxnLst/>
              <a:rect l="l" t="t" r="r" b="b"/>
              <a:pathLst>
                <a:path w="9631" h="1" fill="none" extrusionOk="0">
                  <a:moveTo>
                    <a:pt x="0" y="1"/>
                  </a:moveTo>
                  <a:lnTo>
                    <a:pt x="9630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miter lim="106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264081" y="4309901"/>
              <a:ext cx="1027050" cy="107"/>
            </a:xfrm>
            <a:custGeom>
              <a:avLst/>
              <a:gdLst/>
              <a:ahLst/>
              <a:cxnLst/>
              <a:rect l="l" t="t" r="r" b="b"/>
              <a:pathLst>
                <a:path w="9631" h="1" fill="none" extrusionOk="0">
                  <a:moveTo>
                    <a:pt x="0" y="1"/>
                  </a:moveTo>
                  <a:lnTo>
                    <a:pt x="963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06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528549" y="4526488"/>
              <a:ext cx="1028223" cy="107"/>
            </a:xfrm>
            <a:custGeom>
              <a:avLst/>
              <a:gdLst/>
              <a:ahLst/>
              <a:cxnLst/>
              <a:rect l="l" t="t" r="r" b="b"/>
              <a:pathLst>
                <a:path w="9642" h="1" fill="none" extrusionOk="0">
                  <a:moveTo>
                    <a:pt x="0" y="1"/>
                  </a:moveTo>
                  <a:lnTo>
                    <a:pt x="9641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miter lim="106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794084" y="4743075"/>
              <a:ext cx="1027156" cy="107"/>
            </a:xfrm>
            <a:custGeom>
              <a:avLst/>
              <a:gdLst/>
              <a:ahLst/>
              <a:cxnLst/>
              <a:rect l="l" t="t" r="r" b="b"/>
              <a:pathLst>
                <a:path w="9632" h="1" fill="none" extrusionOk="0">
                  <a:moveTo>
                    <a:pt x="1" y="1"/>
                  </a:moveTo>
                  <a:lnTo>
                    <a:pt x="9631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miter lim="106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058552" y="4958489"/>
              <a:ext cx="1028223" cy="107"/>
            </a:xfrm>
            <a:custGeom>
              <a:avLst/>
              <a:gdLst/>
              <a:ahLst/>
              <a:cxnLst/>
              <a:rect l="l" t="t" r="r" b="b"/>
              <a:pathLst>
                <a:path w="9642" h="1" fill="none" extrusionOk="0">
                  <a:moveTo>
                    <a:pt x="0" y="1"/>
                  </a:moveTo>
                  <a:lnTo>
                    <a:pt x="9641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miter lim="106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136" y="3878006"/>
              <a:ext cx="1751989" cy="107"/>
            </a:xfrm>
            <a:custGeom>
              <a:avLst/>
              <a:gdLst/>
              <a:ahLst/>
              <a:cxnLst/>
              <a:rect l="l" t="t" r="r" b="b"/>
              <a:pathLst>
                <a:path w="16429" h="1" fill="none" extrusionOk="0">
                  <a:moveTo>
                    <a:pt x="0" y="0"/>
                  </a:moveTo>
                  <a:lnTo>
                    <a:pt x="16429" y="0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miter lim="106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058552" y="1686008"/>
              <a:ext cx="583641" cy="1375869"/>
            </a:xfrm>
            <a:custGeom>
              <a:avLst/>
              <a:gdLst/>
              <a:ahLst/>
              <a:cxnLst/>
              <a:rect l="l" t="t" r="r" b="b"/>
              <a:pathLst>
                <a:path w="5473" h="12902" extrusionOk="0">
                  <a:moveTo>
                    <a:pt x="5473" y="12902"/>
                  </a:moveTo>
                  <a:lnTo>
                    <a:pt x="0" y="1290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2902"/>
                  </a:lnTo>
                  <a:lnTo>
                    <a:pt x="5473" y="12902"/>
                  </a:lnTo>
                  <a:lnTo>
                    <a:pt x="5473" y="877"/>
                  </a:lnTo>
                  <a:lnTo>
                    <a:pt x="5473" y="877"/>
                  </a:lnTo>
                  <a:close/>
                </a:path>
              </a:pathLst>
            </a:custGeom>
            <a:solidFill>
              <a:srgbClr val="7D9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2058552" y="1313299"/>
              <a:ext cx="583641" cy="1748576"/>
            </a:xfrm>
            <a:custGeom>
              <a:avLst/>
              <a:gdLst/>
              <a:ahLst/>
              <a:cxnLst/>
              <a:rect l="l" t="t" r="r" b="b"/>
              <a:pathLst>
                <a:path w="5473" h="16397" extrusionOk="0">
                  <a:moveTo>
                    <a:pt x="5473" y="1"/>
                  </a:moveTo>
                  <a:lnTo>
                    <a:pt x="0" y="2523"/>
                  </a:lnTo>
                  <a:lnTo>
                    <a:pt x="0" y="2983"/>
                  </a:lnTo>
                  <a:lnTo>
                    <a:pt x="0" y="16397"/>
                  </a:lnTo>
                  <a:lnTo>
                    <a:pt x="5473" y="16397"/>
                  </a:lnTo>
                  <a:lnTo>
                    <a:pt x="5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058552" y="1582353"/>
              <a:ext cx="583641" cy="1479523"/>
            </a:xfrm>
            <a:custGeom>
              <a:avLst/>
              <a:gdLst/>
              <a:ahLst/>
              <a:cxnLst/>
              <a:rect l="l" t="t" r="r" b="b"/>
              <a:pathLst>
                <a:path w="5473" h="13874" extrusionOk="0">
                  <a:moveTo>
                    <a:pt x="0" y="0"/>
                  </a:moveTo>
                  <a:lnTo>
                    <a:pt x="0" y="13874"/>
                  </a:lnTo>
                  <a:lnTo>
                    <a:pt x="5473" y="13874"/>
                  </a:lnTo>
                  <a:lnTo>
                    <a:pt x="5473" y="6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2134907" y="1430710"/>
              <a:ext cx="507286" cy="1631165"/>
            </a:xfrm>
            <a:custGeom>
              <a:avLst/>
              <a:gdLst/>
              <a:ahLst/>
              <a:cxnLst/>
              <a:rect l="l" t="t" r="r" b="b"/>
              <a:pathLst>
                <a:path w="4757" h="15296" extrusionOk="0">
                  <a:moveTo>
                    <a:pt x="4757" y="1"/>
                  </a:moveTo>
                  <a:lnTo>
                    <a:pt x="1" y="2309"/>
                  </a:lnTo>
                  <a:lnTo>
                    <a:pt x="1" y="15253"/>
                  </a:lnTo>
                  <a:lnTo>
                    <a:pt x="4757" y="15296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8"/>
          <p:cNvSpPr txBox="1">
            <a:spLocks noGrp="1"/>
          </p:cNvSpPr>
          <p:nvPr>
            <p:ph type="title"/>
          </p:nvPr>
        </p:nvSpPr>
        <p:spPr>
          <a:xfrm flipH="1">
            <a:off x="3227825" y="2138300"/>
            <a:ext cx="5185500" cy="17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75125" y="704000"/>
            <a:ext cx="1138200" cy="1138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28"/>
          <p:cNvSpPr txBox="1">
            <a:spLocks noGrp="1"/>
          </p:cNvSpPr>
          <p:nvPr>
            <p:ph type="subTitle" idx="1"/>
          </p:nvPr>
        </p:nvSpPr>
        <p:spPr>
          <a:xfrm flipH="1">
            <a:off x="3227825" y="4000025"/>
            <a:ext cx="51855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solidFill>
          <a:schemeClr val="lt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716200" cy="3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  <a:defRPr sz="4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title" idx="2"/>
          </p:nvPr>
        </p:nvSpPr>
        <p:spPr>
          <a:xfrm>
            <a:off x="720000" y="4029225"/>
            <a:ext cx="5315100" cy="54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bg>
      <p:bgPr>
        <a:solidFill>
          <a:schemeClr val="accent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0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0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0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subTitle" idx="1"/>
          </p:nvPr>
        </p:nvSpPr>
        <p:spPr>
          <a:xfrm>
            <a:off x="721200" y="1038775"/>
            <a:ext cx="7711200" cy="3570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lt2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>
            <a:spLocks noGrp="1"/>
          </p:cNvSpPr>
          <p:nvPr>
            <p:ph type="title"/>
          </p:nvPr>
        </p:nvSpPr>
        <p:spPr>
          <a:xfrm>
            <a:off x="1018025" y="1112398"/>
            <a:ext cx="3944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19" name="Google Shape;419;p31"/>
          <p:cNvSpPr txBox="1"/>
          <p:nvPr/>
        </p:nvSpPr>
        <p:spPr>
          <a:xfrm>
            <a:off x="1018025" y="3584050"/>
            <a:ext cx="2334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</a:rPr>
              <a:t>.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0" name="Google Shape;420;p31"/>
          <p:cNvSpPr txBox="1">
            <a:spLocks noGrp="1"/>
          </p:cNvSpPr>
          <p:nvPr>
            <p:ph type="subTitle" idx="1"/>
          </p:nvPr>
        </p:nvSpPr>
        <p:spPr>
          <a:xfrm>
            <a:off x="1018025" y="1854632"/>
            <a:ext cx="2829900" cy="10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31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1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accent3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2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2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2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lt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/>
          <p:nvPr/>
        </p:nvSpPr>
        <p:spPr>
          <a:xfrm rot="-5400000" flipH="1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3"/>
          <p:cNvSpPr/>
          <p:nvPr/>
        </p:nvSpPr>
        <p:spPr>
          <a:xfrm rot="10800000" flipH="1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 rot="5400000" flipH="1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508700" y="3201025"/>
            <a:ext cx="23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1508700" y="3561025"/>
            <a:ext cx="2351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209150" y="3201025"/>
            <a:ext cx="23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5209150" y="3561025"/>
            <a:ext cx="2351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4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rot="10800000" flipH="1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 rot="-5400000" flipH="1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 rot="5400000" flipH="1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721200" y="1696125"/>
            <a:ext cx="34848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" name="Google Shape;104;p7"/>
          <p:cNvSpPr/>
          <p:nvPr/>
        </p:nvSpPr>
        <p:spPr>
          <a:xfrm rot="-5400000" flipH="1">
            <a:off x="7153150" y="-168350"/>
            <a:ext cx="353700" cy="207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rot="10800000" flipH="1">
            <a:off x="8013400" y="691900"/>
            <a:ext cx="353700" cy="17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 rot="5400000" flipH="1">
            <a:off x="5640975" y="3234900"/>
            <a:ext cx="353700" cy="2074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 flipH="1">
            <a:off x="4780725" y="2690850"/>
            <a:ext cx="353700" cy="17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3124200" y="720000"/>
            <a:ext cx="5306700" cy="3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0" y="779525"/>
            <a:ext cx="4082590" cy="4436034"/>
            <a:chOff x="0" y="779525"/>
            <a:chExt cx="4082590" cy="4436034"/>
          </a:xfrm>
        </p:grpSpPr>
        <p:sp>
          <p:nvSpPr>
            <p:cNvPr id="111" name="Google Shape;111;p8"/>
            <p:cNvSpPr/>
            <p:nvPr/>
          </p:nvSpPr>
          <p:spPr>
            <a:xfrm>
              <a:off x="1229678" y="1951734"/>
              <a:ext cx="216406" cy="1528048"/>
            </a:xfrm>
            <a:custGeom>
              <a:avLst/>
              <a:gdLst/>
              <a:ahLst/>
              <a:cxnLst/>
              <a:rect l="l" t="t" r="r" b="b"/>
              <a:pathLst>
                <a:path w="4063" h="28689" extrusionOk="0">
                  <a:moveTo>
                    <a:pt x="4062" y="0"/>
                  </a:moveTo>
                  <a:lnTo>
                    <a:pt x="1" y="1700"/>
                  </a:lnTo>
                  <a:lnTo>
                    <a:pt x="1" y="28688"/>
                  </a:lnTo>
                  <a:lnTo>
                    <a:pt x="4062" y="28688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446032" y="1951734"/>
              <a:ext cx="216352" cy="1528048"/>
            </a:xfrm>
            <a:custGeom>
              <a:avLst/>
              <a:gdLst/>
              <a:ahLst/>
              <a:cxnLst/>
              <a:rect l="l" t="t" r="r" b="b"/>
              <a:pathLst>
                <a:path w="4062" h="28689" extrusionOk="0">
                  <a:moveTo>
                    <a:pt x="0" y="0"/>
                  </a:moveTo>
                  <a:lnTo>
                    <a:pt x="0" y="28688"/>
                  </a:lnTo>
                  <a:lnTo>
                    <a:pt x="4062" y="28688"/>
                  </a:lnTo>
                  <a:lnTo>
                    <a:pt x="4062" y="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547338" y="2054158"/>
              <a:ext cx="75207" cy="148656"/>
            </a:xfrm>
            <a:custGeom>
              <a:avLst/>
              <a:gdLst/>
              <a:ahLst/>
              <a:cxnLst/>
              <a:rect l="l" t="t" r="r" b="b"/>
              <a:pathLst>
                <a:path w="1412" h="2791" extrusionOk="0">
                  <a:moveTo>
                    <a:pt x="1" y="1"/>
                  </a:moveTo>
                  <a:lnTo>
                    <a:pt x="1" y="2192"/>
                  </a:lnTo>
                  <a:lnTo>
                    <a:pt x="1412" y="2791"/>
                  </a:lnTo>
                  <a:lnTo>
                    <a:pt x="1412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547338" y="2054158"/>
              <a:ext cx="75207" cy="116805"/>
            </a:xfrm>
            <a:custGeom>
              <a:avLst/>
              <a:gdLst/>
              <a:ahLst/>
              <a:cxnLst/>
              <a:rect l="l" t="t" r="r" b="b"/>
              <a:pathLst>
                <a:path w="1412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1412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1127201" y="2538105"/>
              <a:ext cx="429882" cy="2677453"/>
            </a:xfrm>
            <a:custGeom>
              <a:avLst/>
              <a:gdLst/>
              <a:ahLst/>
              <a:cxnLst/>
              <a:rect l="l" t="t" r="r" b="b"/>
              <a:pathLst>
                <a:path w="8071" h="50269" extrusionOk="0">
                  <a:moveTo>
                    <a:pt x="8070" y="0"/>
                  </a:moveTo>
                  <a:lnTo>
                    <a:pt x="1" y="3389"/>
                  </a:lnTo>
                  <a:lnTo>
                    <a:pt x="1" y="50269"/>
                  </a:lnTo>
                  <a:lnTo>
                    <a:pt x="8070" y="50269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557032" y="2538105"/>
              <a:ext cx="429882" cy="2677453"/>
            </a:xfrm>
            <a:custGeom>
              <a:avLst/>
              <a:gdLst/>
              <a:ahLst/>
              <a:cxnLst/>
              <a:rect l="l" t="t" r="r" b="b"/>
              <a:pathLst>
                <a:path w="8071" h="50269" extrusionOk="0">
                  <a:moveTo>
                    <a:pt x="0" y="0"/>
                  </a:moveTo>
                  <a:lnTo>
                    <a:pt x="0" y="50269"/>
                  </a:lnTo>
                  <a:lnTo>
                    <a:pt x="8070" y="50269"/>
                  </a:lnTo>
                  <a:lnTo>
                    <a:pt x="8070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0" y="779525"/>
              <a:ext cx="628551" cy="4436021"/>
            </a:xfrm>
            <a:custGeom>
              <a:avLst/>
              <a:gdLst/>
              <a:ahLst/>
              <a:cxnLst/>
              <a:rect l="l" t="t" r="r" b="b"/>
              <a:pathLst>
                <a:path w="11801" h="83286" extrusionOk="0">
                  <a:moveTo>
                    <a:pt x="11800" y="0"/>
                  </a:moveTo>
                  <a:lnTo>
                    <a:pt x="0" y="4949"/>
                  </a:lnTo>
                  <a:lnTo>
                    <a:pt x="0" y="83286"/>
                  </a:lnTo>
                  <a:lnTo>
                    <a:pt x="11800" y="83286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28501" y="779525"/>
              <a:ext cx="628551" cy="4436021"/>
            </a:xfrm>
            <a:custGeom>
              <a:avLst/>
              <a:gdLst/>
              <a:ahLst/>
              <a:cxnLst/>
              <a:rect l="l" t="t" r="r" b="b"/>
              <a:pathLst>
                <a:path w="11801" h="83286" extrusionOk="0">
                  <a:moveTo>
                    <a:pt x="0" y="0"/>
                  </a:moveTo>
                  <a:lnTo>
                    <a:pt x="0" y="83286"/>
                  </a:lnTo>
                  <a:lnTo>
                    <a:pt x="11801" y="83286"/>
                  </a:lnTo>
                  <a:lnTo>
                    <a:pt x="11801" y="4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15241" y="903627"/>
              <a:ext cx="16565" cy="2626800"/>
            </a:xfrm>
            <a:custGeom>
              <a:avLst/>
              <a:gdLst/>
              <a:ahLst/>
              <a:cxnLst/>
              <a:rect l="l" t="t" r="r" b="b"/>
              <a:pathLst>
                <a:path w="311" h="49318" extrusionOk="0">
                  <a:moveTo>
                    <a:pt x="0" y="0"/>
                  </a:moveTo>
                  <a:lnTo>
                    <a:pt x="0" y="49318"/>
                  </a:lnTo>
                  <a:lnTo>
                    <a:pt x="310" y="49318"/>
                  </a:lnTo>
                  <a:lnTo>
                    <a:pt x="31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905201" y="941764"/>
              <a:ext cx="16565" cy="2588664"/>
            </a:xfrm>
            <a:custGeom>
              <a:avLst/>
              <a:gdLst/>
              <a:ahLst/>
              <a:cxnLst/>
              <a:rect l="l" t="t" r="r" b="b"/>
              <a:pathLst>
                <a:path w="311" h="48602" extrusionOk="0">
                  <a:moveTo>
                    <a:pt x="0" y="0"/>
                  </a:moveTo>
                  <a:lnTo>
                    <a:pt x="0" y="48602"/>
                  </a:lnTo>
                  <a:lnTo>
                    <a:pt x="310" y="48602"/>
                  </a:lnTo>
                  <a:lnTo>
                    <a:pt x="31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175031" y="1055054"/>
              <a:ext cx="17151" cy="2475375"/>
            </a:xfrm>
            <a:custGeom>
              <a:avLst/>
              <a:gdLst/>
              <a:ahLst/>
              <a:cxnLst/>
              <a:rect l="l" t="t" r="r" b="b"/>
              <a:pathLst>
                <a:path w="322" h="46475" extrusionOk="0">
                  <a:moveTo>
                    <a:pt x="0" y="0"/>
                  </a:moveTo>
                  <a:lnTo>
                    <a:pt x="0" y="46475"/>
                  </a:lnTo>
                  <a:lnTo>
                    <a:pt x="321" y="46475"/>
                  </a:lnTo>
                  <a:lnTo>
                    <a:pt x="321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25280" y="866024"/>
              <a:ext cx="16565" cy="2664403"/>
            </a:xfrm>
            <a:custGeom>
              <a:avLst/>
              <a:gdLst/>
              <a:ahLst/>
              <a:cxnLst/>
              <a:rect l="l" t="t" r="r" b="b"/>
              <a:pathLst>
                <a:path w="311" h="50024" extrusionOk="0">
                  <a:moveTo>
                    <a:pt x="1" y="1"/>
                  </a:moveTo>
                  <a:lnTo>
                    <a:pt x="1" y="50024"/>
                  </a:lnTo>
                  <a:lnTo>
                    <a:pt x="311" y="50024"/>
                  </a:lnTo>
                  <a:lnTo>
                    <a:pt x="311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085070" y="1016918"/>
              <a:ext cx="16565" cy="2513511"/>
            </a:xfrm>
            <a:custGeom>
              <a:avLst/>
              <a:gdLst/>
              <a:ahLst/>
              <a:cxnLst/>
              <a:rect l="l" t="t" r="r" b="b"/>
              <a:pathLst>
                <a:path w="311" h="47191" extrusionOk="0">
                  <a:moveTo>
                    <a:pt x="1" y="0"/>
                  </a:moveTo>
                  <a:lnTo>
                    <a:pt x="1" y="47191"/>
                  </a:lnTo>
                  <a:lnTo>
                    <a:pt x="311" y="47191"/>
                  </a:lnTo>
                  <a:lnTo>
                    <a:pt x="311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95109" y="979314"/>
              <a:ext cx="16565" cy="2551114"/>
            </a:xfrm>
            <a:custGeom>
              <a:avLst/>
              <a:gdLst/>
              <a:ahLst/>
              <a:cxnLst/>
              <a:rect l="l" t="t" r="r" b="b"/>
              <a:pathLst>
                <a:path w="311" h="47897" extrusionOk="0">
                  <a:moveTo>
                    <a:pt x="1" y="1"/>
                  </a:moveTo>
                  <a:lnTo>
                    <a:pt x="1" y="47897"/>
                  </a:lnTo>
                  <a:lnTo>
                    <a:pt x="311" y="47897"/>
                  </a:lnTo>
                  <a:lnTo>
                    <a:pt x="311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355287" y="2768680"/>
              <a:ext cx="1727303" cy="2446879"/>
            </a:xfrm>
            <a:custGeom>
              <a:avLst/>
              <a:gdLst/>
              <a:ahLst/>
              <a:cxnLst/>
              <a:rect l="l" t="t" r="r" b="b"/>
              <a:pathLst>
                <a:path w="32430" h="45940" extrusionOk="0">
                  <a:moveTo>
                    <a:pt x="0" y="0"/>
                  </a:moveTo>
                  <a:lnTo>
                    <a:pt x="0" y="45940"/>
                  </a:lnTo>
                  <a:lnTo>
                    <a:pt x="32429" y="45940"/>
                  </a:lnTo>
                  <a:lnTo>
                    <a:pt x="32429" y="6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28560" y="2768680"/>
              <a:ext cx="1727303" cy="2446879"/>
            </a:xfrm>
            <a:custGeom>
              <a:avLst/>
              <a:gdLst/>
              <a:ahLst/>
              <a:cxnLst/>
              <a:rect l="l" t="t" r="r" b="b"/>
              <a:pathLst>
                <a:path w="32430" h="45940" extrusionOk="0">
                  <a:moveTo>
                    <a:pt x="32430" y="0"/>
                  </a:moveTo>
                  <a:lnTo>
                    <a:pt x="1" y="6456"/>
                  </a:lnTo>
                  <a:lnTo>
                    <a:pt x="1" y="45940"/>
                  </a:lnTo>
                  <a:lnTo>
                    <a:pt x="32430" y="45940"/>
                  </a:lnTo>
                  <a:lnTo>
                    <a:pt x="32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015107" y="3294703"/>
              <a:ext cx="589243" cy="1210976"/>
            </a:xfrm>
            <a:custGeom>
              <a:avLst/>
              <a:gdLst/>
              <a:ahLst/>
              <a:cxnLst/>
              <a:rect l="l" t="t" r="r" b="b"/>
              <a:pathLst>
                <a:path w="11063" h="22736" extrusionOk="0">
                  <a:moveTo>
                    <a:pt x="0" y="0"/>
                  </a:moveTo>
                  <a:lnTo>
                    <a:pt x="0" y="22372"/>
                  </a:lnTo>
                  <a:lnTo>
                    <a:pt x="11063" y="22735"/>
                  </a:lnTo>
                  <a:lnTo>
                    <a:pt x="11063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015107" y="3294703"/>
              <a:ext cx="589243" cy="1210976"/>
            </a:xfrm>
            <a:custGeom>
              <a:avLst/>
              <a:gdLst/>
              <a:ahLst/>
              <a:cxnLst/>
              <a:rect l="l" t="t" r="r" b="b"/>
              <a:pathLst>
                <a:path w="11063" h="22736" extrusionOk="0">
                  <a:moveTo>
                    <a:pt x="0" y="0"/>
                  </a:moveTo>
                  <a:lnTo>
                    <a:pt x="0" y="5420"/>
                  </a:lnTo>
                  <a:lnTo>
                    <a:pt x="7044" y="6820"/>
                  </a:lnTo>
                  <a:lnTo>
                    <a:pt x="7044" y="22607"/>
                  </a:lnTo>
                  <a:lnTo>
                    <a:pt x="11063" y="22735"/>
                  </a:lnTo>
                  <a:lnTo>
                    <a:pt x="11063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13225" y="1036450"/>
            <a:ext cx="3204900" cy="8919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713225" y="1928450"/>
            <a:ext cx="32049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720075" y="603225"/>
            <a:ext cx="2179800" cy="24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ebas Neue"/>
              <a:buNone/>
              <a:defRPr sz="4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11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/>
          </p:nvPr>
        </p:nvSpPr>
        <p:spPr>
          <a:xfrm>
            <a:off x="588550" y="618875"/>
            <a:ext cx="4662900" cy="2942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How hard is it to buy a house in Singapore?</a:t>
            </a:r>
            <a:endParaRPr sz="5400">
              <a:solidFill>
                <a:srgbClr val="19191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Ft. Couple Edition</a:t>
            </a:r>
            <a:endParaRPr sz="2000" b="1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1"/>
          </p:nvPr>
        </p:nvSpPr>
        <p:spPr>
          <a:xfrm>
            <a:off x="720000" y="3560975"/>
            <a:ext cx="3975900" cy="59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Ashley Bai [P2237871]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>
            <a:spLocks noGrp="1"/>
          </p:cNvSpPr>
          <p:nvPr>
            <p:ph type="title"/>
          </p:nvPr>
        </p:nvSpPr>
        <p:spPr>
          <a:xfrm>
            <a:off x="3952163" y="-21093"/>
            <a:ext cx="515506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Summary of my analysis</a:t>
            </a:r>
            <a:endParaRPr sz="4000" dirty="0"/>
          </a:p>
        </p:txBody>
      </p:sp>
      <p:sp>
        <p:nvSpPr>
          <p:cNvPr id="516" name="Google Shape;516;p43"/>
          <p:cNvSpPr txBox="1">
            <a:spLocks noGrp="1"/>
          </p:cNvSpPr>
          <p:nvPr>
            <p:ph type="subTitle" idx="1"/>
          </p:nvPr>
        </p:nvSpPr>
        <p:spPr>
          <a:xfrm>
            <a:off x="156450" y="1069025"/>
            <a:ext cx="4881900" cy="3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 dirty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My insights/recommendations:</a:t>
            </a:r>
            <a:endParaRPr sz="1700" u="sng" dirty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00"/>
              <a:buAutoNum type="arabicPeriod"/>
            </a:pPr>
            <a:r>
              <a:rPr lang="en" sz="1300" dirty="0"/>
              <a:t>I would recommend them to choose the </a:t>
            </a:r>
            <a:r>
              <a:rPr lang="en" sz="1300" b="1" dirty="0"/>
              <a:t>flat model (Model A).</a:t>
            </a:r>
            <a:r>
              <a:rPr lang="en" sz="1300" dirty="0"/>
              <a:t> Despite Premium Apartments and DBSS having a greater number of years remaining in the lease,  they are not within their budget. </a:t>
            </a:r>
            <a:endParaRPr sz="1300"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/>
              <a:t>Not only are Model A flats within their budget, these flats  also have a good number of years left in the lease (&gt;80). Furthemore, they have 2 separate levels (3 Bedrooms &amp; 3 Bathrooms), providing plenty of space their dog to run around.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I would also recommend buying a flat at Hougang or Toa Payoh as they have newer flats as compared to other towns, and are also reasonably close to their workplaces.</a:t>
            </a:r>
            <a:endParaRPr sz="1300"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7" name="Google Shape;517;p43"/>
          <p:cNvGrpSpPr/>
          <p:nvPr/>
        </p:nvGrpSpPr>
        <p:grpSpPr>
          <a:xfrm>
            <a:off x="8445260" y="3522525"/>
            <a:ext cx="698755" cy="1620974"/>
            <a:chOff x="4315012" y="925500"/>
            <a:chExt cx="4828988" cy="4217991"/>
          </a:xfrm>
        </p:grpSpPr>
        <p:sp>
          <p:nvSpPr>
            <p:cNvPr id="518" name="Google Shape;518;p43"/>
            <p:cNvSpPr/>
            <p:nvPr/>
          </p:nvSpPr>
          <p:spPr>
            <a:xfrm>
              <a:off x="4840714" y="1256475"/>
              <a:ext cx="2820600" cy="2820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4315012" y="3014036"/>
              <a:ext cx="2278800" cy="2129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flipH="1">
              <a:off x="7282990" y="925500"/>
              <a:ext cx="1171836" cy="4217982"/>
            </a:xfrm>
            <a:custGeom>
              <a:avLst/>
              <a:gdLst/>
              <a:ahLst/>
              <a:cxnLst/>
              <a:rect l="l" t="t" r="r" b="b"/>
              <a:pathLst>
                <a:path w="5271" h="18973" extrusionOk="0">
                  <a:moveTo>
                    <a:pt x="1" y="1"/>
                  </a:moveTo>
                  <a:lnTo>
                    <a:pt x="1" y="18973"/>
                  </a:lnTo>
                  <a:lnTo>
                    <a:pt x="5270" y="18973"/>
                  </a:lnTo>
                  <a:lnTo>
                    <a:pt x="5270" y="22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flipH="1">
              <a:off x="7943721" y="1427263"/>
              <a:ext cx="228320" cy="444185"/>
            </a:xfrm>
            <a:custGeom>
              <a:avLst/>
              <a:gdLst/>
              <a:ahLst/>
              <a:cxnLst/>
              <a:rect l="l" t="t" r="r" b="b"/>
              <a:pathLst>
                <a:path w="1027" h="1998" extrusionOk="0">
                  <a:moveTo>
                    <a:pt x="351" y="1"/>
                  </a:moveTo>
                  <a:cubicBezTo>
                    <a:pt x="257" y="1"/>
                    <a:pt x="164" y="38"/>
                    <a:pt x="97" y="106"/>
                  </a:cubicBezTo>
                  <a:cubicBezTo>
                    <a:pt x="33" y="170"/>
                    <a:pt x="1" y="255"/>
                    <a:pt x="11" y="352"/>
                  </a:cubicBezTo>
                  <a:lnTo>
                    <a:pt x="11" y="1602"/>
                  </a:lnTo>
                  <a:lnTo>
                    <a:pt x="1027" y="1998"/>
                  </a:lnTo>
                  <a:lnTo>
                    <a:pt x="1027" y="747"/>
                  </a:lnTo>
                  <a:cubicBezTo>
                    <a:pt x="1016" y="587"/>
                    <a:pt x="962" y="448"/>
                    <a:pt x="877" y="330"/>
                  </a:cubicBezTo>
                  <a:cubicBezTo>
                    <a:pt x="845" y="298"/>
                    <a:pt x="824" y="255"/>
                    <a:pt x="791" y="234"/>
                  </a:cubicBezTo>
                  <a:cubicBezTo>
                    <a:pt x="717" y="149"/>
                    <a:pt x="620" y="84"/>
                    <a:pt x="514" y="42"/>
                  </a:cubicBezTo>
                  <a:cubicBezTo>
                    <a:pt x="462" y="14"/>
                    <a:pt x="406" y="1"/>
                    <a:pt x="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 flipH="1">
              <a:off x="7480418" y="1605559"/>
              <a:ext cx="225875" cy="446409"/>
            </a:xfrm>
            <a:custGeom>
              <a:avLst/>
              <a:gdLst/>
              <a:ahLst/>
              <a:cxnLst/>
              <a:rect l="l" t="t" r="r" b="b"/>
              <a:pathLst>
                <a:path w="1016" h="2008" extrusionOk="0">
                  <a:moveTo>
                    <a:pt x="350" y="1"/>
                  </a:moveTo>
                  <a:cubicBezTo>
                    <a:pt x="255" y="1"/>
                    <a:pt x="160" y="38"/>
                    <a:pt x="86" y="105"/>
                  </a:cubicBezTo>
                  <a:cubicBezTo>
                    <a:pt x="33" y="170"/>
                    <a:pt x="0" y="255"/>
                    <a:pt x="0" y="351"/>
                  </a:cubicBezTo>
                  <a:lnTo>
                    <a:pt x="0" y="1602"/>
                  </a:lnTo>
                  <a:lnTo>
                    <a:pt x="1016" y="2008"/>
                  </a:lnTo>
                  <a:lnTo>
                    <a:pt x="1016" y="757"/>
                  </a:lnTo>
                  <a:cubicBezTo>
                    <a:pt x="1016" y="597"/>
                    <a:pt x="962" y="447"/>
                    <a:pt x="866" y="330"/>
                  </a:cubicBezTo>
                  <a:cubicBezTo>
                    <a:pt x="845" y="298"/>
                    <a:pt x="813" y="266"/>
                    <a:pt x="791" y="234"/>
                  </a:cubicBezTo>
                  <a:cubicBezTo>
                    <a:pt x="706" y="148"/>
                    <a:pt x="620" y="84"/>
                    <a:pt x="514" y="41"/>
                  </a:cubicBezTo>
                  <a:cubicBezTo>
                    <a:pt x="462" y="14"/>
                    <a:pt x="406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 flipH="1">
              <a:off x="7943721" y="2878529"/>
              <a:ext cx="228320" cy="447298"/>
            </a:xfrm>
            <a:custGeom>
              <a:avLst/>
              <a:gdLst/>
              <a:ahLst/>
              <a:cxnLst/>
              <a:rect l="l" t="t" r="r" b="b"/>
              <a:pathLst>
                <a:path w="1027" h="2012" extrusionOk="0">
                  <a:moveTo>
                    <a:pt x="343" y="1"/>
                  </a:moveTo>
                  <a:cubicBezTo>
                    <a:pt x="251" y="1"/>
                    <a:pt x="162" y="37"/>
                    <a:pt x="97" y="109"/>
                  </a:cubicBezTo>
                  <a:cubicBezTo>
                    <a:pt x="33" y="173"/>
                    <a:pt x="1" y="258"/>
                    <a:pt x="11" y="354"/>
                  </a:cubicBezTo>
                  <a:lnTo>
                    <a:pt x="11" y="1605"/>
                  </a:lnTo>
                  <a:lnTo>
                    <a:pt x="1027" y="2011"/>
                  </a:lnTo>
                  <a:lnTo>
                    <a:pt x="1027" y="750"/>
                  </a:lnTo>
                  <a:cubicBezTo>
                    <a:pt x="1016" y="600"/>
                    <a:pt x="962" y="451"/>
                    <a:pt x="877" y="333"/>
                  </a:cubicBezTo>
                  <a:cubicBezTo>
                    <a:pt x="845" y="290"/>
                    <a:pt x="824" y="258"/>
                    <a:pt x="791" y="226"/>
                  </a:cubicBezTo>
                  <a:cubicBezTo>
                    <a:pt x="717" y="151"/>
                    <a:pt x="620" y="87"/>
                    <a:pt x="514" y="44"/>
                  </a:cubicBezTo>
                  <a:cubicBezTo>
                    <a:pt x="460" y="15"/>
                    <a:pt x="401" y="1"/>
                    <a:pt x="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 flipH="1">
              <a:off x="7480418" y="3786905"/>
              <a:ext cx="225875" cy="446631"/>
            </a:xfrm>
            <a:custGeom>
              <a:avLst/>
              <a:gdLst/>
              <a:ahLst/>
              <a:cxnLst/>
              <a:rect l="l" t="t" r="r" b="b"/>
              <a:pathLst>
                <a:path w="1016" h="2009" extrusionOk="0">
                  <a:moveTo>
                    <a:pt x="350" y="1"/>
                  </a:moveTo>
                  <a:cubicBezTo>
                    <a:pt x="255" y="1"/>
                    <a:pt x="160" y="38"/>
                    <a:pt x="86" y="106"/>
                  </a:cubicBezTo>
                  <a:cubicBezTo>
                    <a:pt x="33" y="170"/>
                    <a:pt x="0" y="266"/>
                    <a:pt x="0" y="351"/>
                  </a:cubicBezTo>
                  <a:lnTo>
                    <a:pt x="0" y="1613"/>
                  </a:lnTo>
                  <a:lnTo>
                    <a:pt x="1016" y="2008"/>
                  </a:lnTo>
                  <a:lnTo>
                    <a:pt x="1016" y="747"/>
                  </a:lnTo>
                  <a:cubicBezTo>
                    <a:pt x="1016" y="597"/>
                    <a:pt x="962" y="448"/>
                    <a:pt x="866" y="330"/>
                  </a:cubicBezTo>
                  <a:cubicBezTo>
                    <a:pt x="845" y="298"/>
                    <a:pt x="813" y="266"/>
                    <a:pt x="791" y="234"/>
                  </a:cubicBezTo>
                  <a:cubicBezTo>
                    <a:pt x="706" y="148"/>
                    <a:pt x="620" y="84"/>
                    <a:pt x="514" y="41"/>
                  </a:cubicBezTo>
                  <a:cubicBezTo>
                    <a:pt x="462" y="14"/>
                    <a:pt x="406" y="1"/>
                    <a:pt x="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 flipH="1">
              <a:off x="8454593" y="932614"/>
              <a:ext cx="689407" cy="4210868"/>
            </a:xfrm>
            <a:custGeom>
              <a:avLst/>
              <a:gdLst/>
              <a:ahLst/>
              <a:cxnLst/>
              <a:rect l="l" t="t" r="r" b="b"/>
              <a:pathLst>
                <a:path w="3101" h="18941" extrusionOk="0">
                  <a:moveTo>
                    <a:pt x="3101" y="1"/>
                  </a:moveTo>
                  <a:lnTo>
                    <a:pt x="1" y="2983"/>
                  </a:lnTo>
                  <a:lnTo>
                    <a:pt x="1" y="18941"/>
                  </a:lnTo>
                  <a:lnTo>
                    <a:pt x="3101" y="18941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 flipH="1">
              <a:off x="6593833" y="3014156"/>
              <a:ext cx="689184" cy="2129333"/>
            </a:xfrm>
            <a:custGeom>
              <a:avLst/>
              <a:gdLst/>
              <a:ahLst/>
              <a:cxnLst/>
              <a:rect l="l" t="t" r="r" b="b"/>
              <a:pathLst>
                <a:path w="3100" h="9578" extrusionOk="0">
                  <a:moveTo>
                    <a:pt x="3100" y="0"/>
                  </a:moveTo>
                  <a:lnTo>
                    <a:pt x="0" y="2982"/>
                  </a:lnTo>
                  <a:lnTo>
                    <a:pt x="0" y="9577"/>
                  </a:lnTo>
                  <a:lnTo>
                    <a:pt x="3100" y="9577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 flipH="1">
              <a:off x="4937588" y="3708003"/>
              <a:ext cx="827021" cy="1435488"/>
            </a:xfrm>
            <a:custGeom>
              <a:avLst/>
              <a:gdLst/>
              <a:ahLst/>
              <a:cxnLst/>
              <a:rect l="l" t="t" r="r" b="b"/>
              <a:pathLst>
                <a:path w="3720" h="6457" extrusionOk="0">
                  <a:moveTo>
                    <a:pt x="1860" y="0"/>
                  </a:moveTo>
                  <a:cubicBezTo>
                    <a:pt x="834" y="0"/>
                    <a:pt x="0" y="834"/>
                    <a:pt x="0" y="1860"/>
                  </a:cubicBezTo>
                  <a:lnTo>
                    <a:pt x="0" y="6456"/>
                  </a:lnTo>
                  <a:lnTo>
                    <a:pt x="3720" y="6456"/>
                  </a:lnTo>
                  <a:lnTo>
                    <a:pt x="3720" y="1860"/>
                  </a:lnTo>
                  <a:cubicBezTo>
                    <a:pt x="3720" y="834"/>
                    <a:pt x="2886" y="0"/>
                    <a:pt x="1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43"/>
          <p:cNvSpPr txBox="1"/>
          <p:nvPr/>
        </p:nvSpPr>
        <p:spPr>
          <a:xfrm>
            <a:off x="5325475" y="771100"/>
            <a:ext cx="3356100" cy="353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 dirty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What I have learnt: </a:t>
            </a:r>
            <a:endParaRPr sz="1700" u="sng" dirty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have learnt how to visualize data using different graphs, KPI and parameter charts.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have also learnt that I research about my dataset to have a deeper understanding of the data.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 dirty="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HOW I CLEANSE THE DATA: </a:t>
            </a:r>
            <a:endParaRPr sz="1700" u="sng" dirty="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cleansed my data by removing columns that I did not use.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325475" y="3944050"/>
            <a:ext cx="330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 last, they have decided to buy a 3-Bedroom, Model A flat in Toa Payoh…</a:t>
            </a:r>
            <a:endParaRPr sz="1500"/>
          </a:p>
        </p:txBody>
      </p:sp>
      <p:sp>
        <p:nvSpPr>
          <p:cNvPr id="530" name="Google Shape;530;p43"/>
          <p:cNvSpPr txBox="1"/>
          <p:nvPr/>
        </p:nvSpPr>
        <p:spPr>
          <a:xfrm>
            <a:off x="156450" y="473200"/>
            <a:ext cx="4513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 seeing the second dashboard, the couple now has a better understanding of which flat models and locations fit their requirements. They have asked for my insights and recommendations to further aid in their decision-making.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35"/>
          <p:cNvGraphicFramePr/>
          <p:nvPr>
            <p:extLst>
              <p:ext uri="{D42A27DB-BD31-4B8C-83A1-F6EECF244321}">
                <p14:modId xmlns:p14="http://schemas.microsoft.com/office/powerpoint/2010/main" val="2952200334"/>
              </p:ext>
            </p:extLst>
          </p:nvPr>
        </p:nvGraphicFramePr>
        <p:xfrm>
          <a:off x="623912" y="35017"/>
          <a:ext cx="7896175" cy="5073465"/>
        </p:xfrm>
        <a:graphic>
          <a:graphicData uri="http://schemas.openxmlformats.org/drawingml/2006/table">
            <a:tbl>
              <a:tblPr>
                <a:noFill/>
                <a:tableStyleId>{43E378BD-A97A-47A1-8696-BD458EE75163}</a:tableStyleId>
              </a:tblPr>
              <a:tblGrid>
                <a:gridCol w="143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Name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Type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Year 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YYYY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Town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Towns in Singapore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Text 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Flat_type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'1 ROOM',  '2 ROOM',  '3 ROOM',  '4 ROOM', '5 ROOM',  'EXECUTIVE'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Text 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Latitude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Latitude coordinate of the HDB block, mostly between 1.27-1.46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Coordinates 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Longitude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Longitude coordinate of the HDB block, mostly between 103.5-104.0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Coordinates 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Area_sqm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 of the flat in square metres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Flat_model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'New Generation', 'Improved', 'Standard', 'Model A', 'Apartment', 'Maisonette', 'Model A-Maisonette', 'Simplified', 'Terrace', 'Improved-Maisonette', 'MULTI GENERATION', 'Premium Apartment', 'Multi Generation', 'Adjoined flat', 'Premium Maisonette', '2-room', 'Model A2'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Lease_start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Year in which the 99-year lease commenced.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Lease_rem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number of years of remaining lease, as calculated from 2021-lease_start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Resale_price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agreed transaction price in nominal S$ of the house, excluding stamp duties and other agent fees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price _psm 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price per square metre as calculated from resale_price/area_sqm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Core CPI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Inflation rate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Price </a:t>
                      </a:r>
                      <a:r>
                        <a:rPr lang="en-US" sz="700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Psm</a:t>
                      </a: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KPI 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 if flat falls within Price </a:t>
                      </a:r>
                      <a:r>
                        <a:rPr lang="en-US" sz="700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Psm</a:t>
                      </a: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budget of $4000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89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Resale Price KPI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 if flat falls within resale price budget of $350,000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 sz="7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41637"/>
                  </a:ext>
                </a:extLst>
              </a:tr>
            </a:tbl>
          </a:graphicData>
        </a:graphic>
      </p:graphicFrame>
      <p:sp>
        <p:nvSpPr>
          <p:cNvPr id="452" name="Google Shape;452;p35"/>
          <p:cNvSpPr txBox="1">
            <a:spLocks noGrp="1"/>
          </p:cNvSpPr>
          <p:nvPr>
            <p:ph type="title"/>
          </p:nvPr>
        </p:nvSpPr>
        <p:spPr>
          <a:xfrm>
            <a:off x="1442438" y="-215655"/>
            <a:ext cx="4719315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SINGAPORE HOUSING DATASET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>
            <a:spLocks noGrp="1"/>
          </p:cNvSpPr>
          <p:nvPr>
            <p:ph type="title"/>
          </p:nvPr>
        </p:nvSpPr>
        <p:spPr>
          <a:xfrm>
            <a:off x="605850" y="1214200"/>
            <a:ext cx="6467700" cy="21237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Hi! I am Tom, a first year property agent.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I am currently serving a pair of Singaporean </a:t>
            </a:r>
            <a:r>
              <a:rPr lang="en" sz="2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newlyweds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, who also </a:t>
            </a:r>
            <a:r>
              <a:rPr lang="en" sz="2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own a dog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. 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They have asked for my help in providing </a:t>
            </a:r>
            <a:r>
              <a:rPr lang="en" sz="2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useful information on Singapore’s housing market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, and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 eventually help them </a:t>
            </a:r>
            <a:r>
              <a:rPr lang="en" sz="2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their forever home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 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in Singapore!</a:t>
            </a:r>
            <a:endParaRPr sz="21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/>
          </p:nvPr>
        </p:nvSpPr>
        <p:spPr>
          <a:xfrm>
            <a:off x="716400" y="1834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DB 1: singapore’s housing MARKET</a:t>
            </a:r>
            <a:endParaRPr sz="3500"/>
          </a:p>
        </p:txBody>
      </p:sp>
      <p:pic>
        <p:nvPicPr>
          <p:cNvPr id="463" name="Google Shape;4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5" y="667700"/>
            <a:ext cx="7711201" cy="4300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>
            <a:spLocks noGrp="1"/>
          </p:cNvSpPr>
          <p:nvPr>
            <p:ph type="title"/>
          </p:nvPr>
        </p:nvSpPr>
        <p:spPr>
          <a:xfrm>
            <a:off x="716400" y="2973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DB 1: singapore’s housing MARKET</a:t>
            </a:r>
            <a:endParaRPr sz="3500"/>
          </a:p>
        </p:txBody>
      </p:sp>
      <p:sp>
        <p:nvSpPr>
          <p:cNvPr id="469" name="Google Shape;469;p38"/>
          <p:cNvSpPr txBox="1"/>
          <p:nvPr/>
        </p:nvSpPr>
        <p:spPr>
          <a:xfrm>
            <a:off x="266675" y="1716725"/>
            <a:ext cx="4009500" cy="2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shows the various flat types and flat models scattered around towns of Singapore, where </a:t>
            </a:r>
            <a:r>
              <a:rPr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greater population of flats are concentrated in the </a:t>
            </a:r>
            <a:r>
              <a:rPr lang="en" sz="15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r>
              <a:rPr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5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East</a:t>
            </a:r>
            <a:r>
              <a:rPr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regions of Singapore.</a:t>
            </a:r>
            <a:endParaRPr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addition, flat models (Adjoined, Improved and Model A) and flat types (3-5 Bedrooms) are </a:t>
            </a:r>
            <a:r>
              <a:rPr lang="en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largely prevalent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Singapore as compared to other flat models and types.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624950" y="1166875"/>
            <a:ext cx="3782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What is the distribution of flats in singapore?</a:t>
            </a:r>
            <a:endParaRPr sz="1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283863" y="1333125"/>
            <a:ext cx="283500" cy="28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4962875" y="1739625"/>
            <a:ext cx="40095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 graph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represents </a:t>
            </a:r>
            <a:r>
              <a:rPr lang="en" sz="15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average Core CPI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while the </a:t>
            </a:r>
            <a:r>
              <a:rPr lang="en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 chart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represents the </a:t>
            </a:r>
            <a:r>
              <a:rPr lang="en" sz="15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resale price of flats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Despite the slight fluctuations, it is seen that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Core CPI increases, the resale price of flats will also increases.</a:t>
            </a:r>
            <a:endParaRPr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Furthermore, the </a:t>
            </a:r>
            <a:r>
              <a:rPr lang="en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forecast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indicates that this trend </a:t>
            </a:r>
            <a:r>
              <a:rPr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will continue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even after the year 2021 until 2026.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5312725" y="1255675"/>
            <a:ext cx="3221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The effect of core cpi on resale prices</a:t>
            </a:r>
            <a:endParaRPr sz="1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4962863" y="1356025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>
            <a:spLocks noGrp="1"/>
          </p:cNvSpPr>
          <p:nvPr>
            <p:ph type="title"/>
          </p:nvPr>
        </p:nvSpPr>
        <p:spPr>
          <a:xfrm>
            <a:off x="716400" y="2973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DB 1: singapore’s housing MARKET</a:t>
            </a:r>
            <a:endParaRPr sz="3500"/>
          </a:p>
        </p:txBody>
      </p:sp>
      <p:sp>
        <p:nvSpPr>
          <p:cNvPr id="480" name="Google Shape;480;p39"/>
          <p:cNvSpPr txBox="1"/>
          <p:nvPr/>
        </p:nvSpPr>
        <p:spPr>
          <a:xfrm>
            <a:off x="610450" y="1884700"/>
            <a:ext cx="4121100" cy="2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 graph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represents the </a:t>
            </a:r>
            <a:r>
              <a:rPr lang="en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resale price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while the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 chart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represents the </a:t>
            </a:r>
            <a:r>
              <a:rPr lang="en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size of the flat in square metres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depending on the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the flat.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evident that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S2 flats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have the </a:t>
            </a:r>
            <a:r>
              <a:rPr lang="en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largest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average resale price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$1,021,244, while </a:t>
            </a:r>
            <a:r>
              <a:rPr lang="en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Generation flats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have the </a:t>
            </a:r>
            <a:r>
              <a:rPr lang="en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smallest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average resale price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$211,876, with Simplified, Standard and Model A flats not too far behind.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Surprisingly, despite the Type S2 flats being so expensive, their average Area Sqm is considered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compared to other flat models that have a much cheaper average resale price.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953000" y="1339400"/>
            <a:ext cx="30168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the avg resale price and Area sqm of different flat models</a:t>
            </a:r>
            <a:endParaRPr sz="1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610450" y="1439750"/>
            <a:ext cx="283500" cy="28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5229425" y="1893450"/>
            <a:ext cx="35418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bar graph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represents the </a:t>
            </a:r>
            <a:r>
              <a:rPr lang="en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resale price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while the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 chart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represents the </a:t>
            </a:r>
            <a:r>
              <a:rPr lang="en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size of the flat in square metres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different flat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graphs show a trend that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the number of bedrooms increases, both the average resale price and average Area Sqm increases.</a:t>
            </a:r>
            <a:endParaRPr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5580575" y="1348150"/>
            <a:ext cx="3053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The avg resale price and price psm depending on flat types</a:t>
            </a:r>
            <a:endParaRPr sz="1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5229425" y="1448500"/>
            <a:ext cx="283500" cy="28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>
            <a:spLocks noGrp="1"/>
          </p:cNvSpPr>
          <p:nvPr>
            <p:ph type="title" idx="8"/>
          </p:nvPr>
        </p:nvSpPr>
        <p:spPr>
          <a:xfrm>
            <a:off x="716400" y="236063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DB 2: finding the “one”</a:t>
            </a:r>
            <a:endParaRPr sz="3500"/>
          </a:p>
        </p:txBody>
      </p:sp>
      <p:pic>
        <p:nvPicPr>
          <p:cNvPr id="491" name="Google Shape;4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0" y="720275"/>
            <a:ext cx="7711199" cy="42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title"/>
          </p:nvPr>
        </p:nvSpPr>
        <p:spPr>
          <a:xfrm>
            <a:off x="169150" y="876727"/>
            <a:ext cx="45363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 finding out more about Singapore’s housing market, the couple decided on a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3-bedroom flat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the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East/Central region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singapore.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Now, they just have to decide on the town they wish to live in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the model of the flat,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based on their requirements:</a:t>
            </a:r>
            <a:endParaRPr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Close proximity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their workplaces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(Geylang/Marine Parade)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Flats within their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budget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$350,000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 number of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years remaining in house lease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(&gt;80 years)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Newer flats.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 idx="8"/>
          </p:nvPr>
        </p:nvSpPr>
        <p:spPr>
          <a:xfrm>
            <a:off x="716400" y="297363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DB 2: finding the “one”</a:t>
            </a:r>
            <a:endParaRPr sz="3500"/>
          </a:p>
        </p:txBody>
      </p:sp>
      <p:sp>
        <p:nvSpPr>
          <p:cNvPr id="498" name="Google Shape;498;p41"/>
          <p:cNvSpPr txBox="1">
            <a:spLocks noGrp="1"/>
          </p:cNvSpPr>
          <p:nvPr>
            <p:ph type="title" idx="4"/>
          </p:nvPr>
        </p:nvSpPr>
        <p:spPr>
          <a:xfrm>
            <a:off x="5076075" y="833600"/>
            <a:ext cx="37056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EXPLORING FLAT MODELS WITHIN THE BUDGET VIA KPI</a:t>
            </a:r>
            <a:endParaRPr sz="1700"/>
          </a:p>
        </p:txBody>
      </p:sp>
      <p:sp>
        <p:nvSpPr>
          <p:cNvPr id="499" name="Google Shape;499;p41"/>
          <p:cNvSpPr txBox="1">
            <a:spLocks noGrp="1"/>
          </p:cNvSpPr>
          <p:nvPr>
            <p:ph type="subTitle" idx="5"/>
          </p:nvPr>
        </p:nvSpPr>
        <p:spPr>
          <a:xfrm>
            <a:off x="5076075" y="1126575"/>
            <a:ext cx="4068000" cy="1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2 KPI charts: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(“Resale Price KPI”) checks which flat model in the selected towns fall within the budget of </a:t>
            </a:r>
            <a:r>
              <a:rPr lang="en" sz="1300" i="1"/>
              <a:t>not more than $350,000. </a:t>
            </a:r>
            <a:endParaRPr sz="1300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(“Price Psm KPI”) checks which flat models fall within the budget of </a:t>
            </a:r>
            <a:r>
              <a:rPr lang="en" sz="1300" i="1"/>
              <a:t>not more than $4,000.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Parameter</a:t>
            </a:r>
            <a:r>
              <a:rPr lang="en" sz="1300"/>
              <a:t> chart: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(“Resale Budget Threshold”) allows me to place a constant maximum value of $350,000, to aid in (“Resale Price KPI”)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the KPI charts, the flat models </a:t>
            </a:r>
            <a:r>
              <a:rPr lang="en" sz="1300" u="sng"/>
              <a:t>(Improved, Model A, New Generation, Simplified and Standard) </a:t>
            </a:r>
            <a:r>
              <a:rPr lang="en" sz="1300" b="1" u="sng"/>
              <a:t>fall within the budget. </a:t>
            </a:r>
            <a:endParaRPr sz="1300" b="1" u="sng"/>
          </a:p>
        </p:txBody>
      </p:sp>
      <p:sp>
        <p:nvSpPr>
          <p:cNvPr id="500" name="Google Shape;500;p41"/>
          <p:cNvSpPr txBox="1">
            <a:spLocks noGrp="1"/>
          </p:cNvSpPr>
          <p:nvPr>
            <p:ph type="title" idx="6"/>
          </p:nvPr>
        </p:nvSpPr>
        <p:spPr>
          <a:xfrm>
            <a:off x="169150" y="3226750"/>
            <a:ext cx="3531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DISTANCE OF FLAT FROM WORKPLACE</a:t>
            </a:r>
            <a:endParaRPr sz="1700"/>
          </a:p>
        </p:txBody>
      </p:sp>
      <p:sp>
        <p:nvSpPr>
          <p:cNvPr id="501" name="Google Shape;501;p41"/>
          <p:cNvSpPr txBox="1">
            <a:spLocks noGrp="1"/>
          </p:cNvSpPr>
          <p:nvPr>
            <p:ph type="subTitle" idx="7"/>
          </p:nvPr>
        </p:nvSpPr>
        <p:spPr>
          <a:xfrm>
            <a:off x="169150" y="3500750"/>
            <a:ext cx="3984300" cy="14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lang="en" sz="1200" b="1"/>
              <a:t>filled map </a:t>
            </a:r>
            <a:r>
              <a:rPr lang="en" sz="1200"/>
              <a:t>clearly shows the location of their workplaces (light purple regions) and the locations of their interests where they would like to live in (dark purple regions).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that, the couple has easily narrowed down to a few choices in the East/Central regions of Singapore!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 idx="8"/>
          </p:nvPr>
        </p:nvSpPr>
        <p:spPr>
          <a:xfrm>
            <a:off x="716400" y="297388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DB 2: finding the “one”</a:t>
            </a:r>
            <a:endParaRPr sz="3500"/>
          </a:p>
        </p:txBody>
      </p:sp>
      <p:sp>
        <p:nvSpPr>
          <p:cNvPr id="507" name="Google Shape;507;p42"/>
          <p:cNvSpPr txBox="1">
            <a:spLocks noGrp="1"/>
          </p:cNvSpPr>
          <p:nvPr>
            <p:ph type="subTitle" idx="1"/>
          </p:nvPr>
        </p:nvSpPr>
        <p:spPr>
          <a:xfrm>
            <a:off x="598525" y="1628000"/>
            <a:ext cx="3896700" cy="1449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pie chart</a:t>
            </a:r>
            <a:r>
              <a:rPr lang="en"/>
              <a:t> shows the </a:t>
            </a:r>
            <a:r>
              <a:rPr lang="en" u="sng"/>
              <a:t>median number of years remaining in the lease</a:t>
            </a:r>
            <a:r>
              <a:rPr lang="en"/>
              <a:t> for different flat models.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flat model with the</a:t>
            </a:r>
            <a:r>
              <a:rPr lang="en" b="1"/>
              <a:t> largest </a:t>
            </a:r>
            <a:r>
              <a:rPr lang="en"/>
              <a:t>number of years left in the lease is Premium Apartment (95), while the </a:t>
            </a:r>
            <a:r>
              <a:rPr lang="en" b="1"/>
              <a:t>smallest</a:t>
            </a:r>
            <a:r>
              <a:rPr lang="en"/>
              <a:t> is Standard Flats (65).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flat models with more than 80 years remaining are </a:t>
            </a:r>
            <a:r>
              <a:rPr lang="en" u="sng"/>
              <a:t>Model A (83), Simplified (83) and DBSS (93). </a:t>
            </a:r>
            <a:endParaRPr sz="1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 txBox="1">
            <a:spLocks noGrp="1"/>
          </p:cNvSpPr>
          <p:nvPr>
            <p:ph type="title" idx="2"/>
          </p:nvPr>
        </p:nvSpPr>
        <p:spPr>
          <a:xfrm>
            <a:off x="598524" y="1353988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Lease rem vs flat model</a:t>
            </a:r>
            <a:endParaRPr sz="1900"/>
          </a:p>
        </p:txBody>
      </p:sp>
      <p:sp>
        <p:nvSpPr>
          <p:cNvPr id="509" name="Google Shape;509;p42"/>
          <p:cNvSpPr txBox="1">
            <a:spLocks noGrp="1"/>
          </p:cNvSpPr>
          <p:nvPr>
            <p:ph type="subTitle" idx="1"/>
          </p:nvPr>
        </p:nvSpPr>
        <p:spPr>
          <a:xfrm>
            <a:off x="4722000" y="1628000"/>
            <a:ext cx="3705600" cy="1449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box plot</a:t>
            </a:r>
            <a:r>
              <a:rPr lang="en"/>
              <a:t> shows that </a:t>
            </a:r>
            <a:r>
              <a:rPr lang="en" u="sng"/>
              <a:t>Pasir Ris has newer flats</a:t>
            </a:r>
            <a:r>
              <a:rPr lang="en"/>
              <a:t> as it has a median of 94 years remaining in the lease, </a:t>
            </a:r>
            <a:r>
              <a:rPr lang="en" u="sng"/>
              <a:t>followed by Toa Payoh</a:t>
            </a:r>
            <a:r>
              <a:rPr lang="en"/>
              <a:t> 84 years. Bedok has the lowest median of 79 years remaining in the lease.</a:t>
            </a:r>
            <a:endParaRPr sz="1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title" idx="2"/>
          </p:nvPr>
        </p:nvSpPr>
        <p:spPr>
          <a:xfrm>
            <a:off x="4721999" y="1353988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WHich town has newer flats?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hitectural Studies Degree for College by Slidesgo">
  <a:themeElements>
    <a:clrScheme name="Simple Light">
      <a:dk1>
        <a:srgbClr val="000000"/>
      </a:dk1>
      <a:lt1>
        <a:srgbClr val="FFFFFF"/>
      </a:lt1>
      <a:dk2>
        <a:srgbClr val="3E675D"/>
      </a:dk2>
      <a:lt2>
        <a:srgbClr val="7D9A79"/>
      </a:lt2>
      <a:accent1>
        <a:srgbClr val="CE7173"/>
      </a:accent1>
      <a:accent2>
        <a:srgbClr val="E6C4BE"/>
      </a:accent2>
      <a:accent3>
        <a:srgbClr val="FFE7E1"/>
      </a:accent3>
      <a:accent4>
        <a:srgbClr val="6F4141"/>
      </a:accent4>
      <a:accent5>
        <a:srgbClr val="FFFFFF"/>
      </a:accent5>
      <a:accent6>
        <a:srgbClr val="FFFFFF"/>
      </a:accent6>
      <a:hlink>
        <a:srgbClr val="312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1295</Words>
  <Application>Microsoft Office PowerPoint</Application>
  <PresentationFormat>On-screen Show (16:9)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Lato</vt:lpstr>
      <vt:lpstr>Bebas Neue</vt:lpstr>
      <vt:lpstr>Playfair Display ExtraBold</vt:lpstr>
      <vt:lpstr>Arial</vt:lpstr>
      <vt:lpstr>Bungee</vt:lpstr>
      <vt:lpstr>Architectural Studies Degree for College by Slidesgo</vt:lpstr>
      <vt:lpstr>How hard is it to buy a house in Singapore? Ft. Couple Edition</vt:lpstr>
      <vt:lpstr>SINGAPORE HOUSING DATASET</vt:lpstr>
      <vt:lpstr>Hi! I am Tom, a first year property agent. I am currently serving a pair of Singaporean newlyweds, who also own a dog.   They have asked for my help in providing useful information on Singapore’s housing market, and  eventually help them find their forever home  in Singapore!</vt:lpstr>
      <vt:lpstr>DB 1: singapore’s housing MARKET</vt:lpstr>
      <vt:lpstr>DB 1: singapore’s housing MARKET</vt:lpstr>
      <vt:lpstr>DB 1: singapore’s housing MARKET</vt:lpstr>
      <vt:lpstr>DB 2: finding the “one”</vt:lpstr>
      <vt:lpstr>After finding out more about Singapore’s housing market, the couple decided on a 3-bedroom flat in the East/Central region  of singapore. Now, they just have to decide on the town they wish to live in  and the model of the flat, based on their requirements:  Close proximity to their workplaces (Geylang/Marine Parade). Flats within their budget of $350,000. Good number of years remaining in house lease  (&gt;80 years). Newer flats. </vt:lpstr>
      <vt:lpstr>DB 2: finding the “one”</vt:lpstr>
      <vt:lpstr>Summary of my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hard is it to buy a house in Singapore? Ft. Couple Edition</dc:title>
  <dc:creator>ASHLEY PEH</dc:creator>
  <cp:lastModifiedBy>ashley peh</cp:lastModifiedBy>
  <cp:revision>3</cp:revision>
  <dcterms:modified xsi:type="dcterms:W3CDTF">2022-12-09T14:47:21Z</dcterms:modified>
</cp:coreProperties>
</file>