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630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tika Patidar" userId="8ad9df8b-7e5c-48cd-b02c-3fb3927b093a" providerId="ADAL" clId="{6F777E01-78EE-46A1-8ED7-AF74E0714B66}"/>
    <pc:docChg chg="modSld">
      <pc:chgData name="Krutika Patidar" userId="8ad9df8b-7e5c-48cd-b02c-3fb3927b093a" providerId="ADAL" clId="{6F777E01-78EE-46A1-8ED7-AF74E0714B66}" dt="2023-05-29T15:38:32.016" v="170" actId="1076"/>
      <pc:docMkLst>
        <pc:docMk/>
      </pc:docMkLst>
      <pc:sldChg chg="modSp mod">
        <pc:chgData name="Krutika Patidar" userId="8ad9df8b-7e5c-48cd-b02c-3fb3927b093a" providerId="ADAL" clId="{6F777E01-78EE-46A1-8ED7-AF74E0714B66}" dt="2023-05-29T15:38:32.016" v="170" actId="1076"/>
        <pc:sldMkLst>
          <pc:docMk/>
          <pc:sldMk cId="2791258796" sldId="256"/>
        </pc:sldMkLst>
        <pc:spChg chg="mod">
          <ac:chgData name="Krutika Patidar" userId="8ad9df8b-7e5c-48cd-b02c-3fb3927b093a" providerId="ADAL" clId="{6F777E01-78EE-46A1-8ED7-AF74E0714B66}" dt="2023-05-29T15:37:26.144" v="160" actId="1038"/>
          <ac:spMkLst>
            <pc:docMk/>
            <pc:sldMk cId="2791258796" sldId="256"/>
            <ac:spMk id="11" creationId="{B24556D7-FFB6-18F2-6CB0-927A481D4395}"/>
          </ac:spMkLst>
        </pc:spChg>
        <pc:spChg chg="mod">
          <ac:chgData name="Krutika Patidar" userId="8ad9df8b-7e5c-48cd-b02c-3fb3927b093a" providerId="ADAL" clId="{6F777E01-78EE-46A1-8ED7-AF74E0714B66}" dt="2023-05-29T15:37:29.384" v="161" actId="1076"/>
          <ac:spMkLst>
            <pc:docMk/>
            <pc:sldMk cId="2791258796" sldId="256"/>
            <ac:spMk id="12" creationId="{170D95ED-5550-9A8B-2C46-24B405B4C38B}"/>
          </ac:spMkLst>
        </pc:spChg>
        <pc:spChg chg="mod">
          <ac:chgData name="Krutika Patidar" userId="8ad9df8b-7e5c-48cd-b02c-3fb3927b093a" providerId="ADAL" clId="{6F777E01-78EE-46A1-8ED7-AF74E0714B66}" dt="2023-05-29T15:37:32.695" v="162" actId="1076"/>
          <ac:spMkLst>
            <pc:docMk/>
            <pc:sldMk cId="2791258796" sldId="256"/>
            <ac:spMk id="13" creationId="{95C7B8AF-ABAB-D701-64B7-87BF1FB7C2B3}"/>
          </ac:spMkLst>
        </pc:spChg>
        <pc:spChg chg="mod">
          <ac:chgData name="Krutika Patidar" userId="8ad9df8b-7e5c-48cd-b02c-3fb3927b093a" providerId="ADAL" clId="{6F777E01-78EE-46A1-8ED7-AF74E0714B66}" dt="2023-05-29T15:37:44.943" v="163" actId="1076"/>
          <ac:spMkLst>
            <pc:docMk/>
            <pc:sldMk cId="2791258796" sldId="256"/>
            <ac:spMk id="14" creationId="{5527B609-1220-2753-7BC9-C3CC1CA335CF}"/>
          </ac:spMkLst>
        </pc:spChg>
        <pc:spChg chg="mod">
          <ac:chgData name="Krutika Patidar" userId="8ad9df8b-7e5c-48cd-b02c-3fb3927b093a" providerId="ADAL" clId="{6F777E01-78EE-46A1-8ED7-AF74E0714B66}" dt="2023-05-29T15:37:49.945" v="164" actId="1076"/>
          <ac:spMkLst>
            <pc:docMk/>
            <pc:sldMk cId="2791258796" sldId="256"/>
            <ac:spMk id="15" creationId="{C9996597-2DF1-F256-49C0-B43D6536CDDC}"/>
          </ac:spMkLst>
        </pc:spChg>
        <pc:spChg chg="mod">
          <ac:chgData name="Krutika Patidar" userId="8ad9df8b-7e5c-48cd-b02c-3fb3927b093a" providerId="ADAL" clId="{6F777E01-78EE-46A1-8ED7-AF74E0714B66}" dt="2023-05-29T15:38:32.016" v="170" actId="1076"/>
          <ac:spMkLst>
            <pc:docMk/>
            <pc:sldMk cId="2791258796" sldId="256"/>
            <ac:spMk id="16" creationId="{F3C0DBF5-5757-7F6A-6C4B-F8876B97EC97}"/>
          </ac:spMkLst>
        </pc:spChg>
        <pc:spChg chg="mod">
          <ac:chgData name="Krutika Patidar" userId="8ad9df8b-7e5c-48cd-b02c-3fb3927b093a" providerId="ADAL" clId="{6F777E01-78EE-46A1-8ED7-AF74E0714B66}" dt="2023-05-29T15:38:22.384" v="168" actId="1076"/>
          <ac:spMkLst>
            <pc:docMk/>
            <pc:sldMk cId="2791258796" sldId="256"/>
            <ac:spMk id="18" creationId="{01704512-ECA3-99A1-9CDF-63755475E9D1}"/>
          </ac:spMkLst>
        </pc:spChg>
        <pc:spChg chg="mod">
          <ac:chgData name="Krutika Patidar" userId="8ad9df8b-7e5c-48cd-b02c-3fb3927b093a" providerId="ADAL" clId="{6F777E01-78EE-46A1-8ED7-AF74E0714B66}" dt="2023-05-29T15:38:07.456" v="167" actId="1076"/>
          <ac:spMkLst>
            <pc:docMk/>
            <pc:sldMk cId="2791258796" sldId="256"/>
            <ac:spMk id="20" creationId="{B4A9FCB2-CAE9-21D5-232F-39457EA0E624}"/>
          </ac:spMkLst>
        </pc:spChg>
        <pc:spChg chg="mod">
          <ac:chgData name="Krutika Patidar" userId="8ad9df8b-7e5c-48cd-b02c-3fb3927b093a" providerId="ADAL" clId="{6F777E01-78EE-46A1-8ED7-AF74E0714B66}" dt="2023-05-29T15:38:04.671" v="166" actId="1076"/>
          <ac:spMkLst>
            <pc:docMk/>
            <pc:sldMk cId="2791258796" sldId="256"/>
            <ac:spMk id="22" creationId="{AF6D7F8E-E99B-F7EF-95E6-35E9FB72A62B}"/>
          </ac:spMkLst>
        </pc:spChg>
        <pc:spChg chg="mod">
          <ac:chgData name="Krutika Patidar" userId="8ad9df8b-7e5c-48cd-b02c-3fb3927b093a" providerId="ADAL" clId="{6F777E01-78EE-46A1-8ED7-AF74E0714B66}" dt="2023-05-29T15:37:56.647" v="165" actId="1076"/>
          <ac:spMkLst>
            <pc:docMk/>
            <pc:sldMk cId="2791258796" sldId="256"/>
            <ac:spMk id="24" creationId="{4698D57C-34DB-618F-35C6-660198882342}"/>
          </ac:spMkLst>
        </pc:spChg>
        <pc:picChg chg="mod">
          <ac:chgData name="Krutika Patidar" userId="8ad9df8b-7e5c-48cd-b02c-3fb3927b093a" providerId="ADAL" clId="{6F777E01-78EE-46A1-8ED7-AF74E0714B66}" dt="2023-05-29T15:36:31.264" v="135" actId="1076"/>
          <ac:picMkLst>
            <pc:docMk/>
            <pc:sldMk cId="2791258796" sldId="256"/>
            <ac:picMk id="5" creationId="{8891BED2-5518-11C7-AECC-0E9871DD21BD}"/>
          </ac:picMkLst>
        </pc:picChg>
        <pc:picChg chg="mod">
          <ac:chgData name="Krutika Patidar" userId="8ad9df8b-7e5c-48cd-b02c-3fb3927b093a" providerId="ADAL" clId="{6F777E01-78EE-46A1-8ED7-AF74E0714B66}" dt="2023-05-29T15:36:43" v="136" actId="1076"/>
          <ac:picMkLst>
            <pc:docMk/>
            <pc:sldMk cId="2791258796" sldId="256"/>
            <ac:picMk id="6" creationId="{2E49EE0C-300B-34CC-B8BE-F89A058B6A58}"/>
          </ac:picMkLst>
        </pc:picChg>
        <pc:picChg chg="mod">
          <ac:chgData name="Krutika Patidar" userId="8ad9df8b-7e5c-48cd-b02c-3fb3927b093a" providerId="ADAL" clId="{6F777E01-78EE-46A1-8ED7-AF74E0714B66}" dt="2023-05-29T15:37:01.991" v="137" actId="1076"/>
          <ac:picMkLst>
            <pc:docMk/>
            <pc:sldMk cId="2791258796" sldId="256"/>
            <ac:picMk id="7" creationId="{1B8720B6-2DB0-DC4B-95CD-CD01895E8D89}"/>
          </ac:picMkLst>
        </pc:picChg>
        <pc:picChg chg="mod">
          <ac:chgData name="Krutika Patidar" userId="8ad9df8b-7e5c-48cd-b02c-3fb3927b093a" providerId="ADAL" clId="{6F777E01-78EE-46A1-8ED7-AF74E0714B66}" dt="2023-05-29T15:37:08.960" v="138" actId="1076"/>
          <ac:picMkLst>
            <pc:docMk/>
            <pc:sldMk cId="2791258796" sldId="256"/>
            <ac:picMk id="8" creationId="{3BD3D2F5-FB51-CC17-5852-94B67874B747}"/>
          </ac:picMkLst>
        </pc:picChg>
        <pc:picChg chg="mod">
          <ac:chgData name="Krutika Patidar" userId="8ad9df8b-7e5c-48cd-b02c-3fb3927b093a" providerId="ADAL" clId="{6F777E01-78EE-46A1-8ED7-AF74E0714B66}" dt="2023-05-29T15:36:16.936" v="133" actId="1076"/>
          <ac:picMkLst>
            <pc:docMk/>
            <pc:sldMk cId="2791258796" sldId="256"/>
            <ac:picMk id="9" creationId="{E4B1C30C-273E-B2C5-70BB-DEA1055B7F27}"/>
          </ac:picMkLst>
        </pc:picChg>
        <pc:picChg chg="mod">
          <ac:chgData name="Krutika Patidar" userId="8ad9df8b-7e5c-48cd-b02c-3fb3927b093a" providerId="ADAL" clId="{6F777E01-78EE-46A1-8ED7-AF74E0714B66}" dt="2023-05-29T15:35:49.928" v="130" actId="1076"/>
          <ac:picMkLst>
            <pc:docMk/>
            <pc:sldMk cId="2791258796" sldId="256"/>
            <ac:picMk id="10" creationId="{7F7C4FBE-ED3F-DD5D-3812-E67B718402E6}"/>
          </ac:picMkLst>
        </pc:picChg>
        <pc:picChg chg="mod">
          <ac:chgData name="Krutika Patidar" userId="8ad9df8b-7e5c-48cd-b02c-3fb3927b093a" providerId="ADAL" clId="{6F777E01-78EE-46A1-8ED7-AF74E0714B66}" dt="2023-05-29T15:38:27.727" v="169" actId="1076"/>
          <ac:picMkLst>
            <pc:docMk/>
            <pc:sldMk cId="2791258796" sldId="256"/>
            <ac:picMk id="17" creationId="{829B63F5-A060-6062-D48B-AFC91D529FFD}"/>
          </ac:picMkLst>
        </pc:picChg>
        <pc:picChg chg="mod">
          <ac:chgData name="Krutika Patidar" userId="8ad9df8b-7e5c-48cd-b02c-3fb3927b093a" providerId="ADAL" clId="{6F777E01-78EE-46A1-8ED7-AF74E0714B66}" dt="2023-05-29T15:35:57.016" v="132" actId="1076"/>
          <ac:picMkLst>
            <pc:docMk/>
            <pc:sldMk cId="2791258796" sldId="256"/>
            <ac:picMk id="19" creationId="{1F1973A8-7082-D66D-A26E-B54E155020C5}"/>
          </ac:picMkLst>
        </pc:picChg>
        <pc:picChg chg="mod">
          <ac:chgData name="Krutika Patidar" userId="8ad9df8b-7e5c-48cd-b02c-3fb3927b093a" providerId="ADAL" clId="{6F777E01-78EE-46A1-8ED7-AF74E0714B66}" dt="2023-05-29T15:35:34.895" v="128" actId="1038"/>
          <ac:picMkLst>
            <pc:docMk/>
            <pc:sldMk cId="2791258796" sldId="256"/>
            <ac:picMk id="21" creationId="{D3875737-B1F3-CDD3-BC18-94E63C5152E0}"/>
          </ac:picMkLst>
        </pc:picChg>
        <pc:picChg chg="mod">
          <ac:chgData name="Krutika Patidar" userId="8ad9df8b-7e5c-48cd-b02c-3fb3927b093a" providerId="ADAL" clId="{6F777E01-78EE-46A1-8ED7-AF74E0714B66}" dt="2023-05-29T15:35:39.624" v="129" actId="1076"/>
          <ac:picMkLst>
            <pc:docMk/>
            <pc:sldMk cId="2791258796" sldId="256"/>
            <ac:picMk id="23" creationId="{8E68A8BC-740B-9E71-C52E-9455BC3CA4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047539"/>
            <a:ext cx="109728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61902"/>
            <a:ext cx="109728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40783"/>
            <a:ext cx="315468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40783"/>
            <a:ext cx="928116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595756"/>
            <a:ext cx="1261872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283499"/>
            <a:ext cx="1261872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703917"/>
            <a:ext cx="62179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703917"/>
            <a:ext cx="62179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40784"/>
            <a:ext cx="1261872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569085"/>
            <a:ext cx="6189344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338070"/>
            <a:ext cx="618934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569085"/>
            <a:ext cx="621982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338070"/>
            <a:ext cx="621982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26720"/>
            <a:ext cx="4718684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21597"/>
            <a:ext cx="740664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920240"/>
            <a:ext cx="4718684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26720"/>
            <a:ext cx="4718684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21597"/>
            <a:ext cx="740664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920240"/>
            <a:ext cx="4718684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40784"/>
            <a:ext cx="126187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3917"/>
            <a:ext cx="126187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932594"/>
            <a:ext cx="32918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FE62-1D59-4124-968D-E77202A79B5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932594"/>
            <a:ext cx="49377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932594"/>
            <a:ext cx="32918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6C48-480A-4755-AAF2-3894A7A1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9E1117-E686-B663-3C41-1DB4231E3E8D}"/>
              </a:ext>
            </a:extLst>
          </p:cNvPr>
          <p:cNvGrpSpPr/>
          <p:nvPr/>
        </p:nvGrpSpPr>
        <p:grpSpPr>
          <a:xfrm>
            <a:off x="-382684" y="198038"/>
            <a:ext cx="15264433" cy="6004724"/>
            <a:chOff x="-1100574" y="-42944"/>
            <a:chExt cx="16354749" cy="6433630"/>
          </a:xfrm>
        </p:grpSpPr>
        <p:pic>
          <p:nvPicPr>
            <p:cNvPr id="5" name="Picture 4" descr="A picture containing text, circle, diagram, colorfulness&#10;&#10;Description automatically generated">
              <a:extLst>
                <a:ext uri="{FF2B5EF4-FFF2-40B4-BE49-F238E27FC236}">
                  <a16:creationId xmlns:a16="http://schemas.microsoft.com/office/drawing/2014/main" id="{8891BED2-5518-11C7-AECC-0E9871DD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00574" y="-11024"/>
              <a:ext cx="4599130" cy="3449347"/>
            </a:xfrm>
            <a:prstGeom prst="rect">
              <a:avLst/>
            </a:prstGeom>
          </p:spPr>
        </p:pic>
        <p:pic>
          <p:nvPicPr>
            <p:cNvPr id="6" name="Picture 5" descr="A picture containing circle, diagram, colorfulness, screenshot&#10;&#10;Description automatically generated">
              <a:extLst>
                <a:ext uri="{FF2B5EF4-FFF2-40B4-BE49-F238E27FC236}">
                  <a16:creationId xmlns:a16="http://schemas.microsoft.com/office/drawing/2014/main" id="{2E49EE0C-300B-34CC-B8BE-F89A058B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580" y="-11025"/>
              <a:ext cx="4599133" cy="3449348"/>
            </a:xfrm>
            <a:prstGeom prst="rect">
              <a:avLst/>
            </a:prstGeom>
          </p:spPr>
        </p:pic>
        <p:pic>
          <p:nvPicPr>
            <p:cNvPr id="7" name="Picture 6" descr="A picture containing circle, colorfulness, screenshot, diagram&#10;&#10;Description automatically generated">
              <a:extLst>
                <a:ext uri="{FF2B5EF4-FFF2-40B4-BE49-F238E27FC236}">
                  <a16:creationId xmlns:a16="http://schemas.microsoft.com/office/drawing/2014/main" id="{1B8720B6-2DB0-DC4B-95CD-CD01895E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614" y="-11025"/>
              <a:ext cx="4599133" cy="3449348"/>
            </a:xfrm>
            <a:prstGeom prst="rect">
              <a:avLst/>
            </a:prstGeom>
          </p:spPr>
        </p:pic>
        <p:pic>
          <p:nvPicPr>
            <p:cNvPr id="8" name="Picture 7" descr="A picture containing circle, diagram, colorfulness, screenshot&#10;&#10;Description automatically generated">
              <a:extLst>
                <a:ext uri="{FF2B5EF4-FFF2-40B4-BE49-F238E27FC236}">
                  <a16:creationId xmlns:a16="http://schemas.microsoft.com/office/drawing/2014/main" id="{3BD3D2F5-FB51-CC17-5852-94B67874B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553" y="-11024"/>
              <a:ext cx="4599129" cy="3449347"/>
            </a:xfrm>
            <a:prstGeom prst="rect">
              <a:avLst/>
            </a:prstGeom>
          </p:spPr>
        </p:pic>
        <p:pic>
          <p:nvPicPr>
            <p:cNvPr id="9" name="Picture 8" descr="A picture containing circle, colorfulness, text, diagram&#10;&#10;Description automatically generated">
              <a:extLst>
                <a:ext uri="{FF2B5EF4-FFF2-40B4-BE49-F238E27FC236}">
                  <a16:creationId xmlns:a16="http://schemas.microsoft.com/office/drawing/2014/main" id="{E4B1C30C-273E-B2C5-70BB-DEA1055B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7188" y="-42944"/>
              <a:ext cx="4599129" cy="3449347"/>
            </a:xfrm>
            <a:prstGeom prst="rect">
              <a:avLst/>
            </a:prstGeom>
          </p:spPr>
        </p:pic>
        <p:pic>
          <p:nvPicPr>
            <p:cNvPr id="10" name="Picture 9" descr="A picture containing circle, colorfulness, screenshot, diagram&#10;&#10;Description automatically generated">
              <a:extLst>
                <a:ext uri="{FF2B5EF4-FFF2-40B4-BE49-F238E27FC236}">
                  <a16:creationId xmlns:a16="http://schemas.microsoft.com/office/drawing/2014/main" id="{7F7C4FBE-ED3F-DD5D-3812-E67B7184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2716" y="2936919"/>
              <a:ext cx="4599131" cy="34493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4556D7-FFB6-18F2-6CB0-927A481D4395}"/>
                </a:ext>
              </a:extLst>
            </p:cNvPr>
            <p:cNvSpPr txBox="1"/>
            <p:nvPr/>
          </p:nvSpPr>
          <p:spPr>
            <a:xfrm>
              <a:off x="769754" y="83263"/>
              <a:ext cx="1011954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DB-DKD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D95ED-5550-9A8B-2C46-24B405B4C38B}"/>
                </a:ext>
              </a:extLst>
            </p:cNvPr>
            <p:cNvSpPr txBox="1"/>
            <p:nvPr/>
          </p:nvSpPr>
          <p:spPr>
            <a:xfrm>
              <a:off x="3670557" y="83263"/>
              <a:ext cx="992305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DB-GEC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C7B8AF-ABAB-D701-64B7-87BF1FB7C2B3}"/>
                </a:ext>
              </a:extLst>
            </p:cNvPr>
            <p:cNvSpPr txBox="1"/>
            <p:nvPr/>
          </p:nvSpPr>
          <p:spPr>
            <a:xfrm>
              <a:off x="6798086" y="83263"/>
              <a:ext cx="768067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DB-IR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7B609-1220-2753-7BC9-C3CC1CA335CF}"/>
                </a:ext>
              </a:extLst>
            </p:cNvPr>
            <p:cNvSpPr txBox="1"/>
            <p:nvPr/>
          </p:nvSpPr>
          <p:spPr>
            <a:xfrm>
              <a:off x="9664151" y="83263"/>
              <a:ext cx="855661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DB-KD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996597-2DF1-F256-49C0-B43D6536CDDC}"/>
                </a:ext>
              </a:extLst>
            </p:cNvPr>
            <p:cNvSpPr txBox="1"/>
            <p:nvPr/>
          </p:nvSpPr>
          <p:spPr>
            <a:xfrm>
              <a:off x="12486149" y="80468"/>
              <a:ext cx="1140010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DKD-GEC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C0DBF5-5757-7F6A-6C4B-F8876B97EC97}"/>
                </a:ext>
              </a:extLst>
            </p:cNvPr>
            <p:cNvSpPr txBox="1"/>
            <p:nvPr/>
          </p:nvSpPr>
          <p:spPr>
            <a:xfrm>
              <a:off x="712777" y="3141232"/>
              <a:ext cx="915772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DKD-IR</a:t>
              </a:r>
            </a:p>
          </p:txBody>
        </p:sp>
        <p:pic>
          <p:nvPicPr>
            <p:cNvPr id="17" name="Picture 16" descr="A picture containing circle, diagram, colorfulness, screenshot&#10;&#10;Description automatically generated">
              <a:extLst>
                <a:ext uri="{FF2B5EF4-FFF2-40B4-BE49-F238E27FC236}">
                  <a16:creationId xmlns:a16="http://schemas.microsoft.com/office/drawing/2014/main" id="{829B63F5-A060-6062-D48B-AFC91D529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646" y="2936919"/>
              <a:ext cx="4599131" cy="344934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704512-ECA3-99A1-9CDF-63755475E9D1}"/>
                </a:ext>
              </a:extLst>
            </p:cNvPr>
            <p:cNvSpPr txBox="1"/>
            <p:nvPr/>
          </p:nvSpPr>
          <p:spPr>
            <a:xfrm>
              <a:off x="3580670" y="3143138"/>
              <a:ext cx="1003366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DKD-KD</a:t>
              </a:r>
            </a:p>
          </p:txBody>
        </p:sp>
        <p:pic>
          <p:nvPicPr>
            <p:cNvPr id="19" name="Picture 18" descr="A picture containing text, circle, diagram, screenshot&#10;&#10;Description automatically generated">
              <a:extLst>
                <a:ext uri="{FF2B5EF4-FFF2-40B4-BE49-F238E27FC236}">
                  <a16:creationId xmlns:a16="http://schemas.microsoft.com/office/drawing/2014/main" id="{1F1973A8-7082-D66D-A26E-B54E1550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50" y="2940158"/>
              <a:ext cx="4599133" cy="34493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A9FCB2-CAE9-21D5-232F-39457EA0E624}"/>
                </a:ext>
              </a:extLst>
            </p:cNvPr>
            <p:cNvSpPr txBox="1"/>
            <p:nvPr/>
          </p:nvSpPr>
          <p:spPr>
            <a:xfrm>
              <a:off x="6626413" y="3143138"/>
              <a:ext cx="896125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GEC-IR</a:t>
              </a:r>
            </a:p>
          </p:txBody>
        </p:sp>
        <p:pic>
          <p:nvPicPr>
            <p:cNvPr id="21" name="Picture 20" descr="A picture containing circle, diagram, colorfulness, text&#10;&#10;Description automatically generated">
              <a:extLst>
                <a:ext uri="{FF2B5EF4-FFF2-40B4-BE49-F238E27FC236}">
                  <a16:creationId xmlns:a16="http://schemas.microsoft.com/office/drawing/2014/main" id="{D3875737-B1F3-CDD3-BC18-94E63C51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917" y="2938981"/>
              <a:ext cx="4602274" cy="345170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6D7F8E-E99B-F7EF-95E6-35E9FB72A62B}"/>
                </a:ext>
              </a:extLst>
            </p:cNvPr>
            <p:cNvSpPr txBox="1"/>
            <p:nvPr/>
          </p:nvSpPr>
          <p:spPr>
            <a:xfrm>
              <a:off x="9551357" y="3143138"/>
              <a:ext cx="983717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GEC-KD</a:t>
              </a:r>
            </a:p>
          </p:txBody>
        </p:sp>
        <p:pic>
          <p:nvPicPr>
            <p:cNvPr id="23" name="Picture 22" descr="A picture containing text, circle, colorfulness, screenshot&#10;&#10;Description automatically generated">
              <a:extLst>
                <a:ext uri="{FF2B5EF4-FFF2-40B4-BE49-F238E27FC236}">
                  <a16:creationId xmlns:a16="http://schemas.microsoft.com/office/drawing/2014/main" id="{8E68A8BC-740B-9E71-C52E-9455BC3CA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044" y="2936919"/>
              <a:ext cx="4599131" cy="344934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98D57C-34DB-618F-35C6-660198882342}"/>
                </a:ext>
              </a:extLst>
            </p:cNvPr>
            <p:cNvSpPr txBox="1"/>
            <p:nvPr/>
          </p:nvSpPr>
          <p:spPr>
            <a:xfrm>
              <a:off x="12697801" y="3120938"/>
              <a:ext cx="759480" cy="40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>
                  <a:latin typeface="+mj-lt"/>
                </a:rPr>
                <a:t>IR-KD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25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Krutika Patidar</dc:creator>
  <cp:lastModifiedBy>Krutika Patidar</cp:lastModifiedBy>
  <cp:revision>1</cp:revision>
  <dcterms:created xsi:type="dcterms:W3CDTF">2023-05-29T15:11:21Z</dcterms:created>
  <dcterms:modified xsi:type="dcterms:W3CDTF">2023-05-29T15:38:32Z</dcterms:modified>
</cp:coreProperties>
</file>