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2" r:id="rId3"/>
    <p:sldId id="263" r:id="rId4"/>
    <p:sldId id="264" r:id="rId5"/>
    <p:sldId id="265" r:id="rId6"/>
    <p:sldId id="260" r:id="rId7"/>
    <p:sldId id="257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EFC2-7FE9-4C0D-8046-2AA35E1BDEF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6B34-0C10-4B90-828F-00432CA5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4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EFC2-7FE9-4C0D-8046-2AA35E1BDEF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6B34-0C10-4B90-828F-00432CA5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8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EFC2-7FE9-4C0D-8046-2AA35E1BDEF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6B34-0C10-4B90-828F-00432CA59D4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5563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EFC2-7FE9-4C0D-8046-2AA35E1BDEF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6B34-0C10-4B90-828F-00432CA5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5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EFC2-7FE9-4C0D-8046-2AA35E1BDEF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6B34-0C10-4B90-828F-00432CA59D4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611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EFC2-7FE9-4C0D-8046-2AA35E1BDEF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6B34-0C10-4B90-828F-00432CA5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61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EFC2-7FE9-4C0D-8046-2AA35E1BDEF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6B34-0C10-4B90-828F-00432CA5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66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EFC2-7FE9-4C0D-8046-2AA35E1BDEF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6B34-0C10-4B90-828F-00432CA5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4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EFC2-7FE9-4C0D-8046-2AA35E1BDEF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6B34-0C10-4B90-828F-00432CA5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6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EFC2-7FE9-4C0D-8046-2AA35E1BDEF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6B34-0C10-4B90-828F-00432CA5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2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EFC2-7FE9-4C0D-8046-2AA35E1BDEF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6B34-0C10-4B90-828F-00432CA5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9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EFC2-7FE9-4C0D-8046-2AA35E1BDEF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6B34-0C10-4B90-828F-00432CA5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6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EFC2-7FE9-4C0D-8046-2AA35E1BDEF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6B34-0C10-4B90-828F-00432CA5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3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EFC2-7FE9-4C0D-8046-2AA35E1BDEF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6B34-0C10-4B90-828F-00432CA5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3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EFC2-7FE9-4C0D-8046-2AA35E1BDEF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6B34-0C10-4B90-828F-00432CA5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EFC2-7FE9-4C0D-8046-2AA35E1BDEF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6B34-0C10-4B90-828F-00432CA5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4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EEFC2-7FE9-4C0D-8046-2AA35E1BDEF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7E6B34-0C10-4B90-828F-00432CA5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4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statista.com/statistics/196010/total-number-of-registered-automobiles-in-the-us-by-state/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43DA-3242-4149-BA10-F90E4CE51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Vehicle Accidents Dashboard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1D52FE0-81CF-4893-8DFA-2871B65C5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Vincent </a:t>
            </a:r>
            <a:r>
              <a:rPr lang="en-US" dirty="0" err="1"/>
              <a:t>Heningburg</a:t>
            </a:r>
            <a:r>
              <a:rPr lang="en-US" dirty="0"/>
              <a:t> and Ashlee Pounds</a:t>
            </a:r>
          </a:p>
        </p:txBody>
      </p:sp>
    </p:spTree>
    <p:extLst>
      <p:ext uri="{BB962C8B-B14F-4D97-AF65-F5344CB8AC3E}">
        <p14:creationId xmlns:p14="http://schemas.microsoft.com/office/powerpoint/2010/main" val="136685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5672-54ED-4119-9E67-B21140BF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Vehicular Accidents 2016-2019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F3722-6EDC-4090-96CC-885F8A7CB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Main Columns</a:t>
            </a:r>
          </a:p>
          <a:p>
            <a:r>
              <a:rPr lang="en-US" dirty="0"/>
              <a:t>Location: (Latitude, Longitude, State, City)</a:t>
            </a:r>
          </a:p>
          <a:p>
            <a:r>
              <a:rPr lang="en-US" dirty="0"/>
              <a:t>Date: (Year, Month, Day, Hour, Minute, Second)</a:t>
            </a:r>
          </a:p>
          <a:p>
            <a:r>
              <a:rPr lang="en-US" dirty="0"/>
              <a:t>Severity: (Scale 1-4)</a:t>
            </a:r>
          </a:p>
        </p:txBody>
      </p:sp>
    </p:spTree>
    <p:extLst>
      <p:ext uri="{BB962C8B-B14F-4D97-AF65-F5344CB8AC3E}">
        <p14:creationId xmlns:p14="http://schemas.microsoft.com/office/powerpoint/2010/main" val="368092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0C65-549F-4999-9DE1-4CA2F1E1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E.T.L Main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67F0-D27C-47A6-95AE-C3D444FD1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has approximately 3,000,000 records</a:t>
            </a:r>
          </a:p>
          <a:p>
            <a:r>
              <a:rPr lang="en-US" dirty="0"/>
              <a:t>Need to reduce data without introducing unnecessary bias</a:t>
            </a:r>
          </a:p>
          <a:p>
            <a:r>
              <a:rPr lang="en-US" dirty="0"/>
              <a:t>Separate data based on year, then randomly choose a subset of records based on number of total records per year.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6C3DB-1097-457A-BE46-2DA87D689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63850"/>
            <a:ext cx="10691658" cy="274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3FECFA-3BF1-4E52-925D-4F7993278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88914"/>
            <a:ext cx="5031377" cy="251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924158-4942-4E3C-B463-4EE89CEDF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766477"/>
            <a:ext cx="4874623" cy="26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5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C864-C47D-43C2-8868-BACBE2F5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Leaflet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730CB-2AFA-4488-BBBC-1AB5123C6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/>
              <a:t>Map includes data for the entire continental United States.</a:t>
            </a:r>
          </a:p>
          <a:p>
            <a:r>
              <a:rPr lang="en-US" sz="1800"/>
              <a:t>Data is separated by year and organized using marker clusters and heat maps as overlay.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64BEA-8FD3-4314-B681-4932CDD49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68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1605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36D22F-DF66-4EF4-A492-B92D39B0C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6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59C201-B27A-4103-897D-D9812DE7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Map Legend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09A0F-FC6D-41FB-950D-41C46568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2808145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Added legend to show severity of accidents based on color of the marker.</a:t>
            </a:r>
          </a:p>
        </p:txBody>
      </p:sp>
    </p:spTree>
    <p:extLst>
      <p:ext uri="{BB962C8B-B14F-4D97-AF65-F5344CB8AC3E}">
        <p14:creationId xmlns:p14="http://schemas.microsoft.com/office/powerpoint/2010/main" val="334022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BC44-B47B-4ECC-B95C-4035A678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08" y="481860"/>
            <a:ext cx="8596667" cy="566738"/>
          </a:xfrm>
        </p:spPr>
        <p:txBody>
          <a:bodyPr>
            <a:noAutofit/>
          </a:bodyPr>
          <a:lstStyle/>
          <a:p>
            <a:r>
              <a:rPr lang="en-US" sz="3600" dirty="0" err="1"/>
              <a:t>Plotly</a:t>
            </a:r>
            <a:r>
              <a:rPr lang="en-US" sz="3600" dirty="0"/>
              <a:t>/D3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2E88B-2157-45E3-95DB-E58F842A2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673" y="1048597"/>
            <a:ext cx="4368889" cy="560937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Plotly</a:t>
            </a:r>
            <a:r>
              <a:rPr lang="en-US" sz="1600" dirty="0"/>
              <a:t> was used to create two different graphs for the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Left Graph – Time of Day vs Number of Accidents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Line chart with time on the x-axis and number of accidents occurring on that data on the y-axis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Right Graph – State vs Number of Accidents with Severity Bars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Stacked bar chart using different bar colors for severity with States on the x-axis and total year number of accidents on the y-axis.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Dropdowns are monitored with a D3 listener to call an </a:t>
            </a:r>
            <a:r>
              <a:rPr lang="en-US" sz="1600" dirty="0" err="1"/>
              <a:t>optionChanged</a:t>
            </a:r>
            <a:r>
              <a:rPr lang="en-US" sz="1600" dirty="0"/>
              <a:t> function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time a dropdown is changed, d3.select looks at each dropdown to determine the filters to use for the dataset and </a:t>
            </a:r>
            <a:r>
              <a:rPr lang="en-US" sz="1600" dirty="0" err="1"/>
              <a:t>Plotly.restyle</a:t>
            </a:r>
            <a:r>
              <a:rPr lang="en-US" sz="1600" dirty="0"/>
              <a:t> function is called to redraw the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8E989-C8D3-45D2-BD57-F2C148C0A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687" y="211755"/>
            <a:ext cx="3317804" cy="3147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3C7B23-609A-4BA5-A890-A81E84DC8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980" y="1257300"/>
            <a:ext cx="3756713" cy="3923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E17E3E-F5AD-44B2-9D0E-086239E76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727" y="4041259"/>
            <a:ext cx="3268128" cy="223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5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71B3-470F-4668-B448-5B1BF998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01" y="538312"/>
            <a:ext cx="4542366" cy="1271588"/>
          </a:xfrm>
        </p:spPr>
        <p:txBody>
          <a:bodyPr>
            <a:noAutofit/>
          </a:bodyPr>
          <a:lstStyle/>
          <a:p>
            <a:r>
              <a:rPr lang="en-US" sz="3600" u="sng" dirty="0" err="1"/>
              <a:t>tail.select</a:t>
            </a:r>
            <a:r>
              <a:rPr lang="en-US" sz="3600" u="sng" dirty="0"/>
              <a:t> Library</a:t>
            </a:r>
            <a:r>
              <a:rPr lang="en-US" sz="3600" dirty="0"/>
              <a:t> – </a:t>
            </a:r>
            <a:br>
              <a:rPr lang="en-US" sz="3600" dirty="0"/>
            </a:br>
            <a:r>
              <a:rPr lang="en-US" sz="3600" dirty="0"/>
              <a:t>Dropdowns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12177-AAF1-4621-8D9D-B7943E3AE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098" y="1809900"/>
            <a:ext cx="4799541" cy="484912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tail.select</a:t>
            </a:r>
            <a:r>
              <a:rPr lang="en-US" sz="1600" dirty="0"/>
              <a:t> is a new JS Library created to beautify search bars and selection utilities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used this to increase functionality with the ability to search the long list of States of Cities, less scrolling needed!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Dropdowns are used to select the desired data being fed into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Left 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Year, State, and City correspond to different levels of filtering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State and City Dropdowns are searchable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City list will repopulate corresponding to a change in State and default to State 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Right 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Selector for year controls the data for total number of accidents for that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85B21-4F47-4EC3-8794-28E6D9E8A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612" y="762569"/>
            <a:ext cx="5694582" cy="2094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E7EA45-C548-4960-A948-9BCD39440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790" y="3056205"/>
            <a:ext cx="5116226" cy="303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0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97B7-A991-420B-8DEC-A1404227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510235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Story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F6BF0-D5B0-460A-A98F-5619A2B60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024" y="1918427"/>
            <a:ext cx="4370451" cy="4491898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600" dirty="0"/>
              <a:t>Time of Day vs Number of Accidents-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400" dirty="0"/>
              <a:t>Before diving into the data we figured there would be an increase of accidents occurring at the peak traffic times (~8am and ~5pm)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400" dirty="0"/>
              <a:t>When we analyzed the data, we did see this trend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600" dirty="0"/>
              <a:t>State vs Number of Accidents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400" dirty="0"/>
              <a:t>Our initial hypothesis was that we would see higher counts of accidents in a given year in states with more cars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400" dirty="0"/>
              <a:t>From the data, we did find that the top 3 states with accidents in our data set matched a statistic found about automobile registration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0A659-13B5-4788-B494-1EA6EB188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756" y="158770"/>
            <a:ext cx="2775150" cy="2875803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6A9522-9FD7-4A34-A9AA-1F02AD7EF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361" y="3428999"/>
            <a:ext cx="2738818" cy="3270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31D480-8010-49A4-9523-3845D631D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3162" y="3687053"/>
            <a:ext cx="3546913" cy="18590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D1C91B-E56C-4F4E-B881-136F4192B21E}"/>
              </a:ext>
            </a:extLst>
          </p:cNvPr>
          <p:cNvSpPr txBox="1"/>
          <p:nvPr/>
        </p:nvSpPr>
        <p:spPr>
          <a:xfrm>
            <a:off x="8954604" y="5546098"/>
            <a:ext cx="2513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https://www.statista.com/statistics/196010/total-number-of-registered-automobiles-in-the-us-by-state/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877565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481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Vehicle Accidents Dashboard</vt:lpstr>
      <vt:lpstr>U.S. Vehicular Accidents 2016-2019 Dataset</vt:lpstr>
      <vt:lpstr>E.T.L Main Issues</vt:lpstr>
      <vt:lpstr>Leaflet Map</vt:lpstr>
      <vt:lpstr>Map Legend</vt:lpstr>
      <vt:lpstr>Plotly/D3</vt:lpstr>
      <vt:lpstr>tail.select Library –  Dropdowns</vt:lpstr>
      <vt:lpstr>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 and Plotly</dc:title>
  <dc:creator>Ashlee Pounds</dc:creator>
  <cp:lastModifiedBy>vheningb</cp:lastModifiedBy>
  <cp:revision>7</cp:revision>
  <dcterms:created xsi:type="dcterms:W3CDTF">2020-07-07T01:22:38Z</dcterms:created>
  <dcterms:modified xsi:type="dcterms:W3CDTF">2020-07-08T02:04:55Z</dcterms:modified>
</cp:coreProperties>
</file>