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0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40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4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66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12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2D0-D5FC-4802-B79D-8E5040FA0C9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465E-CD06-40E5-A845-7D81DBA1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5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9BA3-51C1-441C-962C-7AAD12AF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73A7-5D31-4DC8-8C7C-0ED55AB5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from </a:t>
            </a:r>
            <a:r>
              <a:rPr lang="en-US" dirty="0" err="1"/>
              <a:t>data.world</a:t>
            </a:r>
            <a:endParaRPr lang="en-US" dirty="0"/>
          </a:p>
          <a:p>
            <a:r>
              <a:rPr lang="en-US" dirty="0"/>
              <a:t>CSV format, saved in Resources folder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Set – Life Expectancy in years for a range of years per country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Set – Smoking Prevalence in percent of population per country</a:t>
            </a:r>
          </a:p>
        </p:txBody>
      </p:sp>
      <p:pic>
        <p:nvPicPr>
          <p:cNvPr id="5" name="Picture 4" descr="A picture containing photo, wooden, room, hanging&#10;&#10;Description automatically generated">
            <a:extLst>
              <a:ext uri="{FF2B5EF4-FFF2-40B4-BE49-F238E27FC236}">
                <a16:creationId xmlns:a16="http://schemas.microsoft.com/office/drawing/2014/main" id="{6AD8B31F-02DF-4711-B16B-2E189B53BE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21" y="4769620"/>
            <a:ext cx="90342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E</a:t>
            </a:r>
            <a:r>
              <a:rPr lang="en-US" b="1" dirty="0"/>
              <a:t>  </a:t>
            </a:r>
            <a:r>
              <a:rPr lang="en-US" dirty="0"/>
              <a:t>T 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CSVs in </a:t>
            </a:r>
            <a:r>
              <a:rPr lang="en-US" dirty="0" err="1"/>
              <a:t>jupyter</a:t>
            </a:r>
            <a:r>
              <a:rPr lang="en-US" dirty="0"/>
              <a:t> notebook with a pandas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6059A-18AA-4B2F-A9E0-7A2601B8F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19619"/>
          <a:stretch/>
        </p:blipFill>
        <p:spPr bwMode="auto">
          <a:xfrm>
            <a:off x="1356056" y="3683871"/>
            <a:ext cx="8938126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840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sz="4800" dirty="0"/>
              <a:t> </a:t>
            </a:r>
            <a:r>
              <a:rPr lang="en-US" sz="4800" b="1" dirty="0"/>
              <a:t>T </a:t>
            </a:r>
            <a:r>
              <a:rPr lang="en-US" dirty="0"/>
              <a:t>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data into Third Normal Form, with separate country code and country name table.</a:t>
            </a:r>
          </a:p>
          <a:p>
            <a:r>
              <a:rPr lang="en-US" dirty="0"/>
              <a:t>Pulled only the columns wanted into a transformed data frame.</a:t>
            </a:r>
          </a:p>
          <a:p>
            <a:r>
              <a:rPr lang="en-US" dirty="0"/>
              <a:t>Cleaned the data to replace the blank cells “..” with “</a:t>
            </a:r>
            <a:r>
              <a:rPr lang="en-US" dirty="0" err="1"/>
              <a:t>NaN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76B195-9879-49E4-8065-03A669876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9" y="3979357"/>
            <a:ext cx="889944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D69E4-08F0-4682-99C2-98464638DD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1" t="-62765" r="37690" b="-125328"/>
          <a:stretch/>
        </p:blipFill>
        <p:spPr>
          <a:xfrm>
            <a:off x="326754" y="5516876"/>
            <a:ext cx="6674583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 T </a:t>
            </a:r>
            <a:r>
              <a:rPr lang="en-US" sz="4800" dirty="0"/>
              <a:t> </a:t>
            </a:r>
            <a:r>
              <a:rPr lang="en-US" sz="4800" b="1" dirty="0"/>
              <a:t>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create to initialize tables with Primary Key values.</a:t>
            </a:r>
          </a:p>
          <a:p>
            <a:r>
              <a:rPr lang="en-US" dirty="0"/>
              <a:t>Connection to Postgres server established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 err="1"/>
              <a:t>Dataframes</a:t>
            </a:r>
            <a:r>
              <a:rPr lang="en-US" dirty="0"/>
              <a:t> loaded into Postgres server.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49DA73-DB53-4A90-A6E2-0C832F004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3" y="4136530"/>
            <a:ext cx="2855966" cy="146304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94643A-C480-47E0-BEC1-5CA555EC4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33" y="3963305"/>
            <a:ext cx="7515654" cy="19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D07-A470-4C56-BF13-AF23CE0F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 T </a:t>
            </a:r>
            <a:r>
              <a:rPr lang="en-US" sz="4800" dirty="0"/>
              <a:t> </a:t>
            </a:r>
            <a:r>
              <a:rPr lang="en-US" sz="4800" b="1" dirty="0"/>
              <a:t>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4427-4FB5-49F3-BE40-37AA0BFF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pulled using join</a:t>
            </a:r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FF76A0-19FD-4A5B-9DF9-0E694CC1C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" y="3578562"/>
            <a:ext cx="5981447" cy="221114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76B9F-8B08-4397-92E4-95754A02A4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09" y="3578562"/>
            <a:ext cx="5811838" cy="227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53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</TotalTime>
  <Words>130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Overview</vt:lpstr>
      <vt:lpstr>E  T  L</vt:lpstr>
      <vt:lpstr>E  T  L</vt:lpstr>
      <vt:lpstr>E  T  L</vt:lpstr>
      <vt:lpstr>E  T  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Ashlee Pounds</dc:creator>
  <cp:lastModifiedBy>Ashlee Pounds</cp:lastModifiedBy>
  <cp:revision>2</cp:revision>
  <dcterms:created xsi:type="dcterms:W3CDTF">2020-05-15T21:37:42Z</dcterms:created>
  <dcterms:modified xsi:type="dcterms:W3CDTF">2020-05-15T21:51:36Z</dcterms:modified>
</cp:coreProperties>
</file>