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notesMasterIdLst>
    <p:notesMasterId r:id="rId9"/>
  </p:notesMasterIdLst>
  <p:sldIdLst>
    <p:sldId id="262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83431" autoAdjust="0"/>
  </p:normalViewPr>
  <p:slideViewPr>
    <p:cSldViewPr snapToGrid="0">
      <p:cViewPr varScale="1">
        <p:scale>
          <a:sx n="95" d="100"/>
          <a:sy n="95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45D8D-6CA0-433D-A22F-823F7BECBE2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00C72-0EC8-464E-B557-D7B9905A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5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-downloaded two CSVs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first data set was the smoking prevalence as a percent per country. The second was the life expectance in years per country.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 was hoping to find a correlation between the two sets by pulling into one table both pieces of data from two different years and seeing if smoking trending down correlated to life expectancy trending up.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0C72-0EC8-464E-B557-D7B9905A30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Extracted into CSV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0C72-0EC8-464E-B557-D7B9905A30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Third normal form since the data had country code (3 letters) and country name.</a:t>
            </a:r>
          </a:p>
          <a:p>
            <a:pPr marL="171450" indent="-171450">
              <a:buFontTx/>
              <a:buChar char="-"/>
            </a:pPr>
            <a:r>
              <a:rPr lang="en-US" dirty="0"/>
              <a:t>Pulled columns I wanted, country code and the years representing columns of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Cleaned the data by replacing the empty cell double periods with the string “</a:t>
            </a:r>
            <a:r>
              <a:rPr lang="en-US" dirty="0" err="1"/>
              <a:t>NaN</a:t>
            </a:r>
            <a:r>
              <a:rPr lang="en-US" dirty="0"/>
              <a:t>”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Had to use “</a:t>
            </a:r>
            <a:r>
              <a:rPr lang="en-US" dirty="0" err="1"/>
              <a:t>NaN</a:t>
            </a:r>
            <a:r>
              <a:rPr lang="en-US" dirty="0"/>
              <a:t>” because the SQL </a:t>
            </a:r>
            <a:r>
              <a:rPr lang="en-US" dirty="0" err="1"/>
              <a:t>postgres</a:t>
            </a:r>
            <a:r>
              <a:rPr lang="en-US" dirty="0"/>
              <a:t> server utilized this value for null values of a REAL number, this way I could load in the data without getting an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0C72-0EC8-464E-B557-D7B9905A30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4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Initialized table in Postgres, sample on screen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connection and load into Postgres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0C72-0EC8-464E-B557-D7B9905A30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8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Pulled the US vs the World for the year 2000 and 2016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RESULT=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data on the screen, from 2000 to 2016, the US smoking prevalence went down ~10% and the world went down ~7%. Additionally, the life expectancy went up ~2 years in the US and ~4.5 years worldwide.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0C72-0EC8-464E-B557-D7B9905A30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80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40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4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66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1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81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0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12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9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2D0-D5FC-4802-B79D-8E5040FA0C9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5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00172B-058A-450A-BBDF-61D52EEC5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 Project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AF1880-F89B-47FC-9726-FF1156BAF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Ashlee Pounds</a:t>
            </a:r>
          </a:p>
        </p:txBody>
      </p:sp>
    </p:spTree>
    <p:extLst>
      <p:ext uri="{BB962C8B-B14F-4D97-AF65-F5344CB8AC3E}">
        <p14:creationId xmlns:p14="http://schemas.microsoft.com/office/powerpoint/2010/main" val="13445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9BA3-51C1-441C-962C-7AAD12AF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73A7-5D31-4DC8-8C7C-0ED55AB5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sets from </a:t>
            </a:r>
            <a:r>
              <a:rPr lang="en-US" dirty="0" err="1"/>
              <a:t>data.world</a:t>
            </a:r>
            <a:endParaRPr lang="en-US" dirty="0"/>
          </a:p>
          <a:p>
            <a:r>
              <a:rPr lang="en-US" dirty="0"/>
              <a:t>CSV format, saved in Resources folder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Set – Life Expectancy in years for a range of years per country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Set – Smoking Prevalence in percent of population per country</a:t>
            </a:r>
          </a:p>
        </p:txBody>
      </p:sp>
      <p:pic>
        <p:nvPicPr>
          <p:cNvPr id="5" name="Picture 4" descr="A picture containing photo, wooden, room, hanging&#10;&#10;Description automatically generated">
            <a:extLst>
              <a:ext uri="{FF2B5EF4-FFF2-40B4-BE49-F238E27FC236}">
                <a16:creationId xmlns:a16="http://schemas.microsoft.com/office/drawing/2014/main" id="{6AD8B31F-02DF-4711-B16B-2E189B53BE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2" y="5098932"/>
            <a:ext cx="90342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CD07-A470-4C56-BF13-AF23CE0F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E</a:t>
            </a:r>
            <a:r>
              <a:rPr lang="en-US" b="1" dirty="0"/>
              <a:t>  </a:t>
            </a:r>
            <a:r>
              <a:rPr lang="en-US" dirty="0"/>
              <a:t>T 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4427-4FB5-49F3-BE40-37AA0BFF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CSVs in </a:t>
            </a:r>
            <a:r>
              <a:rPr lang="en-US" dirty="0" err="1"/>
              <a:t>jupyter</a:t>
            </a:r>
            <a:r>
              <a:rPr lang="en-US" dirty="0"/>
              <a:t> notebook with a pandas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B6059A-18AA-4B2F-A9E0-7A2601B8FD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" t="19619"/>
          <a:stretch/>
        </p:blipFill>
        <p:spPr bwMode="auto">
          <a:xfrm>
            <a:off x="1356056" y="3683871"/>
            <a:ext cx="8938126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840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CD07-A470-4C56-BF13-AF23CE0F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sz="4800" dirty="0"/>
              <a:t> </a:t>
            </a:r>
            <a:r>
              <a:rPr lang="en-US" sz="4800" b="1" dirty="0"/>
              <a:t>T </a:t>
            </a:r>
            <a:r>
              <a:rPr lang="en-US" dirty="0"/>
              <a:t>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4427-4FB5-49F3-BE40-37AA0BFF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data into Third Normal Form, with separate country code and country name table.</a:t>
            </a:r>
          </a:p>
          <a:p>
            <a:r>
              <a:rPr lang="en-US" dirty="0"/>
              <a:t>Pulled only the columns wanted into a transformed data frame.</a:t>
            </a:r>
          </a:p>
          <a:p>
            <a:r>
              <a:rPr lang="en-US" dirty="0"/>
              <a:t>Cleaned the data to replace the blank cells “..” with “</a:t>
            </a:r>
            <a:r>
              <a:rPr lang="en-US" dirty="0" err="1"/>
              <a:t>NaN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76B195-9879-49E4-8065-03A6698763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9" y="3979357"/>
            <a:ext cx="8899444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D69E4-08F0-4682-99C2-98464638DD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1" t="-62765" r="37690" b="-125328"/>
          <a:stretch/>
        </p:blipFill>
        <p:spPr>
          <a:xfrm>
            <a:off x="326754" y="5516876"/>
            <a:ext cx="6674583" cy="1844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5F33C7-3E4B-4E06-A051-C237CDB23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682" y="5375902"/>
            <a:ext cx="1889924" cy="1272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AEB51-DF8F-4E50-803A-50B6C23A1ED5}"/>
              </a:ext>
            </a:extLst>
          </p:cNvPr>
          <p:cNvSpPr txBox="1"/>
          <p:nvPr/>
        </p:nvSpPr>
        <p:spPr>
          <a:xfrm>
            <a:off x="9788770" y="5077833"/>
            <a:ext cx="1587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of data:</a:t>
            </a:r>
          </a:p>
        </p:txBody>
      </p:sp>
    </p:spTree>
    <p:extLst>
      <p:ext uri="{BB962C8B-B14F-4D97-AF65-F5344CB8AC3E}">
        <p14:creationId xmlns:p14="http://schemas.microsoft.com/office/powerpoint/2010/main" val="423122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CD07-A470-4C56-BF13-AF23CE0F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 T </a:t>
            </a:r>
            <a:r>
              <a:rPr lang="en-US" sz="4800" dirty="0"/>
              <a:t> </a:t>
            </a:r>
            <a:r>
              <a:rPr lang="en-US" sz="4800" b="1" dirty="0"/>
              <a:t>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4427-4FB5-49F3-BE40-37AA0BFF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create to initialize tables with Primary Key values.</a:t>
            </a:r>
          </a:p>
          <a:p>
            <a:r>
              <a:rPr lang="en-US" dirty="0"/>
              <a:t>Connection to Postgres server established in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 err="1"/>
              <a:t>Dataframes</a:t>
            </a:r>
            <a:r>
              <a:rPr lang="en-US" dirty="0"/>
              <a:t> loaded into Postgres server.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49DA73-DB53-4A90-A6E2-0C832F004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53" y="4136530"/>
            <a:ext cx="2855966" cy="146304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394643A-C480-47E0-BEC1-5CA555EC44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33" y="3963305"/>
            <a:ext cx="7515654" cy="19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3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CD07-A470-4C56-BF13-AF23CE0F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 T </a:t>
            </a:r>
            <a:r>
              <a:rPr lang="en-US" sz="4800" dirty="0"/>
              <a:t> </a:t>
            </a:r>
            <a:r>
              <a:rPr lang="en-US" sz="4800" b="1" dirty="0"/>
              <a:t>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4427-4FB5-49F3-BE40-37AA0BFF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tables pulled using join on the country code</a:t>
            </a:r>
          </a:p>
          <a:p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FF76A0-19FD-4A5B-9DF9-0E694CC1C2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" y="3578562"/>
            <a:ext cx="5981447" cy="221114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176B9F-8B08-4397-92E4-95754A02A4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09" y="3578562"/>
            <a:ext cx="5811838" cy="227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2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219E-D89E-4D31-A68E-FDFE0A3B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0F09D-7DF8-4898-B47F-35BDAFD1B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022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</TotalTime>
  <Words>381</Words>
  <Application>Microsoft Office PowerPoint</Application>
  <PresentationFormat>Widescreen</PresentationFormat>
  <Paragraphs>38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ETL Project </vt:lpstr>
      <vt:lpstr>Overview</vt:lpstr>
      <vt:lpstr>E  T  L</vt:lpstr>
      <vt:lpstr>E  T  L</vt:lpstr>
      <vt:lpstr>E  T  L</vt:lpstr>
      <vt:lpstr>E  T  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Ashlee Pounds</dc:creator>
  <cp:lastModifiedBy>Ashlee Pounds</cp:lastModifiedBy>
  <cp:revision>6</cp:revision>
  <dcterms:created xsi:type="dcterms:W3CDTF">2020-05-15T21:37:42Z</dcterms:created>
  <dcterms:modified xsi:type="dcterms:W3CDTF">2020-05-16T17:19:36Z</dcterms:modified>
</cp:coreProperties>
</file>