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00817-3A3B-4AF7-979E-CCE3D82F9A7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33C95B-FDC8-41F8-A927-DB086EF92D35}">
      <dgm:prSet custT="1"/>
      <dgm:spPr/>
      <dgm:t>
        <a:bodyPr/>
        <a:lstStyle/>
        <a:p>
          <a:r>
            <a:rPr lang="en-US" sz="2400" b="1" dirty="0"/>
            <a:t>SOAP </a:t>
          </a:r>
          <a:r>
            <a:rPr lang="en-US" sz="2100" dirty="0"/>
            <a:t>			</a:t>
          </a:r>
          <a:r>
            <a:rPr lang="en-US" sz="2400" b="1" dirty="0"/>
            <a:t>JSON REST</a:t>
          </a:r>
          <a:endParaRPr lang="en-US" sz="2100" b="1" dirty="0"/>
        </a:p>
      </dgm:t>
    </dgm:pt>
    <dgm:pt modelId="{2885DB51-7FA1-4B17-9387-FE89D8DFBDBB}" type="parTrans" cxnId="{2ABCC4AA-C753-43E4-A3DD-F74C5452AC7F}">
      <dgm:prSet/>
      <dgm:spPr/>
      <dgm:t>
        <a:bodyPr/>
        <a:lstStyle/>
        <a:p>
          <a:endParaRPr lang="en-US"/>
        </a:p>
      </dgm:t>
    </dgm:pt>
    <dgm:pt modelId="{7894A2BB-09AA-4F1F-9AAA-E6FE02A6E24A}" type="sibTrans" cxnId="{2ABCC4AA-C753-43E4-A3DD-F74C5452AC7F}">
      <dgm:prSet/>
      <dgm:spPr/>
      <dgm:t>
        <a:bodyPr/>
        <a:lstStyle/>
        <a:p>
          <a:endParaRPr lang="en-US"/>
        </a:p>
      </dgm:t>
    </dgm:pt>
    <dgm:pt modelId="{4B84DBC5-957D-4C1F-8BD8-4781B760F63A}">
      <dgm:prSet/>
      <dgm:spPr/>
      <dgm:t>
        <a:bodyPr/>
        <a:lstStyle/>
        <a:p>
          <a:r>
            <a:rPr lang="en-US"/>
            <a:t>Protocol			Architectural style</a:t>
          </a:r>
        </a:p>
      </dgm:t>
    </dgm:pt>
    <dgm:pt modelId="{27BA4FB3-F9C5-49B9-B74D-EE3D0313200F}" type="parTrans" cxnId="{02E1BDF3-2065-412C-A200-F338A84D2280}">
      <dgm:prSet/>
      <dgm:spPr/>
      <dgm:t>
        <a:bodyPr/>
        <a:lstStyle/>
        <a:p>
          <a:endParaRPr lang="en-US"/>
        </a:p>
      </dgm:t>
    </dgm:pt>
    <dgm:pt modelId="{7B52827E-C6F7-4D3E-8F00-5C0BE6302D9B}" type="sibTrans" cxnId="{02E1BDF3-2065-412C-A200-F338A84D2280}">
      <dgm:prSet/>
      <dgm:spPr/>
      <dgm:t>
        <a:bodyPr/>
        <a:lstStyle/>
        <a:p>
          <a:endParaRPr lang="en-US"/>
        </a:p>
      </dgm:t>
    </dgm:pt>
    <dgm:pt modelId="{B83DD6C1-2BD2-4D15-8D08-8488CF63639F}">
      <dgm:prSet/>
      <dgm:spPr/>
      <dgm:t>
        <a:bodyPr/>
        <a:lstStyle/>
        <a:p>
          <a:r>
            <a:rPr lang="en-US" dirty="0"/>
            <a:t>Strict Schema			Loose schema</a:t>
          </a:r>
        </a:p>
      </dgm:t>
    </dgm:pt>
    <dgm:pt modelId="{0D18BD0A-038E-4E13-934D-6CE2F059F7E3}" type="parTrans" cxnId="{AC74F4A0-E93E-4B0F-AC41-43E0C46FEB5B}">
      <dgm:prSet/>
      <dgm:spPr/>
      <dgm:t>
        <a:bodyPr/>
        <a:lstStyle/>
        <a:p>
          <a:endParaRPr lang="en-US"/>
        </a:p>
      </dgm:t>
    </dgm:pt>
    <dgm:pt modelId="{FC2B823E-8C22-4C38-8FC5-86C8A2421389}" type="sibTrans" cxnId="{AC74F4A0-E93E-4B0F-AC41-43E0C46FEB5B}">
      <dgm:prSet/>
      <dgm:spPr/>
      <dgm:t>
        <a:bodyPr/>
        <a:lstStyle/>
        <a:p>
          <a:endParaRPr lang="en-US"/>
        </a:p>
      </dgm:t>
    </dgm:pt>
    <dgm:pt modelId="{47232F83-46AB-4AAA-A765-30059474A3B8}">
      <dgm:prSet/>
      <dgm:spPr/>
      <dgm:t>
        <a:bodyPr/>
        <a:lstStyle/>
        <a:p>
          <a:r>
            <a:rPr lang="en-US" dirty="0"/>
            <a:t>Not cacheable			Cacheable</a:t>
          </a:r>
        </a:p>
      </dgm:t>
    </dgm:pt>
    <dgm:pt modelId="{9A9C6E4F-8B78-4A8E-ADF2-64327A64F825}" type="parTrans" cxnId="{4AFC871F-323A-4425-90AC-A99EF083CE10}">
      <dgm:prSet/>
      <dgm:spPr/>
      <dgm:t>
        <a:bodyPr/>
        <a:lstStyle/>
        <a:p>
          <a:endParaRPr lang="en-US"/>
        </a:p>
      </dgm:t>
    </dgm:pt>
    <dgm:pt modelId="{9F30121E-06F4-4698-97E9-FF0732052E2E}" type="sibTrans" cxnId="{4AFC871F-323A-4425-90AC-A99EF083CE10}">
      <dgm:prSet/>
      <dgm:spPr/>
      <dgm:t>
        <a:bodyPr/>
        <a:lstStyle/>
        <a:p>
          <a:endParaRPr lang="en-US"/>
        </a:p>
      </dgm:t>
    </dgm:pt>
    <dgm:pt modelId="{85303EB8-A91B-4175-9F35-CB0150DCBDDA}">
      <dgm:prSet/>
      <dgm:spPr/>
      <dgm:t>
        <a:bodyPr/>
        <a:lstStyle/>
        <a:p>
          <a:r>
            <a:rPr lang="en-US" dirty="0"/>
            <a:t>High security			Low security</a:t>
          </a:r>
        </a:p>
      </dgm:t>
    </dgm:pt>
    <dgm:pt modelId="{493A984B-C03E-4FD2-A966-F63DCC52DAC3}" type="parTrans" cxnId="{0B16005D-FAD1-4AAC-864F-6F5A90B0C388}">
      <dgm:prSet/>
      <dgm:spPr/>
      <dgm:t>
        <a:bodyPr/>
        <a:lstStyle/>
        <a:p>
          <a:endParaRPr lang="en-US"/>
        </a:p>
      </dgm:t>
    </dgm:pt>
    <dgm:pt modelId="{6BB6BAAE-110E-454F-A56B-2EB7D8C92B65}" type="sibTrans" cxnId="{0B16005D-FAD1-4AAC-864F-6F5A90B0C388}">
      <dgm:prSet/>
      <dgm:spPr/>
      <dgm:t>
        <a:bodyPr/>
        <a:lstStyle/>
        <a:p>
          <a:endParaRPr lang="en-US"/>
        </a:p>
      </dgm:t>
    </dgm:pt>
    <dgm:pt modelId="{D6B5C1B6-45C7-4CC6-98A6-86CF1CBB7842}">
      <dgm:prSet/>
      <dgm:spPr/>
      <dgm:t>
        <a:bodyPr/>
        <a:lstStyle/>
        <a:p>
          <a:r>
            <a:rPr lang="en-US" dirty="0"/>
            <a:t>More bandwidth		Less bandwidth</a:t>
          </a:r>
        </a:p>
      </dgm:t>
    </dgm:pt>
    <dgm:pt modelId="{4297A390-FAE8-427A-9DD0-5AD2885C1CC8}" type="parTrans" cxnId="{AA8E372A-8A11-4E88-811E-C2986774E166}">
      <dgm:prSet/>
      <dgm:spPr/>
      <dgm:t>
        <a:bodyPr/>
        <a:lstStyle/>
        <a:p>
          <a:endParaRPr lang="en-US"/>
        </a:p>
      </dgm:t>
    </dgm:pt>
    <dgm:pt modelId="{7721986A-EF5D-4828-95EB-5ADD48DF156C}" type="sibTrans" cxnId="{AA8E372A-8A11-4E88-811E-C2986774E166}">
      <dgm:prSet/>
      <dgm:spPr/>
      <dgm:t>
        <a:bodyPr/>
        <a:lstStyle/>
        <a:p>
          <a:endParaRPr lang="en-US"/>
        </a:p>
      </dgm:t>
    </dgm:pt>
    <dgm:pt modelId="{5216D835-E061-4A37-B4BE-7CF8A50D12FB}">
      <dgm:prSet/>
      <dgm:spPr/>
      <dgm:t>
        <a:bodyPr/>
        <a:lstStyle/>
        <a:p>
          <a:r>
            <a:rPr lang="en-US"/>
            <a:t>Only XML			Multiple formats</a:t>
          </a:r>
        </a:p>
      </dgm:t>
    </dgm:pt>
    <dgm:pt modelId="{7780E552-52FC-440D-B738-729A612E9BD7}" type="parTrans" cxnId="{D069561A-8507-4FDA-851D-DDEAA0AB421D}">
      <dgm:prSet/>
      <dgm:spPr/>
      <dgm:t>
        <a:bodyPr/>
        <a:lstStyle/>
        <a:p>
          <a:endParaRPr lang="en-US"/>
        </a:p>
      </dgm:t>
    </dgm:pt>
    <dgm:pt modelId="{4225FBE4-8666-4E86-933C-0A249666C5E5}" type="sibTrans" cxnId="{D069561A-8507-4FDA-851D-DDEAA0AB421D}">
      <dgm:prSet/>
      <dgm:spPr/>
      <dgm:t>
        <a:bodyPr/>
        <a:lstStyle/>
        <a:p>
          <a:endParaRPr lang="en-US"/>
        </a:p>
      </dgm:t>
    </dgm:pt>
    <dgm:pt modelId="{608C90BC-5F34-49B2-90DC-D0EDCACDA51D}">
      <dgm:prSet/>
      <dgm:spPr/>
      <dgm:t>
        <a:bodyPr/>
        <a:lstStyle/>
        <a:p>
          <a:r>
            <a:rPr lang="en-US"/>
            <a:t>Complex			Simple</a:t>
          </a:r>
        </a:p>
      </dgm:t>
    </dgm:pt>
    <dgm:pt modelId="{37C4A906-A903-4438-9CD2-827BFB4DF6C6}" type="parTrans" cxnId="{F200905F-CCCF-425A-8EFF-F3B2C377B937}">
      <dgm:prSet/>
      <dgm:spPr/>
      <dgm:t>
        <a:bodyPr/>
        <a:lstStyle/>
        <a:p>
          <a:endParaRPr lang="en-US"/>
        </a:p>
      </dgm:t>
    </dgm:pt>
    <dgm:pt modelId="{1FEF6091-CE93-4A04-836E-2E169D2F5647}" type="sibTrans" cxnId="{F200905F-CCCF-425A-8EFF-F3B2C377B937}">
      <dgm:prSet/>
      <dgm:spPr/>
      <dgm:t>
        <a:bodyPr/>
        <a:lstStyle/>
        <a:p>
          <a:endParaRPr lang="en-US"/>
        </a:p>
      </dgm:t>
    </dgm:pt>
    <dgm:pt modelId="{24C88783-0FA5-4853-B335-02AA33BBC9C4}" type="pres">
      <dgm:prSet presAssocID="{9D200817-3A3B-4AF7-979E-CCE3D82F9A7D}" presName="linear" presStyleCnt="0">
        <dgm:presLayoutVars>
          <dgm:animLvl val="lvl"/>
          <dgm:resizeHandles val="exact"/>
        </dgm:presLayoutVars>
      </dgm:prSet>
      <dgm:spPr/>
    </dgm:pt>
    <dgm:pt modelId="{EAE92ACE-36E4-458D-9865-8B4A3DB3BE59}" type="pres">
      <dgm:prSet presAssocID="{A133C95B-FDC8-41F8-A927-DB086EF92D35}" presName="parentText" presStyleLbl="node1" presStyleIdx="0" presStyleCnt="8" custLinFactY="-10951" custLinFactNeighborX="2531" custLinFactNeighborY="-100000">
        <dgm:presLayoutVars>
          <dgm:chMax val="0"/>
          <dgm:bulletEnabled val="1"/>
        </dgm:presLayoutVars>
      </dgm:prSet>
      <dgm:spPr/>
    </dgm:pt>
    <dgm:pt modelId="{98D06EAC-C823-49CF-8A14-0227610B6D42}" type="pres">
      <dgm:prSet presAssocID="{7894A2BB-09AA-4F1F-9AAA-E6FE02A6E24A}" presName="spacer" presStyleCnt="0"/>
      <dgm:spPr/>
    </dgm:pt>
    <dgm:pt modelId="{FBCA4216-7AEF-4B52-BDD4-F2B1838BD828}" type="pres">
      <dgm:prSet presAssocID="{4B84DBC5-957D-4C1F-8BD8-4781B760F63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FB6DDDE-4F9B-4464-AD9C-5E2D9C54C34F}" type="pres">
      <dgm:prSet presAssocID="{7B52827E-C6F7-4D3E-8F00-5C0BE6302D9B}" presName="spacer" presStyleCnt="0"/>
      <dgm:spPr/>
    </dgm:pt>
    <dgm:pt modelId="{74447334-886B-4288-AC95-3CBE816AFBD2}" type="pres">
      <dgm:prSet presAssocID="{B83DD6C1-2BD2-4D15-8D08-8488CF63639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B9C7B80-1705-4165-9DA6-4753F8AC58D9}" type="pres">
      <dgm:prSet presAssocID="{FC2B823E-8C22-4C38-8FC5-86C8A2421389}" presName="spacer" presStyleCnt="0"/>
      <dgm:spPr/>
    </dgm:pt>
    <dgm:pt modelId="{8B7EE5F3-EB5E-46B8-B827-F1E6E22FBAE4}" type="pres">
      <dgm:prSet presAssocID="{47232F83-46AB-4AAA-A765-30059474A3B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42FEB7D-C5C2-4B1B-811B-3A0B26B3EFF2}" type="pres">
      <dgm:prSet presAssocID="{9F30121E-06F4-4698-97E9-FF0732052E2E}" presName="spacer" presStyleCnt="0"/>
      <dgm:spPr/>
    </dgm:pt>
    <dgm:pt modelId="{DEA397FE-3D7E-4433-849B-BD4B9FEBC021}" type="pres">
      <dgm:prSet presAssocID="{85303EB8-A91B-4175-9F35-CB0150DCBDD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7E72267-2FCA-4D58-9E1A-C9ED2A23294B}" type="pres">
      <dgm:prSet presAssocID="{6BB6BAAE-110E-454F-A56B-2EB7D8C92B65}" presName="spacer" presStyleCnt="0"/>
      <dgm:spPr/>
    </dgm:pt>
    <dgm:pt modelId="{68C7D67F-6499-48B7-889B-EE0204721A82}" type="pres">
      <dgm:prSet presAssocID="{D6B5C1B6-45C7-4CC6-98A6-86CF1CBB784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C8D9FE1-EB36-4AAF-BA5C-84C24B7C99B8}" type="pres">
      <dgm:prSet presAssocID="{7721986A-EF5D-4828-95EB-5ADD48DF156C}" presName="spacer" presStyleCnt="0"/>
      <dgm:spPr/>
    </dgm:pt>
    <dgm:pt modelId="{BE2DA9F0-3289-4E48-8B86-A4BE42EC1334}" type="pres">
      <dgm:prSet presAssocID="{5216D835-E061-4A37-B4BE-7CF8A50D12F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E26BE20-A1A5-4F71-B00E-D7AE0E5824D4}" type="pres">
      <dgm:prSet presAssocID="{4225FBE4-8666-4E86-933C-0A249666C5E5}" presName="spacer" presStyleCnt="0"/>
      <dgm:spPr/>
    </dgm:pt>
    <dgm:pt modelId="{C6B92639-FA2D-4D50-8011-1BE502A02E7D}" type="pres">
      <dgm:prSet presAssocID="{608C90BC-5F34-49B2-90DC-D0EDCACDA51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25D0817-E2F7-4624-B51B-219CF0977DF8}" type="presOf" srcId="{5216D835-E061-4A37-B4BE-7CF8A50D12FB}" destId="{BE2DA9F0-3289-4E48-8B86-A4BE42EC1334}" srcOrd="0" destOrd="0" presId="urn:microsoft.com/office/officeart/2005/8/layout/vList2"/>
    <dgm:cxn modelId="{D069561A-8507-4FDA-851D-DDEAA0AB421D}" srcId="{9D200817-3A3B-4AF7-979E-CCE3D82F9A7D}" destId="{5216D835-E061-4A37-B4BE-7CF8A50D12FB}" srcOrd="6" destOrd="0" parTransId="{7780E552-52FC-440D-B738-729A612E9BD7}" sibTransId="{4225FBE4-8666-4E86-933C-0A249666C5E5}"/>
    <dgm:cxn modelId="{4AFC871F-323A-4425-90AC-A99EF083CE10}" srcId="{9D200817-3A3B-4AF7-979E-CCE3D82F9A7D}" destId="{47232F83-46AB-4AAA-A765-30059474A3B8}" srcOrd="3" destOrd="0" parTransId="{9A9C6E4F-8B78-4A8E-ADF2-64327A64F825}" sibTransId="{9F30121E-06F4-4698-97E9-FF0732052E2E}"/>
    <dgm:cxn modelId="{AA8E372A-8A11-4E88-811E-C2986774E166}" srcId="{9D200817-3A3B-4AF7-979E-CCE3D82F9A7D}" destId="{D6B5C1B6-45C7-4CC6-98A6-86CF1CBB7842}" srcOrd="5" destOrd="0" parTransId="{4297A390-FAE8-427A-9DD0-5AD2885C1CC8}" sibTransId="{7721986A-EF5D-4828-95EB-5ADD48DF156C}"/>
    <dgm:cxn modelId="{0B16005D-FAD1-4AAC-864F-6F5A90B0C388}" srcId="{9D200817-3A3B-4AF7-979E-CCE3D82F9A7D}" destId="{85303EB8-A91B-4175-9F35-CB0150DCBDDA}" srcOrd="4" destOrd="0" parTransId="{493A984B-C03E-4FD2-A966-F63DCC52DAC3}" sibTransId="{6BB6BAAE-110E-454F-A56B-2EB7D8C92B65}"/>
    <dgm:cxn modelId="{F200905F-CCCF-425A-8EFF-F3B2C377B937}" srcId="{9D200817-3A3B-4AF7-979E-CCE3D82F9A7D}" destId="{608C90BC-5F34-49B2-90DC-D0EDCACDA51D}" srcOrd="7" destOrd="0" parTransId="{37C4A906-A903-4438-9CD2-827BFB4DF6C6}" sibTransId="{1FEF6091-CE93-4A04-836E-2E169D2F5647}"/>
    <dgm:cxn modelId="{E78ACE62-5C48-4521-BA05-54BF943D4F93}" type="presOf" srcId="{608C90BC-5F34-49B2-90DC-D0EDCACDA51D}" destId="{C6B92639-FA2D-4D50-8011-1BE502A02E7D}" srcOrd="0" destOrd="0" presId="urn:microsoft.com/office/officeart/2005/8/layout/vList2"/>
    <dgm:cxn modelId="{1CE2EE81-DBC4-4D29-8530-795C01158820}" type="presOf" srcId="{B83DD6C1-2BD2-4D15-8D08-8488CF63639F}" destId="{74447334-886B-4288-AC95-3CBE816AFBD2}" srcOrd="0" destOrd="0" presId="urn:microsoft.com/office/officeart/2005/8/layout/vList2"/>
    <dgm:cxn modelId="{00572CA0-0C40-4C88-94A4-73001A316CB9}" type="presOf" srcId="{85303EB8-A91B-4175-9F35-CB0150DCBDDA}" destId="{DEA397FE-3D7E-4433-849B-BD4B9FEBC021}" srcOrd="0" destOrd="0" presId="urn:microsoft.com/office/officeart/2005/8/layout/vList2"/>
    <dgm:cxn modelId="{AC74F4A0-E93E-4B0F-AC41-43E0C46FEB5B}" srcId="{9D200817-3A3B-4AF7-979E-CCE3D82F9A7D}" destId="{B83DD6C1-2BD2-4D15-8D08-8488CF63639F}" srcOrd="2" destOrd="0" parTransId="{0D18BD0A-038E-4E13-934D-6CE2F059F7E3}" sibTransId="{FC2B823E-8C22-4C38-8FC5-86C8A2421389}"/>
    <dgm:cxn modelId="{2ABCC4AA-C753-43E4-A3DD-F74C5452AC7F}" srcId="{9D200817-3A3B-4AF7-979E-CCE3D82F9A7D}" destId="{A133C95B-FDC8-41F8-A927-DB086EF92D35}" srcOrd="0" destOrd="0" parTransId="{2885DB51-7FA1-4B17-9387-FE89D8DFBDBB}" sibTransId="{7894A2BB-09AA-4F1F-9AAA-E6FE02A6E24A}"/>
    <dgm:cxn modelId="{C4EA62C1-C688-48C9-8AB6-937D4518714D}" type="presOf" srcId="{A133C95B-FDC8-41F8-A927-DB086EF92D35}" destId="{EAE92ACE-36E4-458D-9865-8B4A3DB3BE59}" srcOrd="0" destOrd="0" presId="urn:microsoft.com/office/officeart/2005/8/layout/vList2"/>
    <dgm:cxn modelId="{82F7FDD7-3702-480A-915A-E0E756B1D0E1}" type="presOf" srcId="{9D200817-3A3B-4AF7-979E-CCE3D82F9A7D}" destId="{24C88783-0FA5-4853-B335-02AA33BBC9C4}" srcOrd="0" destOrd="0" presId="urn:microsoft.com/office/officeart/2005/8/layout/vList2"/>
    <dgm:cxn modelId="{070EC8F0-4AD3-4E42-AA17-18D615CDF5D2}" type="presOf" srcId="{47232F83-46AB-4AAA-A765-30059474A3B8}" destId="{8B7EE5F3-EB5E-46B8-B827-F1E6E22FBAE4}" srcOrd="0" destOrd="0" presId="urn:microsoft.com/office/officeart/2005/8/layout/vList2"/>
    <dgm:cxn modelId="{02E1BDF3-2065-412C-A200-F338A84D2280}" srcId="{9D200817-3A3B-4AF7-979E-CCE3D82F9A7D}" destId="{4B84DBC5-957D-4C1F-8BD8-4781B760F63A}" srcOrd="1" destOrd="0" parTransId="{27BA4FB3-F9C5-49B9-B74D-EE3D0313200F}" sibTransId="{7B52827E-C6F7-4D3E-8F00-5C0BE6302D9B}"/>
    <dgm:cxn modelId="{B0D88AF6-0BC6-46A7-B666-CEAEC9F0DA6F}" type="presOf" srcId="{4B84DBC5-957D-4C1F-8BD8-4781B760F63A}" destId="{FBCA4216-7AEF-4B52-BDD4-F2B1838BD828}" srcOrd="0" destOrd="0" presId="urn:microsoft.com/office/officeart/2005/8/layout/vList2"/>
    <dgm:cxn modelId="{351F38FB-BC57-4654-B5F8-D3EC38527AA0}" type="presOf" srcId="{D6B5C1B6-45C7-4CC6-98A6-86CF1CBB7842}" destId="{68C7D67F-6499-48B7-889B-EE0204721A82}" srcOrd="0" destOrd="0" presId="urn:microsoft.com/office/officeart/2005/8/layout/vList2"/>
    <dgm:cxn modelId="{FB53B3FC-B64B-45C0-87C8-B9D48C5ED99E}" type="presParOf" srcId="{24C88783-0FA5-4853-B335-02AA33BBC9C4}" destId="{EAE92ACE-36E4-458D-9865-8B4A3DB3BE59}" srcOrd="0" destOrd="0" presId="urn:microsoft.com/office/officeart/2005/8/layout/vList2"/>
    <dgm:cxn modelId="{A63CB6C0-C020-4AFC-8224-03139C6C7057}" type="presParOf" srcId="{24C88783-0FA5-4853-B335-02AA33BBC9C4}" destId="{98D06EAC-C823-49CF-8A14-0227610B6D42}" srcOrd="1" destOrd="0" presId="urn:microsoft.com/office/officeart/2005/8/layout/vList2"/>
    <dgm:cxn modelId="{9CE0E1EE-3693-4910-89EE-B59834AD4A55}" type="presParOf" srcId="{24C88783-0FA5-4853-B335-02AA33BBC9C4}" destId="{FBCA4216-7AEF-4B52-BDD4-F2B1838BD828}" srcOrd="2" destOrd="0" presId="urn:microsoft.com/office/officeart/2005/8/layout/vList2"/>
    <dgm:cxn modelId="{EC2C40CE-00C8-46FF-82BA-7F96DC547B1C}" type="presParOf" srcId="{24C88783-0FA5-4853-B335-02AA33BBC9C4}" destId="{2FB6DDDE-4F9B-4464-AD9C-5E2D9C54C34F}" srcOrd="3" destOrd="0" presId="urn:microsoft.com/office/officeart/2005/8/layout/vList2"/>
    <dgm:cxn modelId="{82106925-1CDA-43E9-82D4-152836D4EE84}" type="presParOf" srcId="{24C88783-0FA5-4853-B335-02AA33BBC9C4}" destId="{74447334-886B-4288-AC95-3CBE816AFBD2}" srcOrd="4" destOrd="0" presId="urn:microsoft.com/office/officeart/2005/8/layout/vList2"/>
    <dgm:cxn modelId="{E2739E7C-523E-4004-AFDF-63997C3FBBC8}" type="presParOf" srcId="{24C88783-0FA5-4853-B335-02AA33BBC9C4}" destId="{7B9C7B80-1705-4165-9DA6-4753F8AC58D9}" srcOrd="5" destOrd="0" presId="urn:microsoft.com/office/officeart/2005/8/layout/vList2"/>
    <dgm:cxn modelId="{BD2FF280-5E2D-4583-8042-C779FC2FBAC6}" type="presParOf" srcId="{24C88783-0FA5-4853-B335-02AA33BBC9C4}" destId="{8B7EE5F3-EB5E-46B8-B827-F1E6E22FBAE4}" srcOrd="6" destOrd="0" presId="urn:microsoft.com/office/officeart/2005/8/layout/vList2"/>
    <dgm:cxn modelId="{8AEC89B6-929E-45E0-BA4D-9785124EC5C0}" type="presParOf" srcId="{24C88783-0FA5-4853-B335-02AA33BBC9C4}" destId="{E42FEB7D-C5C2-4B1B-811B-3A0B26B3EFF2}" srcOrd="7" destOrd="0" presId="urn:microsoft.com/office/officeart/2005/8/layout/vList2"/>
    <dgm:cxn modelId="{71A86FB2-9CC0-40CF-B6F8-43693463B422}" type="presParOf" srcId="{24C88783-0FA5-4853-B335-02AA33BBC9C4}" destId="{DEA397FE-3D7E-4433-849B-BD4B9FEBC021}" srcOrd="8" destOrd="0" presId="urn:microsoft.com/office/officeart/2005/8/layout/vList2"/>
    <dgm:cxn modelId="{12BE9917-4DD3-4D21-8F59-3BFF6A8DFEF1}" type="presParOf" srcId="{24C88783-0FA5-4853-B335-02AA33BBC9C4}" destId="{F7E72267-2FCA-4D58-9E1A-C9ED2A23294B}" srcOrd="9" destOrd="0" presId="urn:microsoft.com/office/officeart/2005/8/layout/vList2"/>
    <dgm:cxn modelId="{D3241E0D-08DD-4C94-B388-E6B5820BDC4F}" type="presParOf" srcId="{24C88783-0FA5-4853-B335-02AA33BBC9C4}" destId="{68C7D67F-6499-48B7-889B-EE0204721A82}" srcOrd="10" destOrd="0" presId="urn:microsoft.com/office/officeart/2005/8/layout/vList2"/>
    <dgm:cxn modelId="{DA62A042-A7CC-4FF5-8437-7A0C66A3971D}" type="presParOf" srcId="{24C88783-0FA5-4853-B335-02AA33BBC9C4}" destId="{DC8D9FE1-EB36-4AAF-BA5C-84C24B7C99B8}" srcOrd="11" destOrd="0" presId="urn:microsoft.com/office/officeart/2005/8/layout/vList2"/>
    <dgm:cxn modelId="{A9E32E99-F0F8-48EF-A597-3752C119F412}" type="presParOf" srcId="{24C88783-0FA5-4853-B335-02AA33BBC9C4}" destId="{BE2DA9F0-3289-4E48-8B86-A4BE42EC1334}" srcOrd="12" destOrd="0" presId="urn:microsoft.com/office/officeart/2005/8/layout/vList2"/>
    <dgm:cxn modelId="{871C30F3-3843-4DB6-B27B-D3B10C401E53}" type="presParOf" srcId="{24C88783-0FA5-4853-B335-02AA33BBC9C4}" destId="{7E26BE20-A1A5-4F71-B00E-D7AE0E5824D4}" srcOrd="13" destOrd="0" presId="urn:microsoft.com/office/officeart/2005/8/layout/vList2"/>
    <dgm:cxn modelId="{E71AC78B-4ECB-401A-A0BB-9D2902679CB6}" type="presParOf" srcId="{24C88783-0FA5-4853-B335-02AA33BBC9C4}" destId="{C6B92639-FA2D-4D50-8011-1BE502A02E7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CE5994-33AF-4635-9E5C-32FAA0A165A7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C1A4FF-04BC-4873-92D7-DC1A043BAAAE}">
      <dgm:prSet/>
      <dgm:spPr/>
      <dgm:t>
        <a:bodyPr/>
        <a:lstStyle/>
        <a:p>
          <a:r>
            <a:rPr lang="en-US"/>
            <a:t>Generally used with POST, PUT, and PATCH commands</a:t>
          </a:r>
        </a:p>
      </dgm:t>
    </dgm:pt>
    <dgm:pt modelId="{0E2DEE2B-8623-425E-A67E-9C17F487F5CD}" type="parTrans" cxnId="{EA3B492C-6166-4C6D-9912-94C44EBED337}">
      <dgm:prSet/>
      <dgm:spPr/>
      <dgm:t>
        <a:bodyPr/>
        <a:lstStyle/>
        <a:p>
          <a:endParaRPr lang="en-US"/>
        </a:p>
      </dgm:t>
    </dgm:pt>
    <dgm:pt modelId="{5A51DBE1-8F81-4CC0-AAD6-D2D3A1E63460}" type="sibTrans" cxnId="{EA3B492C-6166-4C6D-9912-94C44EBED337}">
      <dgm:prSet/>
      <dgm:spPr/>
      <dgm:t>
        <a:bodyPr/>
        <a:lstStyle/>
        <a:p>
          <a:endParaRPr lang="en-US"/>
        </a:p>
      </dgm:t>
    </dgm:pt>
    <dgm:pt modelId="{EBB5E54D-FA20-4BB4-B87B-195024FEDD8F}">
      <dgm:prSet/>
      <dgm:spPr/>
      <dgm:t>
        <a:bodyPr/>
        <a:lstStyle/>
        <a:p>
          <a:r>
            <a:rPr lang="en-US"/>
            <a:t>Data sent by the client to your API</a:t>
          </a:r>
        </a:p>
      </dgm:t>
    </dgm:pt>
    <dgm:pt modelId="{FD00F0C4-9F3E-46DB-AA0C-85F6CDB09D16}" type="parTrans" cxnId="{2065CE21-8283-4BDF-894D-ED15C78048C9}">
      <dgm:prSet/>
      <dgm:spPr/>
      <dgm:t>
        <a:bodyPr/>
        <a:lstStyle/>
        <a:p>
          <a:endParaRPr lang="en-US"/>
        </a:p>
      </dgm:t>
    </dgm:pt>
    <dgm:pt modelId="{944B8820-A273-4BA3-9875-A9C151216A9A}" type="sibTrans" cxnId="{2065CE21-8283-4BDF-894D-ED15C78048C9}">
      <dgm:prSet/>
      <dgm:spPr/>
      <dgm:t>
        <a:bodyPr/>
        <a:lstStyle/>
        <a:p>
          <a:endParaRPr lang="en-US"/>
        </a:p>
      </dgm:t>
    </dgm:pt>
    <dgm:pt modelId="{BF332EE9-31F1-4490-83E3-37EE84289DA4}" type="pres">
      <dgm:prSet presAssocID="{37CE5994-33AF-4635-9E5C-32FAA0A165A7}" presName="diagram" presStyleCnt="0">
        <dgm:presLayoutVars>
          <dgm:dir/>
          <dgm:resizeHandles val="exact"/>
        </dgm:presLayoutVars>
      </dgm:prSet>
      <dgm:spPr/>
    </dgm:pt>
    <dgm:pt modelId="{F1768631-FCAA-4274-9420-768491E1CA58}" type="pres">
      <dgm:prSet presAssocID="{D9C1A4FF-04BC-4873-92D7-DC1A043BAAAE}" presName="node" presStyleLbl="node1" presStyleIdx="0" presStyleCnt="2">
        <dgm:presLayoutVars>
          <dgm:bulletEnabled val="1"/>
        </dgm:presLayoutVars>
      </dgm:prSet>
      <dgm:spPr/>
    </dgm:pt>
    <dgm:pt modelId="{2611A1F9-8DAD-4606-BB67-4C326EFEF648}" type="pres">
      <dgm:prSet presAssocID="{5A51DBE1-8F81-4CC0-AAD6-D2D3A1E63460}" presName="sibTrans" presStyleCnt="0"/>
      <dgm:spPr/>
    </dgm:pt>
    <dgm:pt modelId="{258343E8-6D56-4088-8121-C0780AF1C58B}" type="pres">
      <dgm:prSet presAssocID="{EBB5E54D-FA20-4BB4-B87B-195024FEDD8F}" presName="node" presStyleLbl="node1" presStyleIdx="1" presStyleCnt="2">
        <dgm:presLayoutVars>
          <dgm:bulletEnabled val="1"/>
        </dgm:presLayoutVars>
      </dgm:prSet>
      <dgm:spPr/>
    </dgm:pt>
  </dgm:ptLst>
  <dgm:cxnLst>
    <dgm:cxn modelId="{3AA93E13-6FB0-4416-8FC0-30879F5AE736}" type="presOf" srcId="{D9C1A4FF-04BC-4873-92D7-DC1A043BAAAE}" destId="{F1768631-FCAA-4274-9420-768491E1CA58}" srcOrd="0" destOrd="0" presId="urn:microsoft.com/office/officeart/2005/8/layout/default"/>
    <dgm:cxn modelId="{2065CE21-8283-4BDF-894D-ED15C78048C9}" srcId="{37CE5994-33AF-4635-9E5C-32FAA0A165A7}" destId="{EBB5E54D-FA20-4BB4-B87B-195024FEDD8F}" srcOrd="1" destOrd="0" parTransId="{FD00F0C4-9F3E-46DB-AA0C-85F6CDB09D16}" sibTransId="{944B8820-A273-4BA3-9875-A9C151216A9A}"/>
    <dgm:cxn modelId="{EA3B492C-6166-4C6D-9912-94C44EBED337}" srcId="{37CE5994-33AF-4635-9E5C-32FAA0A165A7}" destId="{D9C1A4FF-04BC-4873-92D7-DC1A043BAAAE}" srcOrd="0" destOrd="0" parTransId="{0E2DEE2B-8623-425E-A67E-9C17F487F5CD}" sibTransId="{5A51DBE1-8F81-4CC0-AAD6-D2D3A1E63460}"/>
    <dgm:cxn modelId="{4D40B551-16C1-4E05-9B94-EC77CC8513D0}" type="presOf" srcId="{37CE5994-33AF-4635-9E5C-32FAA0A165A7}" destId="{BF332EE9-31F1-4490-83E3-37EE84289DA4}" srcOrd="0" destOrd="0" presId="urn:microsoft.com/office/officeart/2005/8/layout/default"/>
    <dgm:cxn modelId="{EF21B7B2-89BB-430B-94E8-477CD27083CE}" type="presOf" srcId="{EBB5E54D-FA20-4BB4-B87B-195024FEDD8F}" destId="{258343E8-6D56-4088-8121-C0780AF1C58B}" srcOrd="0" destOrd="0" presId="urn:microsoft.com/office/officeart/2005/8/layout/default"/>
    <dgm:cxn modelId="{98D89D25-1722-412D-A542-E23AE40D4374}" type="presParOf" srcId="{BF332EE9-31F1-4490-83E3-37EE84289DA4}" destId="{F1768631-FCAA-4274-9420-768491E1CA58}" srcOrd="0" destOrd="0" presId="urn:microsoft.com/office/officeart/2005/8/layout/default"/>
    <dgm:cxn modelId="{14E682C8-6BE3-4AD0-9BC9-2C39BE821DB3}" type="presParOf" srcId="{BF332EE9-31F1-4490-83E3-37EE84289DA4}" destId="{2611A1F9-8DAD-4606-BB67-4C326EFEF648}" srcOrd="1" destOrd="0" presId="urn:microsoft.com/office/officeart/2005/8/layout/default"/>
    <dgm:cxn modelId="{2C34C78C-15BA-404F-BBC7-4BFFD8CE6997}" type="presParOf" srcId="{BF332EE9-31F1-4490-83E3-37EE84289DA4}" destId="{258343E8-6D56-4088-8121-C0780AF1C58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92ACE-36E4-458D-9865-8B4A3DB3BE59}">
      <dsp:nvSpPr>
        <dsp:cNvPr id="0" name=""/>
        <dsp:cNvSpPr/>
      </dsp:nvSpPr>
      <dsp:spPr>
        <a:xfrm>
          <a:off x="0" y="0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SOAP </a:t>
          </a:r>
          <a:r>
            <a:rPr lang="en-US" sz="2100" kern="1200" dirty="0"/>
            <a:t>			</a:t>
          </a:r>
          <a:r>
            <a:rPr lang="en-US" sz="2400" b="1" kern="1200" dirty="0"/>
            <a:t>JSON REST</a:t>
          </a:r>
          <a:endParaRPr lang="en-US" sz="2100" b="1" kern="1200" dirty="0"/>
        </a:p>
      </dsp:txBody>
      <dsp:txXfrm>
        <a:off x="27672" y="27672"/>
        <a:ext cx="6210667" cy="511521"/>
      </dsp:txXfrm>
    </dsp:sp>
    <dsp:sp modelId="{FBCA4216-7AEF-4B52-BDD4-F2B1838BD828}">
      <dsp:nvSpPr>
        <dsp:cNvPr id="0" name=""/>
        <dsp:cNvSpPr/>
      </dsp:nvSpPr>
      <dsp:spPr>
        <a:xfrm>
          <a:off x="0" y="626778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213559"/>
                <a:satOff val="60"/>
                <a:lumOff val="-1008"/>
                <a:alphaOff val="0"/>
                <a:tint val="96000"/>
                <a:lumMod val="104000"/>
              </a:schemeClr>
            </a:gs>
            <a:gs pos="100000">
              <a:schemeClr val="accent5">
                <a:hueOff val="-213559"/>
                <a:satOff val="60"/>
                <a:lumOff val="-100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Protocol			Architectural style</a:t>
          </a:r>
        </a:p>
      </dsp:txBody>
      <dsp:txXfrm>
        <a:off x="27672" y="654450"/>
        <a:ext cx="6210667" cy="511521"/>
      </dsp:txXfrm>
    </dsp:sp>
    <dsp:sp modelId="{74447334-886B-4288-AC95-3CBE816AFBD2}">
      <dsp:nvSpPr>
        <dsp:cNvPr id="0" name=""/>
        <dsp:cNvSpPr/>
      </dsp:nvSpPr>
      <dsp:spPr>
        <a:xfrm>
          <a:off x="0" y="1242603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427118"/>
                <a:satOff val="119"/>
                <a:lumOff val="-2017"/>
                <a:alphaOff val="0"/>
                <a:tint val="96000"/>
                <a:lumMod val="104000"/>
              </a:schemeClr>
            </a:gs>
            <a:gs pos="100000">
              <a:schemeClr val="accent5">
                <a:hueOff val="-427118"/>
                <a:satOff val="119"/>
                <a:lumOff val="-201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Strict Schema			Loose schema</a:t>
          </a:r>
        </a:p>
      </dsp:txBody>
      <dsp:txXfrm>
        <a:off x="27672" y="1270275"/>
        <a:ext cx="6210667" cy="511521"/>
      </dsp:txXfrm>
    </dsp:sp>
    <dsp:sp modelId="{8B7EE5F3-EB5E-46B8-B827-F1E6E22FBAE4}">
      <dsp:nvSpPr>
        <dsp:cNvPr id="0" name=""/>
        <dsp:cNvSpPr/>
      </dsp:nvSpPr>
      <dsp:spPr>
        <a:xfrm>
          <a:off x="0" y="1858428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640678"/>
                <a:satOff val="179"/>
                <a:lumOff val="-3025"/>
                <a:alphaOff val="0"/>
                <a:tint val="96000"/>
                <a:lumMod val="104000"/>
              </a:schemeClr>
            </a:gs>
            <a:gs pos="100000">
              <a:schemeClr val="accent5">
                <a:hueOff val="-640678"/>
                <a:satOff val="179"/>
                <a:lumOff val="-302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 cacheable			Cacheable</a:t>
          </a:r>
        </a:p>
      </dsp:txBody>
      <dsp:txXfrm>
        <a:off x="27672" y="1886100"/>
        <a:ext cx="6210667" cy="511521"/>
      </dsp:txXfrm>
    </dsp:sp>
    <dsp:sp modelId="{DEA397FE-3D7E-4433-849B-BD4B9FEBC021}">
      <dsp:nvSpPr>
        <dsp:cNvPr id="0" name=""/>
        <dsp:cNvSpPr/>
      </dsp:nvSpPr>
      <dsp:spPr>
        <a:xfrm>
          <a:off x="0" y="2474253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854237"/>
                <a:satOff val="239"/>
                <a:lumOff val="-4033"/>
                <a:alphaOff val="0"/>
                <a:tint val="96000"/>
                <a:lumMod val="104000"/>
              </a:schemeClr>
            </a:gs>
            <a:gs pos="100000">
              <a:schemeClr val="accent5">
                <a:hueOff val="-854237"/>
                <a:satOff val="239"/>
                <a:lumOff val="-403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High security			Low security</a:t>
          </a:r>
        </a:p>
      </dsp:txBody>
      <dsp:txXfrm>
        <a:off x="27672" y="2501925"/>
        <a:ext cx="6210667" cy="511521"/>
      </dsp:txXfrm>
    </dsp:sp>
    <dsp:sp modelId="{68C7D67F-6499-48B7-889B-EE0204721A82}">
      <dsp:nvSpPr>
        <dsp:cNvPr id="0" name=""/>
        <dsp:cNvSpPr/>
      </dsp:nvSpPr>
      <dsp:spPr>
        <a:xfrm>
          <a:off x="0" y="3090078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1067796"/>
                <a:satOff val="299"/>
                <a:lumOff val="-5041"/>
                <a:alphaOff val="0"/>
                <a:tint val="96000"/>
                <a:lumMod val="104000"/>
              </a:schemeClr>
            </a:gs>
            <a:gs pos="100000">
              <a:schemeClr val="accent5">
                <a:hueOff val="-1067796"/>
                <a:satOff val="299"/>
                <a:lumOff val="-50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bandwidth		Less bandwidth</a:t>
          </a:r>
        </a:p>
      </dsp:txBody>
      <dsp:txXfrm>
        <a:off x="27672" y="3117750"/>
        <a:ext cx="6210667" cy="511521"/>
      </dsp:txXfrm>
    </dsp:sp>
    <dsp:sp modelId="{BE2DA9F0-3289-4E48-8B86-A4BE42EC1334}">
      <dsp:nvSpPr>
        <dsp:cNvPr id="0" name=""/>
        <dsp:cNvSpPr/>
      </dsp:nvSpPr>
      <dsp:spPr>
        <a:xfrm>
          <a:off x="0" y="3705903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1281355"/>
                <a:satOff val="358"/>
                <a:lumOff val="-6050"/>
                <a:alphaOff val="0"/>
                <a:tint val="96000"/>
                <a:lumMod val="104000"/>
              </a:schemeClr>
            </a:gs>
            <a:gs pos="100000">
              <a:schemeClr val="accent5">
                <a:hueOff val="-1281355"/>
                <a:satOff val="358"/>
                <a:lumOff val="-605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XML			Multiple formats</a:t>
          </a:r>
        </a:p>
      </dsp:txBody>
      <dsp:txXfrm>
        <a:off x="27672" y="3733575"/>
        <a:ext cx="6210667" cy="511521"/>
      </dsp:txXfrm>
    </dsp:sp>
    <dsp:sp modelId="{C6B92639-FA2D-4D50-8011-1BE502A02E7D}">
      <dsp:nvSpPr>
        <dsp:cNvPr id="0" name=""/>
        <dsp:cNvSpPr/>
      </dsp:nvSpPr>
      <dsp:spPr>
        <a:xfrm>
          <a:off x="0" y="4321728"/>
          <a:ext cx="6266011" cy="566865"/>
        </a:xfrm>
        <a:prstGeom prst="roundRect">
          <a:avLst/>
        </a:prstGeom>
        <a:gradFill rotWithShape="0">
          <a:gsLst>
            <a:gs pos="0">
              <a:schemeClr val="accent5">
                <a:hueOff val="-1494914"/>
                <a:satOff val="418"/>
                <a:lumOff val="-7058"/>
                <a:alphaOff val="0"/>
                <a:tint val="96000"/>
                <a:lumMod val="104000"/>
              </a:schemeClr>
            </a:gs>
            <a:gs pos="100000">
              <a:schemeClr val="accent5">
                <a:hueOff val="-1494914"/>
                <a:satOff val="418"/>
                <a:lumOff val="-705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			Simple</a:t>
          </a:r>
        </a:p>
      </dsp:txBody>
      <dsp:txXfrm>
        <a:off x="27672" y="4349400"/>
        <a:ext cx="6210667" cy="511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8631-FCAA-4274-9420-768491E1CA58}">
      <dsp:nvSpPr>
        <dsp:cNvPr id="0" name=""/>
        <dsp:cNvSpPr/>
      </dsp:nvSpPr>
      <dsp:spPr>
        <a:xfrm>
          <a:off x="1251366" y="3642"/>
          <a:ext cx="3763278" cy="225796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Generally used with POST, PUT, and PATCH commands</a:t>
          </a:r>
        </a:p>
      </dsp:txBody>
      <dsp:txXfrm>
        <a:off x="1251366" y="3642"/>
        <a:ext cx="3763278" cy="2257966"/>
      </dsp:txXfrm>
    </dsp:sp>
    <dsp:sp modelId="{258343E8-6D56-4088-8121-C0780AF1C58B}">
      <dsp:nvSpPr>
        <dsp:cNvPr id="0" name=""/>
        <dsp:cNvSpPr/>
      </dsp:nvSpPr>
      <dsp:spPr>
        <a:xfrm>
          <a:off x="1251366" y="2637937"/>
          <a:ext cx="3763278" cy="2257966"/>
        </a:xfrm>
        <a:prstGeom prst="rect">
          <a:avLst/>
        </a:prstGeom>
        <a:gradFill rotWithShape="0">
          <a:gsLst>
            <a:gs pos="0">
              <a:schemeClr val="accent5">
                <a:hueOff val="-1494914"/>
                <a:satOff val="418"/>
                <a:lumOff val="-7058"/>
                <a:alphaOff val="0"/>
                <a:tint val="96000"/>
                <a:lumMod val="104000"/>
              </a:schemeClr>
            </a:gs>
            <a:gs pos="100000">
              <a:schemeClr val="accent5">
                <a:hueOff val="-1494914"/>
                <a:satOff val="418"/>
                <a:lumOff val="-705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sent by the client to your API</a:t>
          </a:r>
        </a:p>
      </dsp:txBody>
      <dsp:txXfrm>
        <a:off x="1251366" y="2637937"/>
        <a:ext cx="3763278" cy="225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87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1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8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5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8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1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uebound.com/resources/blog/overview-of-json-api" TargetMode="External"/><Relationship Id="rId2" Type="http://schemas.openxmlformats.org/officeDocument/2006/relationships/hyperlink" Target="http://json.org/JSONRequ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JavaScript/Objects/JSON" TargetMode="External"/><Relationship Id="rId5" Type="http://schemas.openxmlformats.org/officeDocument/2006/relationships/hyperlink" Target="https://developer.atlassian.com/server/crowd/json-requests-and-responses/" TargetMode="External"/><Relationship Id="rId4" Type="http://schemas.openxmlformats.org/officeDocument/2006/relationships/hyperlink" Target="https://www.soapui.org/learn/api/understanding-rest-headers-and-paramet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2391C-D58A-4295-98FA-A2E9FB8B9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/>
              <a:t>JSON REST API’s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AAC1-ECE0-4AA9-AD86-AAD73B78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B94DC3"/>
                </a:solidFill>
              </a:rPr>
              <a:t>By: Ashleigh Lyman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30CEFF-1467-4D6C-9DDE-FC2BCC383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5" r="9233" b="-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AFAB-9FD5-4A03-A1FA-45E877B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8227-EC15-4E93-93B1-BA45DB25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3895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>
                <a:effectLst/>
              </a:rPr>
              <a:t>Crockford, D. (2006). JSON Request. Retrieved May 21, 2020, from </a:t>
            </a:r>
            <a:r>
              <a:rPr lang="en-US" dirty="0">
                <a:effectLst/>
                <a:hlinkClick r:id="rId2"/>
              </a:rPr>
              <a:t>http://json.org/JSONRequest.html</a:t>
            </a:r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Prakash, N. (2017, October 06). An overview of JSON API: A text-based data exchange format. Retrieved May 21, 2020, from </a:t>
            </a:r>
            <a:r>
              <a:rPr lang="en-US" dirty="0">
                <a:effectLst/>
                <a:hlinkClick r:id="rId3"/>
              </a:rPr>
              <a:t>https://www.valuebound.com/resources/blog/overview-of-json-api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Understanding REST Headers and Parameters. (n.d.). Retrieved May 21, 2020, from </a:t>
            </a:r>
            <a:r>
              <a:rPr lang="en-US" dirty="0">
                <a:effectLst/>
                <a:hlinkClick r:id="rId4"/>
              </a:rPr>
              <a:t>https://www.soapui.org/learn/api/understanding-rest-headers-and-parameters/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Crowd Server Developer. (n.d.). Retrieved May 21, 2020, from </a:t>
            </a:r>
            <a:r>
              <a:rPr lang="en-US" dirty="0">
                <a:effectLst/>
                <a:hlinkClick r:id="rId5"/>
              </a:rPr>
              <a:t>https://developer.atlassian.com/server/crowd/json-requests-and-responses/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Working with JSON. (n.d.). Retrieved May 24, 2020, from </a:t>
            </a:r>
            <a:r>
              <a:rPr lang="en-US" dirty="0">
                <a:effectLst/>
                <a:hlinkClick r:id="rId6"/>
              </a:rPr>
              <a:t>https://developer.mozilla.org/en-US/docs/Learn/JavaScript/Objects/JSON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5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FF08178A-2AA1-4E53-8610-2A1F7F0D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ABB6F-F9F8-4016-A299-00938520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are JSON API’s?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7323-4D60-4964-8681-F8A32DE4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A browser service that allows for two-way data exchange with any JSON data server without exposing users or organization to any harm (Crockford, 2006)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It exchanges data between scripts on pages with JSON servers in the web (Crockford, 2006)</a:t>
            </a:r>
          </a:p>
        </p:txBody>
      </p:sp>
    </p:spTree>
    <p:extLst>
      <p:ext uri="{BB962C8B-B14F-4D97-AF65-F5344CB8AC3E}">
        <p14:creationId xmlns:p14="http://schemas.microsoft.com/office/powerpoint/2010/main" val="34433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2E400-73BD-458F-B915-C97F7439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Why is it important?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CD2D-D40E-4A42-BB76-D3841C09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RESTful API’s allow for easy and simplified data exchange between systems using HTTP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REST API’s make communication between devices easier, and responses to requests are more intuitive. </a:t>
            </a:r>
          </a:p>
        </p:txBody>
      </p:sp>
    </p:spTree>
    <p:extLst>
      <p:ext uri="{BB962C8B-B14F-4D97-AF65-F5344CB8AC3E}">
        <p14:creationId xmlns:p14="http://schemas.microsoft.com/office/powerpoint/2010/main" val="184563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4129A-006A-48F0-835E-98DA7319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Benefits of using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7F13-2591-4D23-8BAD-33CC4F39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Reduces number of requests and data amount between clients and servers (Prakash, 2017)</a:t>
            </a:r>
          </a:p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Scalability</a:t>
            </a:r>
          </a:p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Better performance</a:t>
            </a:r>
          </a:p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Flexible</a:t>
            </a:r>
          </a:p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Better for mobile</a:t>
            </a:r>
          </a:p>
          <a:p>
            <a:pPr marL="450000" lvl="1" indent="0">
              <a:lnSpc>
                <a:spcPct val="90000"/>
              </a:lnSpc>
              <a:buNone/>
            </a:pPr>
            <a:endParaRPr lang="en-US" sz="1300"/>
          </a:p>
          <a:p>
            <a:pPr marL="450000" lvl="1" indent="0">
              <a:lnSpc>
                <a:spcPct val="90000"/>
              </a:lnSpc>
              <a:buNone/>
            </a:pPr>
            <a:endParaRPr lang="en-US" sz="1300"/>
          </a:p>
          <a:p>
            <a:pPr marL="450000" lvl="1" indent="0">
              <a:lnSpc>
                <a:spcPct val="9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5053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E8ED-C1E9-4206-9D34-193ACC55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SOAP vs JSON API’s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EF9F6-71E9-45F4-8C22-CEA4CA68D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251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429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B39E-A5EF-498F-9FF2-C0BDCF17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Request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58AC-DEEB-458B-B051-59C6724C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headers contain information that help you track down issues when you encounter them (soapui.org, 2020)</a:t>
            </a:r>
          </a:p>
          <a:p>
            <a:pPr lvl="3"/>
            <a:r>
              <a:rPr lang="en-US" dirty="0"/>
              <a:t>Request and Response body</a:t>
            </a:r>
          </a:p>
          <a:p>
            <a:pPr lvl="3"/>
            <a:r>
              <a:rPr lang="en-US" dirty="0"/>
              <a:t>Request Authorization</a:t>
            </a:r>
          </a:p>
          <a:p>
            <a:pPr lvl="3"/>
            <a:r>
              <a:rPr lang="en-US" dirty="0"/>
              <a:t>Response Caching</a:t>
            </a:r>
          </a:p>
          <a:p>
            <a:pPr lvl="3"/>
            <a:r>
              <a:rPr lang="en-US" dirty="0"/>
              <a:t>Response Cookies</a:t>
            </a:r>
          </a:p>
          <a:p>
            <a:pPr lvl="3"/>
            <a:endParaRPr lang="en-US" dirty="0"/>
          </a:p>
          <a:p>
            <a:r>
              <a:rPr lang="en-US" dirty="0"/>
              <a:t>HTTP headers are:</a:t>
            </a:r>
          </a:p>
          <a:p>
            <a:pPr lvl="3"/>
            <a:r>
              <a:rPr lang="en-US" dirty="0"/>
              <a:t>Content-type: application/json</a:t>
            </a:r>
          </a:p>
          <a:p>
            <a:pPr lvl="3"/>
            <a:r>
              <a:rPr lang="en-US" dirty="0"/>
              <a:t>Accept: application/json</a:t>
            </a:r>
          </a:p>
          <a:p>
            <a:pPr marL="1170000" lvl="3" indent="0">
              <a:buNone/>
            </a:pPr>
            <a:r>
              <a:rPr lang="en-US" dirty="0"/>
              <a:t>(Atlassian.com, 2020)</a:t>
            </a:r>
          </a:p>
        </p:txBody>
      </p:sp>
    </p:spTree>
    <p:extLst>
      <p:ext uri="{BB962C8B-B14F-4D97-AF65-F5344CB8AC3E}">
        <p14:creationId xmlns:p14="http://schemas.microsoft.com/office/powerpoint/2010/main" val="242411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75BF-8676-438D-9CB7-1B1194E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JSON Request Body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9E763DE-04AB-4047-AC1C-1BD162D91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6989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66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777C-1ED1-45C8-B68D-CAED9E06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1"/>
                </a:solidFill>
              </a:rPr>
              <a:t>A response body is data that the API sends back to you, the client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DDBE-707C-40F8-80E2-6543E8A4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JSON Response Body</a:t>
            </a:r>
          </a:p>
        </p:txBody>
      </p:sp>
    </p:spTree>
    <p:extLst>
      <p:ext uri="{BB962C8B-B14F-4D97-AF65-F5344CB8AC3E}">
        <p14:creationId xmlns:p14="http://schemas.microsoft.com/office/powerpoint/2010/main" val="81636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E7F4-A04E-4CEC-BB7C-B4153C6D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JSON data from REST API</a:t>
            </a:r>
          </a:p>
        </p:txBody>
      </p:sp>
      <p:pic>
        <p:nvPicPr>
          <p:cNvPr id="7" name="Content Placeholder 6" descr="Example of Data flow&#10;&#10;Description automatically generated">
            <a:extLst>
              <a:ext uri="{FF2B5EF4-FFF2-40B4-BE49-F238E27FC236}">
                <a16:creationId xmlns:a16="http://schemas.microsoft.com/office/drawing/2014/main" id="{BFC2B16F-3135-4193-AD9A-221885B61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73" y="609600"/>
            <a:ext cx="5491891" cy="5080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3A5F-A022-4F26-AD31-BE4D7A30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Store URL in variable</a:t>
            </a:r>
          </a:p>
          <a:p>
            <a:pPr marL="342900" indent="-342900" algn="l">
              <a:buAutoNum type="arabicPeriod"/>
            </a:pPr>
            <a:r>
              <a:rPr lang="en-US" dirty="0"/>
              <a:t>Create a request with http request object instance</a:t>
            </a:r>
          </a:p>
          <a:p>
            <a:pPr marL="342900" indent="-342900" algn="l">
              <a:buAutoNum type="arabicPeriod"/>
            </a:pPr>
            <a:r>
              <a:rPr lang="en-US" dirty="0"/>
              <a:t>Use chosen method (GET/POST)</a:t>
            </a: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9FA1A-A668-4778-B2A2-B87029512657}"/>
              </a:ext>
            </a:extLst>
          </p:cNvPr>
          <p:cNvSpPr txBox="1"/>
          <p:nvPr/>
        </p:nvSpPr>
        <p:spPr>
          <a:xfrm>
            <a:off x="4620684" y="6176865"/>
            <a:ext cx="64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(developer.mozilla.org)</a:t>
            </a:r>
          </a:p>
        </p:txBody>
      </p:sp>
    </p:spTree>
    <p:extLst>
      <p:ext uri="{BB962C8B-B14F-4D97-AF65-F5344CB8AC3E}">
        <p14:creationId xmlns:p14="http://schemas.microsoft.com/office/powerpoint/2010/main" val="20875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94DC3"/>
      </a:accent1>
      <a:accent2>
        <a:srgbClr val="783FB3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SlateVTI</vt:lpstr>
      <vt:lpstr>JSON REST API’s</vt:lpstr>
      <vt:lpstr>What are JSON API’s? </vt:lpstr>
      <vt:lpstr>Why is it important? </vt:lpstr>
      <vt:lpstr>Benefits of using REST</vt:lpstr>
      <vt:lpstr>SOAP vs JSON API’s</vt:lpstr>
      <vt:lpstr>JSON Request Header</vt:lpstr>
      <vt:lpstr>JSON Request Body</vt:lpstr>
      <vt:lpstr>JSON Response Body</vt:lpstr>
      <vt:lpstr>Parse JSON data from REST API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REST API’s</dc:title>
  <dc:creator>ashleigh lyman</dc:creator>
  <cp:lastModifiedBy>ashleigh lyman</cp:lastModifiedBy>
  <cp:revision>1</cp:revision>
  <dcterms:created xsi:type="dcterms:W3CDTF">2020-05-24T19:49:40Z</dcterms:created>
  <dcterms:modified xsi:type="dcterms:W3CDTF">2020-05-24T19:49:56Z</dcterms:modified>
</cp:coreProperties>
</file>