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  <p:sldMasterId id="2147483739" r:id="rId2"/>
  </p:sldMasterIdLst>
  <p:sldIdLst>
    <p:sldId id="256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1D8330-8965-4F6E-804A-77145A2E1D4C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D52E0B-4938-4774-884C-6A333D9091A6}">
      <dgm:prSet/>
      <dgm:spPr/>
      <dgm:t>
        <a:bodyPr/>
        <a:lstStyle/>
        <a:p>
          <a:r>
            <a:rPr lang="en-US"/>
            <a:t>SOAP is a protocol that uses XML to communicate between devices</a:t>
          </a:r>
        </a:p>
      </dgm:t>
    </dgm:pt>
    <dgm:pt modelId="{4119EE2D-2380-4B44-8590-EE1EEE5BA2DD}" type="parTrans" cxnId="{3E4F16D1-237A-418D-8FF3-5D171866D237}">
      <dgm:prSet/>
      <dgm:spPr/>
      <dgm:t>
        <a:bodyPr/>
        <a:lstStyle/>
        <a:p>
          <a:endParaRPr lang="en-US"/>
        </a:p>
      </dgm:t>
    </dgm:pt>
    <dgm:pt modelId="{46007FDE-C47C-49B4-BE93-A81C3D73C1A4}" type="sibTrans" cxnId="{3E4F16D1-237A-418D-8FF3-5D171866D237}">
      <dgm:prSet/>
      <dgm:spPr/>
      <dgm:t>
        <a:bodyPr/>
        <a:lstStyle/>
        <a:p>
          <a:endParaRPr lang="en-US"/>
        </a:p>
      </dgm:t>
    </dgm:pt>
    <dgm:pt modelId="{5A5A0DD9-D818-4839-9B7A-CB473E9F29DE}">
      <dgm:prSet/>
      <dgm:spPr/>
      <dgm:t>
        <a:bodyPr/>
        <a:lstStyle/>
        <a:p>
          <a:r>
            <a:rPr lang="en-US"/>
            <a:t>It uses a strict schema to create a messaging framework (soapui.org)</a:t>
          </a:r>
        </a:p>
      </dgm:t>
    </dgm:pt>
    <dgm:pt modelId="{D46FA5BB-5D8E-44A1-A2AA-0E6C8C1B0685}" type="parTrans" cxnId="{F540AD1F-0C88-408C-AFF5-7A9C47C3EC6B}">
      <dgm:prSet/>
      <dgm:spPr/>
      <dgm:t>
        <a:bodyPr/>
        <a:lstStyle/>
        <a:p>
          <a:endParaRPr lang="en-US"/>
        </a:p>
      </dgm:t>
    </dgm:pt>
    <dgm:pt modelId="{C5D494F0-081F-42D5-BCD5-6AFB2D733FF6}" type="sibTrans" cxnId="{F540AD1F-0C88-408C-AFF5-7A9C47C3EC6B}">
      <dgm:prSet/>
      <dgm:spPr/>
      <dgm:t>
        <a:bodyPr/>
        <a:lstStyle/>
        <a:p>
          <a:endParaRPr lang="en-US"/>
        </a:p>
      </dgm:t>
    </dgm:pt>
    <dgm:pt modelId="{AACFCAD3-64B1-4F38-9ACC-75596725F7CE}" type="pres">
      <dgm:prSet presAssocID="{D11D8330-8965-4F6E-804A-77145A2E1D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99D5B9-FA8A-4F78-BB4B-AE166D608835}" type="pres">
      <dgm:prSet presAssocID="{F3D52E0B-4938-4774-884C-6A333D9091A6}" presName="hierRoot1" presStyleCnt="0"/>
      <dgm:spPr/>
    </dgm:pt>
    <dgm:pt modelId="{84043DC9-410E-41D8-B23F-14CB9CCF4DAD}" type="pres">
      <dgm:prSet presAssocID="{F3D52E0B-4938-4774-884C-6A333D9091A6}" presName="composite" presStyleCnt="0"/>
      <dgm:spPr/>
    </dgm:pt>
    <dgm:pt modelId="{863BD8A0-D79D-4F4D-B8D9-21D55F1BAC18}" type="pres">
      <dgm:prSet presAssocID="{F3D52E0B-4938-4774-884C-6A333D9091A6}" presName="background" presStyleLbl="node0" presStyleIdx="0" presStyleCnt="2"/>
      <dgm:spPr/>
    </dgm:pt>
    <dgm:pt modelId="{0847E026-0361-4985-AA85-438E2FC5AB5E}" type="pres">
      <dgm:prSet presAssocID="{F3D52E0B-4938-4774-884C-6A333D9091A6}" presName="text" presStyleLbl="fgAcc0" presStyleIdx="0" presStyleCnt="2">
        <dgm:presLayoutVars>
          <dgm:chPref val="3"/>
        </dgm:presLayoutVars>
      </dgm:prSet>
      <dgm:spPr/>
    </dgm:pt>
    <dgm:pt modelId="{776DFEB4-0373-4FD9-BB96-3031986F47B2}" type="pres">
      <dgm:prSet presAssocID="{F3D52E0B-4938-4774-884C-6A333D9091A6}" presName="hierChild2" presStyleCnt="0"/>
      <dgm:spPr/>
    </dgm:pt>
    <dgm:pt modelId="{421D6734-A077-41CD-8D15-20B8FB24F174}" type="pres">
      <dgm:prSet presAssocID="{5A5A0DD9-D818-4839-9B7A-CB473E9F29DE}" presName="hierRoot1" presStyleCnt="0"/>
      <dgm:spPr/>
    </dgm:pt>
    <dgm:pt modelId="{2B12EA38-0825-46E4-8DD3-99ABA96E9C7A}" type="pres">
      <dgm:prSet presAssocID="{5A5A0DD9-D818-4839-9B7A-CB473E9F29DE}" presName="composite" presStyleCnt="0"/>
      <dgm:spPr/>
    </dgm:pt>
    <dgm:pt modelId="{9AD32A05-0A1A-42A1-9FE5-C5DE43CCEDE9}" type="pres">
      <dgm:prSet presAssocID="{5A5A0DD9-D818-4839-9B7A-CB473E9F29DE}" presName="background" presStyleLbl="node0" presStyleIdx="1" presStyleCnt="2"/>
      <dgm:spPr/>
    </dgm:pt>
    <dgm:pt modelId="{9E0565B6-A150-4F2D-B795-B1A1C59D37F5}" type="pres">
      <dgm:prSet presAssocID="{5A5A0DD9-D818-4839-9B7A-CB473E9F29DE}" presName="text" presStyleLbl="fgAcc0" presStyleIdx="1" presStyleCnt="2">
        <dgm:presLayoutVars>
          <dgm:chPref val="3"/>
        </dgm:presLayoutVars>
      </dgm:prSet>
      <dgm:spPr/>
    </dgm:pt>
    <dgm:pt modelId="{564993A8-BFFB-4CCD-826F-8E59864B04FF}" type="pres">
      <dgm:prSet presAssocID="{5A5A0DD9-D818-4839-9B7A-CB473E9F29DE}" presName="hierChild2" presStyleCnt="0"/>
      <dgm:spPr/>
    </dgm:pt>
  </dgm:ptLst>
  <dgm:cxnLst>
    <dgm:cxn modelId="{F540AD1F-0C88-408C-AFF5-7A9C47C3EC6B}" srcId="{D11D8330-8965-4F6E-804A-77145A2E1D4C}" destId="{5A5A0DD9-D818-4839-9B7A-CB473E9F29DE}" srcOrd="1" destOrd="0" parTransId="{D46FA5BB-5D8E-44A1-A2AA-0E6C8C1B0685}" sibTransId="{C5D494F0-081F-42D5-BCD5-6AFB2D733FF6}"/>
    <dgm:cxn modelId="{FF005D62-53A4-4BE1-87E0-9EDD8EE83211}" type="presOf" srcId="{D11D8330-8965-4F6E-804A-77145A2E1D4C}" destId="{AACFCAD3-64B1-4F38-9ACC-75596725F7CE}" srcOrd="0" destOrd="0" presId="urn:microsoft.com/office/officeart/2005/8/layout/hierarchy1"/>
    <dgm:cxn modelId="{D6D9CB84-3EB5-405B-845C-D72F7494641A}" type="presOf" srcId="{5A5A0DD9-D818-4839-9B7A-CB473E9F29DE}" destId="{9E0565B6-A150-4F2D-B795-B1A1C59D37F5}" srcOrd="0" destOrd="0" presId="urn:microsoft.com/office/officeart/2005/8/layout/hierarchy1"/>
    <dgm:cxn modelId="{C6C36092-283D-4420-902B-69E24B1224A1}" type="presOf" srcId="{F3D52E0B-4938-4774-884C-6A333D9091A6}" destId="{0847E026-0361-4985-AA85-438E2FC5AB5E}" srcOrd="0" destOrd="0" presId="urn:microsoft.com/office/officeart/2005/8/layout/hierarchy1"/>
    <dgm:cxn modelId="{3E4F16D1-237A-418D-8FF3-5D171866D237}" srcId="{D11D8330-8965-4F6E-804A-77145A2E1D4C}" destId="{F3D52E0B-4938-4774-884C-6A333D9091A6}" srcOrd="0" destOrd="0" parTransId="{4119EE2D-2380-4B44-8590-EE1EEE5BA2DD}" sibTransId="{46007FDE-C47C-49B4-BE93-A81C3D73C1A4}"/>
    <dgm:cxn modelId="{82EA0E8D-7639-4623-9A7C-59C9B8EE0C5D}" type="presParOf" srcId="{AACFCAD3-64B1-4F38-9ACC-75596725F7CE}" destId="{8999D5B9-FA8A-4F78-BB4B-AE166D608835}" srcOrd="0" destOrd="0" presId="urn:microsoft.com/office/officeart/2005/8/layout/hierarchy1"/>
    <dgm:cxn modelId="{6EEDADBB-A624-4CC3-BC5A-381285947658}" type="presParOf" srcId="{8999D5B9-FA8A-4F78-BB4B-AE166D608835}" destId="{84043DC9-410E-41D8-B23F-14CB9CCF4DAD}" srcOrd="0" destOrd="0" presId="urn:microsoft.com/office/officeart/2005/8/layout/hierarchy1"/>
    <dgm:cxn modelId="{8DB21988-547F-4067-BA45-5F913E700DC8}" type="presParOf" srcId="{84043DC9-410E-41D8-B23F-14CB9CCF4DAD}" destId="{863BD8A0-D79D-4F4D-B8D9-21D55F1BAC18}" srcOrd="0" destOrd="0" presId="urn:microsoft.com/office/officeart/2005/8/layout/hierarchy1"/>
    <dgm:cxn modelId="{8AF43ED7-D326-4C83-89E8-942831C713DE}" type="presParOf" srcId="{84043DC9-410E-41D8-B23F-14CB9CCF4DAD}" destId="{0847E026-0361-4985-AA85-438E2FC5AB5E}" srcOrd="1" destOrd="0" presId="urn:microsoft.com/office/officeart/2005/8/layout/hierarchy1"/>
    <dgm:cxn modelId="{D46D0D29-FBF7-4E29-AFB0-2FBCA97334DD}" type="presParOf" srcId="{8999D5B9-FA8A-4F78-BB4B-AE166D608835}" destId="{776DFEB4-0373-4FD9-BB96-3031986F47B2}" srcOrd="1" destOrd="0" presId="urn:microsoft.com/office/officeart/2005/8/layout/hierarchy1"/>
    <dgm:cxn modelId="{B2C95439-44C5-40C5-B73D-15EC7D6BDFB7}" type="presParOf" srcId="{AACFCAD3-64B1-4F38-9ACC-75596725F7CE}" destId="{421D6734-A077-41CD-8D15-20B8FB24F174}" srcOrd="1" destOrd="0" presId="urn:microsoft.com/office/officeart/2005/8/layout/hierarchy1"/>
    <dgm:cxn modelId="{039FC731-B209-4517-BD66-3E3DFE32C059}" type="presParOf" srcId="{421D6734-A077-41CD-8D15-20B8FB24F174}" destId="{2B12EA38-0825-46E4-8DD3-99ABA96E9C7A}" srcOrd="0" destOrd="0" presId="urn:microsoft.com/office/officeart/2005/8/layout/hierarchy1"/>
    <dgm:cxn modelId="{C9DEE641-CDA9-4AE1-B762-5160E4A26A88}" type="presParOf" srcId="{2B12EA38-0825-46E4-8DD3-99ABA96E9C7A}" destId="{9AD32A05-0A1A-42A1-9FE5-C5DE43CCEDE9}" srcOrd="0" destOrd="0" presId="urn:microsoft.com/office/officeart/2005/8/layout/hierarchy1"/>
    <dgm:cxn modelId="{C36AC7D6-2DCD-498C-8B3E-D98E862C01E6}" type="presParOf" srcId="{2B12EA38-0825-46E4-8DD3-99ABA96E9C7A}" destId="{9E0565B6-A150-4F2D-B795-B1A1C59D37F5}" srcOrd="1" destOrd="0" presId="urn:microsoft.com/office/officeart/2005/8/layout/hierarchy1"/>
    <dgm:cxn modelId="{131984ED-7D5C-4A5F-A75B-375E0ED625E0}" type="presParOf" srcId="{421D6734-A077-41CD-8D15-20B8FB24F174}" destId="{564993A8-BFFB-4CCD-826F-8E59864B04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1080FD-FED8-41D0-879C-B14FF3FEB4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7CE9D3-9FE8-41A8-BC03-477593ABED3F}">
      <dgm:prSet/>
      <dgm:spPr/>
      <dgm:t>
        <a:bodyPr/>
        <a:lstStyle/>
        <a:p>
          <a:r>
            <a:rPr lang="en-US"/>
            <a:t>An API is a form of agreement between web services on how they are going to exchange data (altexsoft.com, 2020).</a:t>
          </a:r>
        </a:p>
      </dgm:t>
    </dgm:pt>
    <dgm:pt modelId="{EF937F06-CBBD-4F0E-9D78-C3D02BB4AF2A}" type="parTrans" cxnId="{856182AD-7688-4F48-8A91-93B60B976D0C}">
      <dgm:prSet/>
      <dgm:spPr/>
      <dgm:t>
        <a:bodyPr/>
        <a:lstStyle/>
        <a:p>
          <a:endParaRPr lang="en-US"/>
        </a:p>
      </dgm:t>
    </dgm:pt>
    <dgm:pt modelId="{9EF20678-7B93-4931-B91B-008E7A615B94}" type="sibTrans" cxnId="{856182AD-7688-4F48-8A91-93B60B976D0C}">
      <dgm:prSet/>
      <dgm:spPr/>
      <dgm:t>
        <a:bodyPr/>
        <a:lstStyle/>
        <a:p>
          <a:endParaRPr lang="en-US"/>
        </a:p>
      </dgm:t>
    </dgm:pt>
    <dgm:pt modelId="{E7B0D7E4-8202-4A55-BD6E-D0F98CC51FA2}">
      <dgm:prSet/>
      <dgm:spPr/>
      <dgm:t>
        <a:bodyPr/>
        <a:lstStyle/>
        <a:p>
          <a:r>
            <a:rPr lang="en-US"/>
            <a:t>SOAP creates a structured and secure transmission of data</a:t>
          </a:r>
        </a:p>
      </dgm:t>
    </dgm:pt>
    <dgm:pt modelId="{6D4CE442-D5B8-4009-956D-AE9169F74C32}" type="parTrans" cxnId="{29513C2E-0990-44DB-92DD-858FCAE8F2C7}">
      <dgm:prSet/>
      <dgm:spPr/>
      <dgm:t>
        <a:bodyPr/>
        <a:lstStyle/>
        <a:p>
          <a:endParaRPr lang="en-US"/>
        </a:p>
      </dgm:t>
    </dgm:pt>
    <dgm:pt modelId="{6FA19070-C8F7-4D47-B5AE-B703B71403CF}" type="sibTrans" cxnId="{29513C2E-0990-44DB-92DD-858FCAE8F2C7}">
      <dgm:prSet/>
      <dgm:spPr/>
      <dgm:t>
        <a:bodyPr/>
        <a:lstStyle/>
        <a:p>
          <a:endParaRPr lang="en-US"/>
        </a:p>
      </dgm:t>
    </dgm:pt>
    <dgm:pt modelId="{DAD97EFA-7413-4924-85EA-9A572CC9197F}">
      <dgm:prSet/>
      <dgm:spPr/>
      <dgm:t>
        <a:bodyPr/>
        <a:lstStyle/>
        <a:p>
          <a:r>
            <a:rPr lang="en-US"/>
            <a:t>It is able to transmit complex and a heavy amount of data through XML and HTTP</a:t>
          </a:r>
        </a:p>
      </dgm:t>
    </dgm:pt>
    <dgm:pt modelId="{CF292EE3-EC7C-483C-B658-7AC26E50688F}" type="parTrans" cxnId="{97497210-CA7D-4039-ABD5-8BD52ABA8232}">
      <dgm:prSet/>
      <dgm:spPr/>
      <dgm:t>
        <a:bodyPr/>
        <a:lstStyle/>
        <a:p>
          <a:endParaRPr lang="en-US"/>
        </a:p>
      </dgm:t>
    </dgm:pt>
    <dgm:pt modelId="{D196A1B5-C5FA-41E2-908A-F9BE2695DB4A}" type="sibTrans" cxnId="{97497210-CA7D-4039-ABD5-8BD52ABA8232}">
      <dgm:prSet/>
      <dgm:spPr/>
      <dgm:t>
        <a:bodyPr/>
        <a:lstStyle/>
        <a:p>
          <a:endParaRPr lang="en-US"/>
        </a:p>
      </dgm:t>
    </dgm:pt>
    <dgm:pt modelId="{93CF9762-4782-44FF-8343-F3603E163882}" type="pres">
      <dgm:prSet presAssocID="{291080FD-FED8-41D0-879C-B14FF3FEB498}" presName="root" presStyleCnt="0">
        <dgm:presLayoutVars>
          <dgm:dir/>
          <dgm:resizeHandles val="exact"/>
        </dgm:presLayoutVars>
      </dgm:prSet>
      <dgm:spPr/>
    </dgm:pt>
    <dgm:pt modelId="{5797EAEA-F653-4CFA-8FBB-DBFD8EBBE255}" type="pres">
      <dgm:prSet presAssocID="{787CE9D3-9FE8-41A8-BC03-477593ABED3F}" presName="compNode" presStyleCnt="0"/>
      <dgm:spPr/>
    </dgm:pt>
    <dgm:pt modelId="{9890363B-BD67-4928-B665-4D9C86480C62}" type="pres">
      <dgm:prSet presAssocID="{787CE9D3-9FE8-41A8-BC03-477593ABED3F}" presName="bgRect" presStyleLbl="bgShp" presStyleIdx="0" presStyleCnt="3"/>
      <dgm:spPr/>
    </dgm:pt>
    <dgm:pt modelId="{F4704A7B-1E40-4B64-A346-0F3EA0346187}" type="pres">
      <dgm:prSet presAssocID="{787CE9D3-9FE8-41A8-BC03-477593ABED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23F618-DCC2-4496-88D3-C05170141DAE}" type="pres">
      <dgm:prSet presAssocID="{787CE9D3-9FE8-41A8-BC03-477593ABED3F}" presName="spaceRect" presStyleCnt="0"/>
      <dgm:spPr/>
    </dgm:pt>
    <dgm:pt modelId="{F5E08BC8-BFAC-4AFB-8C13-DC9E1B6DA86E}" type="pres">
      <dgm:prSet presAssocID="{787CE9D3-9FE8-41A8-BC03-477593ABED3F}" presName="parTx" presStyleLbl="revTx" presStyleIdx="0" presStyleCnt="3">
        <dgm:presLayoutVars>
          <dgm:chMax val="0"/>
          <dgm:chPref val="0"/>
        </dgm:presLayoutVars>
      </dgm:prSet>
      <dgm:spPr/>
    </dgm:pt>
    <dgm:pt modelId="{116C23C1-11F5-49D7-98CA-379874181790}" type="pres">
      <dgm:prSet presAssocID="{9EF20678-7B93-4931-B91B-008E7A615B94}" presName="sibTrans" presStyleCnt="0"/>
      <dgm:spPr/>
    </dgm:pt>
    <dgm:pt modelId="{125C043C-8DFC-4683-B259-3BEF7E987DDB}" type="pres">
      <dgm:prSet presAssocID="{E7B0D7E4-8202-4A55-BD6E-D0F98CC51FA2}" presName="compNode" presStyleCnt="0"/>
      <dgm:spPr/>
    </dgm:pt>
    <dgm:pt modelId="{10A599B4-F424-40A4-B600-1DA957776D29}" type="pres">
      <dgm:prSet presAssocID="{E7B0D7E4-8202-4A55-BD6E-D0F98CC51FA2}" presName="bgRect" presStyleLbl="bgShp" presStyleIdx="1" presStyleCnt="3"/>
      <dgm:spPr/>
    </dgm:pt>
    <dgm:pt modelId="{CDC3E302-8DC7-4838-8E19-0AF9808415FF}" type="pres">
      <dgm:prSet presAssocID="{E7B0D7E4-8202-4A55-BD6E-D0F98CC51F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"/>
        </a:ext>
      </dgm:extLst>
    </dgm:pt>
    <dgm:pt modelId="{62824FC4-2A8E-4172-BDF6-EDD6DEFA5AD6}" type="pres">
      <dgm:prSet presAssocID="{E7B0D7E4-8202-4A55-BD6E-D0F98CC51FA2}" presName="spaceRect" presStyleCnt="0"/>
      <dgm:spPr/>
    </dgm:pt>
    <dgm:pt modelId="{3DCFB40C-4A03-40AE-908A-8B60F219C22A}" type="pres">
      <dgm:prSet presAssocID="{E7B0D7E4-8202-4A55-BD6E-D0F98CC51FA2}" presName="parTx" presStyleLbl="revTx" presStyleIdx="1" presStyleCnt="3">
        <dgm:presLayoutVars>
          <dgm:chMax val="0"/>
          <dgm:chPref val="0"/>
        </dgm:presLayoutVars>
      </dgm:prSet>
      <dgm:spPr/>
    </dgm:pt>
    <dgm:pt modelId="{1BEBBFB7-E053-4EF5-AAD0-C297CEC6BA1D}" type="pres">
      <dgm:prSet presAssocID="{6FA19070-C8F7-4D47-B5AE-B703B71403CF}" presName="sibTrans" presStyleCnt="0"/>
      <dgm:spPr/>
    </dgm:pt>
    <dgm:pt modelId="{A547861B-06B6-4A2C-9E58-07B72681D935}" type="pres">
      <dgm:prSet presAssocID="{DAD97EFA-7413-4924-85EA-9A572CC9197F}" presName="compNode" presStyleCnt="0"/>
      <dgm:spPr/>
    </dgm:pt>
    <dgm:pt modelId="{9712069B-B7D7-4A6E-944E-FCB664EDAED4}" type="pres">
      <dgm:prSet presAssocID="{DAD97EFA-7413-4924-85EA-9A572CC9197F}" presName="bgRect" presStyleLbl="bgShp" presStyleIdx="2" presStyleCnt="3"/>
      <dgm:spPr/>
    </dgm:pt>
    <dgm:pt modelId="{E0EAC011-573F-440B-88C2-0C198D5CC284}" type="pres">
      <dgm:prSet presAssocID="{DAD97EFA-7413-4924-85EA-9A572CC919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A8EDA91-443C-48B7-9022-AFB770F6D032}" type="pres">
      <dgm:prSet presAssocID="{DAD97EFA-7413-4924-85EA-9A572CC9197F}" presName="spaceRect" presStyleCnt="0"/>
      <dgm:spPr/>
    </dgm:pt>
    <dgm:pt modelId="{0CFDE609-6A09-4AD7-93DB-29DC6CFBAE3B}" type="pres">
      <dgm:prSet presAssocID="{DAD97EFA-7413-4924-85EA-9A572CC919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497210-CA7D-4039-ABD5-8BD52ABA8232}" srcId="{291080FD-FED8-41D0-879C-B14FF3FEB498}" destId="{DAD97EFA-7413-4924-85EA-9A572CC9197F}" srcOrd="2" destOrd="0" parTransId="{CF292EE3-EC7C-483C-B658-7AC26E50688F}" sibTransId="{D196A1B5-C5FA-41E2-908A-F9BE2695DB4A}"/>
    <dgm:cxn modelId="{F51D9F12-3143-4819-B20F-F0015ABEF930}" type="presOf" srcId="{787CE9D3-9FE8-41A8-BC03-477593ABED3F}" destId="{F5E08BC8-BFAC-4AFB-8C13-DC9E1B6DA86E}" srcOrd="0" destOrd="0" presId="urn:microsoft.com/office/officeart/2018/2/layout/IconVerticalSolidList"/>
    <dgm:cxn modelId="{29513C2E-0990-44DB-92DD-858FCAE8F2C7}" srcId="{291080FD-FED8-41D0-879C-B14FF3FEB498}" destId="{E7B0D7E4-8202-4A55-BD6E-D0F98CC51FA2}" srcOrd="1" destOrd="0" parTransId="{6D4CE442-D5B8-4009-956D-AE9169F74C32}" sibTransId="{6FA19070-C8F7-4D47-B5AE-B703B71403CF}"/>
    <dgm:cxn modelId="{2396D52E-05F9-4269-BD2F-6C5D0169F06D}" type="presOf" srcId="{E7B0D7E4-8202-4A55-BD6E-D0F98CC51FA2}" destId="{3DCFB40C-4A03-40AE-908A-8B60F219C22A}" srcOrd="0" destOrd="0" presId="urn:microsoft.com/office/officeart/2018/2/layout/IconVerticalSolidList"/>
    <dgm:cxn modelId="{CB78A482-B488-431E-B842-6E46E35832CD}" type="presOf" srcId="{291080FD-FED8-41D0-879C-B14FF3FEB498}" destId="{93CF9762-4782-44FF-8343-F3603E163882}" srcOrd="0" destOrd="0" presId="urn:microsoft.com/office/officeart/2018/2/layout/IconVerticalSolidList"/>
    <dgm:cxn modelId="{827AA89B-F6A7-4402-AA7E-808550814294}" type="presOf" srcId="{DAD97EFA-7413-4924-85EA-9A572CC9197F}" destId="{0CFDE609-6A09-4AD7-93DB-29DC6CFBAE3B}" srcOrd="0" destOrd="0" presId="urn:microsoft.com/office/officeart/2018/2/layout/IconVerticalSolidList"/>
    <dgm:cxn modelId="{856182AD-7688-4F48-8A91-93B60B976D0C}" srcId="{291080FD-FED8-41D0-879C-B14FF3FEB498}" destId="{787CE9D3-9FE8-41A8-BC03-477593ABED3F}" srcOrd="0" destOrd="0" parTransId="{EF937F06-CBBD-4F0E-9D78-C3D02BB4AF2A}" sibTransId="{9EF20678-7B93-4931-B91B-008E7A615B94}"/>
    <dgm:cxn modelId="{183738F2-5425-4B15-8B92-2F2A3E87CA9B}" type="presParOf" srcId="{93CF9762-4782-44FF-8343-F3603E163882}" destId="{5797EAEA-F653-4CFA-8FBB-DBFD8EBBE255}" srcOrd="0" destOrd="0" presId="urn:microsoft.com/office/officeart/2018/2/layout/IconVerticalSolidList"/>
    <dgm:cxn modelId="{DE311085-75C3-454E-BA18-7E1C24F81DFD}" type="presParOf" srcId="{5797EAEA-F653-4CFA-8FBB-DBFD8EBBE255}" destId="{9890363B-BD67-4928-B665-4D9C86480C62}" srcOrd="0" destOrd="0" presId="urn:microsoft.com/office/officeart/2018/2/layout/IconVerticalSolidList"/>
    <dgm:cxn modelId="{409758A3-9142-4B63-97A4-E5CFC4A725B6}" type="presParOf" srcId="{5797EAEA-F653-4CFA-8FBB-DBFD8EBBE255}" destId="{F4704A7B-1E40-4B64-A346-0F3EA0346187}" srcOrd="1" destOrd="0" presId="urn:microsoft.com/office/officeart/2018/2/layout/IconVerticalSolidList"/>
    <dgm:cxn modelId="{F257E9D2-5303-49AB-AEE5-20FE031693F2}" type="presParOf" srcId="{5797EAEA-F653-4CFA-8FBB-DBFD8EBBE255}" destId="{3223F618-DCC2-4496-88D3-C05170141DAE}" srcOrd="2" destOrd="0" presId="urn:microsoft.com/office/officeart/2018/2/layout/IconVerticalSolidList"/>
    <dgm:cxn modelId="{9FC2A941-2718-42E7-B9B2-429F617F4861}" type="presParOf" srcId="{5797EAEA-F653-4CFA-8FBB-DBFD8EBBE255}" destId="{F5E08BC8-BFAC-4AFB-8C13-DC9E1B6DA86E}" srcOrd="3" destOrd="0" presId="urn:microsoft.com/office/officeart/2018/2/layout/IconVerticalSolidList"/>
    <dgm:cxn modelId="{875AA32D-ECA7-4BA6-9AE9-FFF154D522B5}" type="presParOf" srcId="{93CF9762-4782-44FF-8343-F3603E163882}" destId="{116C23C1-11F5-49D7-98CA-379874181790}" srcOrd="1" destOrd="0" presId="urn:microsoft.com/office/officeart/2018/2/layout/IconVerticalSolidList"/>
    <dgm:cxn modelId="{F065BC6F-8BCD-4BAC-8095-1463B77EF78E}" type="presParOf" srcId="{93CF9762-4782-44FF-8343-F3603E163882}" destId="{125C043C-8DFC-4683-B259-3BEF7E987DDB}" srcOrd="2" destOrd="0" presId="urn:microsoft.com/office/officeart/2018/2/layout/IconVerticalSolidList"/>
    <dgm:cxn modelId="{835A930D-F60D-43D5-A63C-8EB7C9518BA5}" type="presParOf" srcId="{125C043C-8DFC-4683-B259-3BEF7E987DDB}" destId="{10A599B4-F424-40A4-B600-1DA957776D29}" srcOrd="0" destOrd="0" presId="urn:microsoft.com/office/officeart/2018/2/layout/IconVerticalSolidList"/>
    <dgm:cxn modelId="{957B1DF5-2BDF-4465-9D8C-FF72593D856D}" type="presParOf" srcId="{125C043C-8DFC-4683-B259-3BEF7E987DDB}" destId="{CDC3E302-8DC7-4838-8E19-0AF9808415FF}" srcOrd="1" destOrd="0" presId="urn:microsoft.com/office/officeart/2018/2/layout/IconVerticalSolidList"/>
    <dgm:cxn modelId="{541D0B3D-5DDC-4371-93C0-CBAC95E87E83}" type="presParOf" srcId="{125C043C-8DFC-4683-B259-3BEF7E987DDB}" destId="{62824FC4-2A8E-4172-BDF6-EDD6DEFA5AD6}" srcOrd="2" destOrd="0" presId="urn:microsoft.com/office/officeart/2018/2/layout/IconVerticalSolidList"/>
    <dgm:cxn modelId="{B3BD9877-0FF8-4514-B6CF-61C61408C45D}" type="presParOf" srcId="{125C043C-8DFC-4683-B259-3BEF7E987DDB}" destId="{3DCFB40C-4A03-40AE-908A-8B60F219C22A}" srcOrd="3" destOrd="0" presId="urn:microsoft.com/office/officeart/2018/2/layout/IconVerticalSolidList"/>
    <dgm:cxn modelId="{3DBD7780-ABC3-4615-9D4F-22ADFD79966E}" type="presParOf" srcId="{93CF9762-4782-44FF-8343-F3603E163882}" destId="{1BEBBFB7-E053-4EF5-AAD0-C297CEC6BA1D}" srcOrd="3" destOrd="0" presId="urn:microsoft.com/office/officeart/2018/2/layout/IconVerticalSolidList"/>
    <dgm:cxn modelId="{3361C3E4-0069-4FB3-9B1B-B715FF7D88DD}" type="presParOf" srcId="{93CF9762-4782-44FF-8343-F3603E163882}" destId="{A547861B-06B6-4A2C-9E58-07B72681D935}" srcOrd="4" destOrd="0" presId="urn:microsoft.com/office/officeart/2018/2/layout/IconVerticalSolidList"/>
    <dgm:cxn modelId="{B03FB4F0-6010-4F0D-B291-D770B7BB6EB5}" type="presParOf" srcId="{A547861B-06B6-4A2C-9E58-07B72681D935}" destId="{9712069B-B7D7-4A6E-944E-FCB664EDAED4}" srcOrd="0" destOrd="0" presId="urn:microsoft.com/office/officeart/2018/2/layout/IconVerticalSolidList"/>
    <dgm:cxn modelId="{6A983DE4-8666-4A18-8338-354F5C8611A6}" type="presParOf" srcId="{A547861B-06B6-4A2C-9E58-07B72681D935}" destId="{E0EAC011-573F-440B-88C2-0C198D5CC284}" srcOrd="1" destOrd="0" presId="urn:microsoft.com/office/officeart/2018/2/layout/IconVerticalSolidList"/>
    <dgm:cxn modelId="{DF3D8187-B0AE-49FF-8005-C32513DFD365}" type="presParOf" srcId="{A547861B-06B6-4A2C-9E58-07B72681D935}" destId="{0A8EDA91-443C-48B7-9022-AFB770F6D032}" srcOrd="2" destOrd="0" presId="urn:microsoft.com/office/officeart/2018/2/layout/IconVerticalSolidList"/>
    <dgm:cxn modelId="{B7971F63-B96C-4AC4-B756-12F9678FDF29}" type="presParOf" srcId="{A547861B-06B6-4A2C-9E58-07B72681D935}" destId="{0CFDE609-6A09-4AD7-93DB-29DC6CFBAE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C9F11E-2E05-4CCE-911F-8A3E33E5C905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32EC2D-F743-46E7-865D-56C8C53B6E09}">
      <dgm:prSet phldrT="[Text]"/>
      <dgm:spPr/>
      <dgm:t>
        <a:bodyPr/>
        <a:lstStyle/>
        <a:p>
          <a:r>
            <a:rPr lang="en-US" dirty="0"/>
            <a:t>Pros</a:t>
          </a:r>
        </a:p>
      </dgm:t>
    </dgm:pt>
    <dgm:pt modelId="{0847188F-C7B2-4B5F-8E6F-51D94469AE11}" type="parTrans" cxnId="{AED230D1-C3D4-4D90-BB79-FA0ED4CBD7B9}">
      <dgm:prSet/>
      <dgm:spPr/>
      <dgm:t>
        <a:bodyPr/>
        <a:lstStyle/>
        <a:p>
          <a:endParaRPr lang="en-US"/>
        </a:p>
      </dgm:t>
    </dgm:pt>
    <dgm:pt modelId="{882A5137-59C3-4F9A-AE4A-AB30D9D8E5F2}" type="sibTrans" cxnId="{AED230D1-C3D4-4D90-BB79-FA0ED4CBD7B9}">
      <dgm:prSet/>
      <dgm:spPr/>
      <dgm:t>
        <a:bodyPr/>
        <a:lstStyle/>
        <a:p>
          <a:endParaRPr lang="en-US"/>
        </a:p>
      </dgm:t>
    </dgm:pt>
    <dgm:pt modelId="{DDA5FFE8-D8FA-48D4-B075-457E8103BDAA}">
      <dgm:prSet phldrT="[Text]"/>
      <dgm:spPr/>
      <dgm:t>
        <a:bodyPr/>
        <a:lstStyle/>
        <a:p>
          <a:r>
            <a:rPr lang="en-US" dirty="0"/>
            <a:t>Cons</a:t>
          </a:r>
        </a:p>
      </dgm:t>
    </dgm:pt>
    <dgm:pt modelId="{600F9B28-07D7-41CE-93E5-96E6F33171E2}" type="parTrans" cxnId="{505B538B-DD71-47E6-B868-898F32F59FB4}">
      <dgm:prSet/>
      <dgm:spPr/>
      <dgm:t>
        <a:bodyPr/>
        <a:lstStyle/>
        <a:p>
          <a:endParaRPr lang="en-US"/>
        </a:p>
      </dgm:t>
    </dgm:pt>
    <dgm:pt modelId="{2FAA45F1-153E-4208-9F30-E4189737BCD4}" type="sibTrans" cxnId="{505B538B-DD71-47E6-B868-898F32F59FB4}">
      <dgm:prSet/>
      <dgm:spPr/>
      <dgm:t>
        <a:bodyPr/>
        <a:lstStyle/>
        <a:p>
          <a:endParaRPr lang="en-US"/>
        </a:p>
      </dgm:t>
    </dgm:pt>
    <dgm:pt modelId="{B2AEA7C8-5CDE-4268-A7EB-7CE07FC01E18}">
      <dgm:prSet/>
      <dgm:spPr/>
      <dgm:t>
        <a:bodyPr/>
        <a:lstStyle/>
        <a:p>
          <a:r>
            <a:rPr lang="en-US"/>
            <a:t>Language, platform, and transport independent (soupui.org, 2020).</a:t>
          </a:r>
          <a:endParaRPr lang="en-US" dirty="0"/>
        </a:p>
      </dgm:t>
    </dgm:pt>
    <dgm:pt modelId="{FD3A18B7-F8A3-4696-BA43-3C5B5EFFDF9D}" type="parTrans" cxnId="{764468B1-0CA5-4DB1-8E03-51C40FF29826}">
      <dgm:prSet/>
      <dgm:spPr/>
      <dgm:t>
        <a:bodyPr/>
        <a:lstStyle/>
        <a:p>
          <a:endParaRPr lang="en-US"/>
        </a:p>
      </dgm:t>
    </dgm:pt>
    <dgm:pt modelId="{B2EB90D9-1422-487F-93E3-C965F4024947}" type="sibTrans" cxnId="{764468B1-0CA5-4DB1-8E03-51C40FF29826}">
      <dgm:prSet/>
      <dgm:spPr/>
      <dgm:t>
        <a:bodyPr/>
        <a:lstStyle/>
        <a:p>
          <a:endParaRPr lang="en-US"/>
        </a:p>
      </dgm:t>
    </dgm:pt>
    <dgm:pt modelId="{E1AC03B2-E2FC-47C2-89D6-3CA029E274D9}">
      <dgm:prSet/>
      <dgm:spPr/>
      <dgm:t>
        <a:bodyPr/>
        <a:lstStyle/>
        <a:p>
          <a:r>
            <a:rPr lang="en-US"/>
            <a:t>Built-in error handling</a:t>
          </a:r>
          <a:endParaRPr lang="en-US" dirty="0"/>
        </a:p>
      </dgm:t>
    </dgm:pt>
    <dgm:pt modelId="{8D3CD6B7-68F3-4F57-8334-0BB9D3FDF079}" type="parTrans" cxnId="{E1A1A2C7-0692-4697-BF2C-177A4C3CFE34}">
      <dgm:prSet/>
      <dgm:spPr/>
      <dgm:t>
        <a:bodyPr/>
        <a:lstStyle/>
        <a:p>
          <a:endParaRPr lang="en-US"/>
        </a:p>
      </dgm:t>
    </dgm:pt>
    <dgm:pt modelId="{69159A5A-7C91-48AF-B6A4-CE611325F42D}" type="sibTrans" cxnId="{E1A1A2C7-0692-4697-BF2C-177A4C3CFE34}">
      <dgm:prSet/>
      <dgm:spPr/>
      <dgm:t>
        <a:bodyPr/>
        <a:lstStyle/>
        <a:p>
          <a:endParaRPr lang="en-US"/>
        </a:p>
      </dgm:t>
    </dgm:pt>
    <dgm:pt modelId="{C8A48A78-BDD5-4C5B-A29B-CE6CE58AABDD}">
      <dgm:prSet/>
      <dgm:spPr/>
      <dgm:t>
        <a:bodyPr/>
        <a:lstStyle/>
        <a:p>
          <a:r>
            <a:rPr lang="en-US"/>
            <a:t>Standardized</a:t>
          </a:r>
          <a:endParaRPr lang="en-US" dirty="0"/>
        </a:p>
      </dgm:t>
    </dgm:pt>
    <dgm:pt modelId="{453309E0-DBF1-41F3-8417-0C44548CC0E1}" type="parTrans" cxnId="{1DC47655-8F17-4D4A-9ABA-D54BD2680022}">
      <dgm:prSet/>
      <dgm:spPr/>
      <dgm:t>
        <a:bodyPr/>
        <a:lstStyle/>
        <a:p>
          <a:endParaRPr lang="en-US"/>
        </a:p>
      </dgm:t>
    </dgm:pt>
    <dgm:pt modelId="{A47E5162-52A9-4512-B341-6CBAB9DADFFB}" type="sibTrans" cxnId="{1DC47655-8F17-4D4A-9ABA-D54BD2680022}">
      <dgm:prSet/>
      <dgm:spPr/>
      <dgm:t>
        <a:bodyPr/>
        <a:lstStyle/>
        <a:p>
          <a:endParaRPr lang="en-US"/>
        </a:p>
      </dgm:t>
    </dgm:pt>
    <dgm:pt modelId="{8837DC48-2080-4C4C-96EF-888D86127D73}">
      <dgm:prSet/>
      <dgm:spPr/>
      <dgm:t>
        <a:bodyPr/>
        <a:lstStyle/>
        <a:p>
          <a:r>
            <a:rPr lang="en-US"/>
            <a:t>Provides pre-build extensibility (soapui.org,2020).</a:t>
          </a:r>
          <a:endParaRPr lang="en-US" dirty="0"/>
        </a:p>
      </dgm:t>
    </dgm:pt>
    <dgm:pt modelId="{D9EE3417-DCEB-4E31-8F76-3C9F00873598}" type="parTrans" cxnId="{F937249B-4EE5-421C-B8DC-5BD7C9040F6D}">
      <dgm:prSet/>
      <dgm:spPr/>
      <dgm:t>
        <a:bodyPr/>
        <a:lstStyle/>
        <a:p>
          <a:endParaRPr lang="en-US"/>
        </a:p>
      </dgm:t>
    </dgm:pt>
    <dgm:pt modelId="{B8987594-0E3A-4A79-8DEC-4F8AF914D605}" type="sibTrans" cxnId="{F937249B-4EE5-421C-B8DC-5BD7C9040F6D}">
      <dgm:prSet/>
      <dgm:spPr/>
      <dgm:t>
        <a:bodyPr/>
        <a:lstStyle/>
        <a:p>
          <a:endParaRPr lang="en-US"/>
        </a:p>
      </dgm:t>
    </dgm:pt>
    <dgm:pt modelId="{5990C4E6-8B72-4D1E-BF9B-42176C645F99}">
      <dgm:prSet/>
      <dgm:spPr/>
      <dgm:t>
        <a:bodyPr/>
        <a:lstStyle/>
        <a:p>
          <a:r>
            <a:rPr lang="en-US"/>
            <a:t>Strict schema</a:t>
          </a:r>
          <a:endParaRPr lang="en-US" dirty="0"/>
        </a:p>
      </dgm:t>
    </dgm:pt>
    <dgm:pt modelId="{CAA782B4-6EA8-40DF-AB2C-407C70B859E1}" type="parTrans" cxnId="{7FAD8ED6-4148-4FB3-8513-BBAEE0147369}">
      <dgm:prSet/>
      <dgm:spPr/>
      <dgm:t>
        <a:bodyPr/>
        <a:lstStyle/>
        <a:p>
          <a:endParaRPr lang="en-US"/>
        </a:p>
      </dgm:t>
    </dgm:pt>
    <dgm:pt modelId="{B2C5A126-7F5B-423F-94B9-3D910624724B}" type="sibTrans" cxnId="{7FAD8ED6-4148-4FB3-8513-BBAEE0147369}">
      <dgm:prSet/>
      <dgm:spPr/>
      <dgm:t>
        <a:bodyPr/>
        <a:lstStyle/>
        <a:p>
          <a:endParaRPr lang="en-US"/>
        </a:p>
      </dgm:t>
    </dgm:pt>
    <dgm:pt modelId="{5E3E72FF-EB41-4112-9032-A36FB609B884}">
      <dgm:prSet/>
      <dgm:spPr/>
      <dgm:t>
        <a:bodyPr/>
        <a:lstStyle/>
        <a:p>
          <a:r>
            <a:rPr lang="en-US"/>
            <a:t>Only uses XML to transport data</a:t>
          </a:r>
          <a:endParaRPr lang="en-US" dirty="0"/>
        </a:p>
      </dgm:t>
    </dgm:pt>
    <dgm:pt modelId="{FAA9B566-E12B-4929-9825-AD56905016F8}" type="parTrans" cxnId="{7B654D02-97AA-4394-A0E6-BBE3D1FB0424}">
      <dgm:prSet/>
      <dgm:spPr/>
      <dgm:t>
        <a:bodyPr/>
        <a:lstStyle/>
        <a:p>
          <a:endParaRPr lang="en-US"/>
        </a:p>
      </dgm:t>
    </dgm:pt>
    <dgm:pt modelId="{F971B331-3CBD-4306-A2AF-B683BF8D9FE9}" type="sibTrans" cxnId="{7B654D02-97AA-4394-A0E6-BBE3D1FB0424}">
      <dgm:prSet/>
      <dgm:spPr/>
      <dgm:t>
        <a:bodyPr/>
        <a:lstStyle/>
        <a:p>
          <a:endParaRPr lang="en-US"/>
        </a:p>
      </dgm:t>
    </dgm:pt>
    <dgm:pt modelId="{C022A061-8150-4715-A2EF-B68524D0F370}">
      <dgm:prSet/>
      <dgm:spPr/>
      <dgm:t>
        <a:bodyPr/>
        <a:lstStyle/>
        <a:p>
          <a:r>
            <a:rPr lang="en-US"/>
            <a:t>Larger learning curve</a:t>
          </a:r>
          <a:endParaRPr lang="en-US" dirty="0"/>
        </a:p>
      </dgm:t>
    </dgm:pt>
    <dgm:pt modelId="{42CB21CE-E34D-4E3A-AAF1-5B31E7C36090}" type="parTrans" cxnId="{4347546B-D346-4CC7-9279-16FDFDCA6F2E}">
      <dgm:prSet/>
      <dgm:spPr/>
      <dgm:t>
        <a:bodyPr/>
        <a:lstStyle/>
        <a:p>
          <a:endParaRPr lang="en-US"/>
        </a:p>
      </dgm:t>
    </dgm:pt>
    <dgm:pt modelId="{4643DC6D-0092-4D05-8E75-4B8EFF3B4F4C}" type="sibTrans" cxnId="{4347546B-D346-4CC7-9279-16FDFDCA6F2E}">
      <dgm:prSet/>
      <dgm:spPr/>
      <dgm:t>
        <a:bodyPr/>
        <a:lstStyle/>
        <a:p>
          <a:endParaRPr lang="en-US"/>
        </a:p>
      </dgm:t>
    </dgm:pt>
    <dgm:pt modelId="{5855A17A-AAEB-4F54-AB26-A95F8EEFDC6A}" type="pres">
      <dgm:prSet presAssocID="{DFC9F11E-2E05-4CCE-911F-8A3E33E5C905}" presName="theList" presStyleCnt="0">
        <dgm:presLayoutVars>
          <dgm:dir/>
          <dgm:animLvl val="lvl"/>
          <dgm:resizeHandles val="exact"/>
        </dgm:presLayoutVars>
      </dgm:prSet>
      <dgm:spPr/>
    </dgm:pt>
    <dgm:pt modelId="{2DE2384B-5513-4735-A48D-97426DE6D7F5}" type="pres">
      <dgm:prSet presAssocID="{2232EC2D-F743-46E7-865D-56C8C53B6E09}" presName="compNode" presStyleCnt="0"/>
      <dgm:spPr/>
    </dgm:pt>
    <dgm:pt modelId="{341FB046-314F-4137-979F-B6C393368226}" type="pres">
      <dgm:prSet presAssocID="{2232EC2D-F743-46E7-865D-56C8C53B6E09}" presName="aNode" presStyleLbl="bgShp" presStyleIdx="0" presStyleCnt="2" custLinFactNeighborX="-11629" custLinFactNeighborY="5117"/>
      <dgm:spPr/>
    </dgm:pt>
    <dgm:pt modelId="{D6BAF30E-49F5-477D-BFDE-0604206BFABB}" type="pres">
      <dgm:prSet presAssocID="{2232EC2D-F743-46E7-865D-56C8C53B6E09}" presName="textNode" presStyleLbl="bgShp" presStyleIdx="0" presStyleCnt="2"/>
      <dgm:spPr/>
    </dgm:pt>
    <dgm:pt modelId="{B2043A8D-0DFD-4F75-9C0F-B270F2E237C1}" type="pres">
      <dgm:prSet presAssocID="{2232EC2D-F743-46E7-865D-56C8C53B6E09}" presName="compChildNode" presStyleCnt="0"/>
      <dgm:spPr/>
    </dgm:pt>
    <dgm:pt modelId="{EFBE86AF-5B4D-4A0F-BC6E-3179A329C67E}" type="pres">
      <dgm:prSet presAssocID="{2232EC2D-F743-46E7-865D-56C8C53B6E09}" presName="theInnerList" presStyleCnt="0"/>
      <dgm:spPr/>
    </dgm:pt>
    <dgm:pt modelId="{107D2807-F02E-40BE-AFA2-83767D1FC480}" type="pres">
      <dgm:prSet presAssocID="{B2AEA7C8-5CDE-4268-A7EB-7CE07FC01E18}" presName="childNode" presStyleLbl="node1" presStyleIdx="0" presStyleCnt="7">
        <dgm:presLayoutVars>
          <dgm:bulletEnabled val="1"/>
        </dgm:presLayoutVars>
      </dgm:prSet>
      <dgm:spPr/>
    </dgm:pt>
    <dgm:pt modelId="{1C38D812-F913-4E69-AD8C-0C049A687C8B}" type="pres">
      <dgm:prSet presAssocID="{B2AEA7C8-5CDE-4268-A7EB-7CE07FC01E18}" presName="aSpace2" presStyleCnt="0"/>
      <dgm:spPr/>
    </dgm:pt>
    <dgm:pt modelId="{717C760D-CDD4-44DC-9BFD-194BC456F589}" type="pres">
      <dgm:prSet presAssocID="{E1AC03B2-E2FC-47C2-89D6-3CA029E274D9}" presName="childNode" presStyleLbl="node1" presStyleIdx="1" presStyleCnt="7">
        <dgm:presLayoutVars>
          <dgm:bulletEnabled val="1"/>
        </dgm:presLayoutVars>
      </dgm:prSet>
      <dgm:spPr/>
    </dgm:pt>
    <dgm:pt modelId="{05C6EE59-987F-4DD9-869B-91C1CBC2CB88}" type="pres">
      <dgm:prSet presAssocID="{E1AC03B2-E2FC-47C2-89D6-3CA029E274D9}" presName="aSpace2" presStyleCnt="0"/>
      <dgm:spPr/>
    </dgm:pt>
    <dgm:pt modelId="{7E98F1B8-98A8-41BF-867E-5E57E248CBFF}" type="pres">
      <dgm:prSet presAssocID="{C8A48A78-BDD5-4C5B-A29B-CE6CE58AABDD}" presName="childNode" presStyleLbl="node1" presStyleIdx="2" presStyleCnt="7">
        <dgm:presLayoutVars>
          <dgm:bulletEnabled val="1"/>
        </dgm:presLayoutVars>
      </dgm:prSet>
      <dgm:spPr/>
    </dgm:pt>
    <dgm:pt modelId="{08C77BF9-9AFF-4922-A59B-8ECA2F18EF00}" type="pres">
      <dgm:prSet presAssocID="{C8A48A78-BDD5-4C5B-A29B-CE6CE58AABDD}" presName="aSpace2" presStyleCnt="0"/>
      <dgm:spPr/>
    </dgm:pt>
    <dgm:pt modelId="{0008AE36-7EF6-42C7-A2E2-73D305F95DAA}" type="pres">
      <dgm:prSet presAssocID="{8837DC48-2080-4C4C-96EF-888D86127D73}" presName="childNode" presStyleLbl="node1" presStyleIdx="3" presStyleCnt="7">
        <dgm:presLayoutVars>
          <dgm:bulletEnabled val="1"/>
        </dgm:presLayoutVars>
      </dgm:prSet>
      <dgm:spPr/>
    </dgm:pt>
    <dgm:pt modelId="{6D036225-E6C7-4642-B154-3F3B55D760EA}" type="pres">
      <dgm:prSet presAssocID="{2232EC2D-F743-46E7-865D-56C8C53B6E09}" presName="aSpace" presStyleCnt="0"/>
      <dgm:spPr/>
    </dgm:pt>
    <dgm:pt modelId="{8776B3B0-EEF1-448A-B56F-80E3B32A6441}" type="pres">
      <dgm:prSet presAssocID="{DDA5FFE8-D8FA-48D4-B075-457E8103BDAA}" presName="compNode" presStyleCnt="0"/>
      <dgm:spPr/>
    </dgm:pt>
    <dgm:pt modelId="{27256201-AD1D-45EB-8271-DD45716EB0E1}" type="pres">
      <dgm:prSet presAssocID="{DDA5FFE8-D8FA-48D4-B075-457E8103BDAA}" presName="aNode" presStyleLbl="bgShp" presStyleIdx="1" presStyleCnt="2" custLinFactNeighborX="88554" custLinFactNeighborY="26433"/>
      <dgm:spPr/>
    </dgm:pt>
    <dgm:pt modelId="{1648005D-BD25-4EB7-A34D-3D30B037D43A}" type="pres">
      <dgm:prSet presAssocID="{DDA5FFE8-D8FA-48D4-B075-457E8103BDAA}" presName="textNode" presStyleLbl="bgShp" presStyleIdx="1" presStyleCnt="2"/>
      <dgm:spPr/>
    </dgm:pt>
    <dgm:pt modelId="{D3F8DD05-E2DF-446A-BA1F-67AB2E5234F9}" type="pres">
      <dgm:prSet presAssocID="{DDA5FFE8-D8FA-48D4-B075-457E8103BDAA}" presName="compChildNode" presStyleCnt="0"/>
      <dgm:spPr/>
    </dgm:pt>
    <dgm:pt modelId="{20745CAF-E059-4CD4-A21D-81E5E19D1B00}" type="pres">
      <dgm:prSet presAssocID="{DDA5FFE8-D8FA-48D4-B075-457E8103BDAA}" presName="theInnerList" presStyleCnt="0"/>
      <dgm:spPr/>
    </dgm:pt>
    <dgm:pt modelId="{B7EBD1E0-56A5-4946-869D-0B5E1557AC4C}" type="pres">
      <dgm:prSet presAssocID="{5990C4E6-8B72-4D1E-BF9B-42176C645F99}" presName="childNode" presStyleLbl="node1" presStyleIdx="4" presStyleCnt="7">
        <dgm:presLayoutVars>
          <dgm:bulletEnabled val="1"/>
        </dgm:presLayoutVars>
      </dgm:prSet>
      <dgm:spPr/>
    </dgm:pt>
    <dgm:pt modelId="{0BF952C0-EE3C-4E8D-A734-6CC88966CA90}" type="pres">
      <dgm:prSet presAssocID="{5990C4E6-8B72-4D1E-BF9B-42176C645F99}" presName="aSpace2" presStyleCnt="0"/>
      <dgm:spPr/>
    </dgm:pt>
    <dgm:pt modelId="{6054D8FF-410D-4D30-AA23-A82AB23DA2D7}" type="pres">
      <dgm:prSet presAssocID="{5E3E72FF-EB41-4112-9032-A36FB609B884}" presName="childNode" presStyleLbl="node1" presStyleIdx="5" presStyleCnt="7">
        <dgm:presLayoutVars>
          <dgm:bulletEnabled val="1"/>
        </dgm:presLayoutVars>
      </dgm:prSet>
      <dgm:spPr/>
    </dgm:pt>
    <dgm:pt modelId="{68AFE898-B763-4143-A0DB-D41C3F34018E}" type="pres">
      <dgm:prSet presAssocID="{5E3E72FF-EB41-4112-9032-A36FB609B884}" presName="aSpace2" presStyleCnt="0"/>
      <dgm:spPr/>
    </dgm:pt>
    <dgm:pt modelId="{9DCA2A7A-14E7-4005-BAF9-95D68511EA1D}" type="pres">
      <dgm:prSet presAssocID="{C022A061-8150-4715-A2EF-B68524D0F370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7B654D02-97AA-4394-A0E6-BBE3D1FB0424}" srcId="{DDA5FFE8-D8FA-48D4-B075-457E8103BDAA}" destId="{5E3E72FF-EB41-4112-9032-A36FB609B884}" srcOrd="1" destOrd="0" parTransId="{FAA9B566-E12B-4929-9825-AD56905016F8}" sibTransId="{F971B331-3CBD-4306-A2AF-B683BF8D9FE9}"/>
    <dgm:cxn modelId="{C475E71F-7431-4171-98D1-797F1BC93539}" type="presOf" srcId="{2232EC2D-F743-46E7-865D-56C8C53B6E09}" destId="{D6BAF30E-49F5-477D-BFDE-0604206BFABB}" srcOrd="1" destOrd="0" presId="urn:microsoft.com/office/officeart/2005/8/layout/lProcess2"/>
    <dgm:cxn modelId="{705FA122-E215-4CE5-8EE2-EA1BB0C96FDB}" type="presOf" srcId="{DFC9F11E-2E05-4CCE-911F-8A3E33E5C905}" destId="{5855A17A-AAEB-4F54-AB26-A95F8EEFDC6A}" srcOrd="0" destOrd="0" presId="urn:microsoft.com/office/officeart/2005/8/layout/lProcess2"/>
    <dgm:cxn modelId="{97FF742D-9C78-44F3-B92D-AC209605A6F0}" type="presOf" srcId="{8837DC48-2080-4C4C-96EF-888D86127D73}" destId="{0008AE36-7EF6-42C7-A2E2-73D305F95DAA}" srcOrd="0" destOrd="0" presId="urn:microsoft.com/office/officeart/2005/8/layout/lProcess2"/>
    <dgm:cxn modelId="{83DDBE46-EE11-4DF0-8F58-C8D032EB9F31}" type="presOf" srcId="{B2AEA7C8-5CDE-4268-A7EB-7CE07FC01E18}" destId="{107D2807-F02E-40BE-AFA2-83767D1FC480}" srcOrd="0" destOrd="0" presId="urn:microsoft.com/office/officeart/2005/8/layout/lProcess2"/>
    <dgm:cxn modelId="{4347546B-D346-4CC7-9279-16FDFDCA6F2E}" srcId="{DDA5FFE8-D8FA-48D4-B075-457E8103BDAA}" destId="{C022A061-8150-4715-A2EF-B68524D0F370}" srcOrd="2" destOrd="0" parTransId="{42CB21CE-E34D-4E3A-AAF1-5B31E7C36090}" sibTransId="{4643DC6D-0092-4D05-8E75-4B8EFF3B4F4C}"/>
    <dgm:cxn modelId="{696B126C-E2F3-45F3-9E42-06A169C4706C}" type="presOf" srcId="{C8A48A78-BDD5-4C5B-A29B-CE6CE58AABDD}" destId="{7E98F1B8-98A8-41BF-867E-5E57E248CBFF}" srcOrd="0" destOrd="0" presId="urn:microsoft.com/office/officeart/2005/8/layout/lProcess2"/>
    <dgm:cxn modelId="{1DC47655-8F17-4D4A-9ABA-D54BD2680022}" srcId="{2232EC2D-F743-46E7-865D-56C8C53B6E09}" destId="{C8A48A78-BDD5-4C5B-A29B-CE6CE58AABDD}" srcOrd="2" destOrd="0" parTransId="{453309E0-DBF1-41F3-8417-0C44548CC0E1}" sibTransId="{A47E5162-52A9-4512-B341-6CBAB9DADFFB}"/>
    <dgm:cxn modelId="{D98E6B83-0D95-45EA-98BF-27C0EE149A25}" type="presOf" srcId="{2232EC2D-F743-46E7-865D-56C8C53B6E09}" destId="{341FB046-314F-4137-979F-B6C393368226}" srcOrd="0" destOrd="0" presId="urn:microsoft.com/office/officeart/2005/8/layout/lProcess2"/>
    <dgm:cxn modelId="{614F9485-D6C4-41C1-87E7-6B56A7F80E14}" type="presOf" srcId="{C022A061-8150-4715-A2EF-B68524D0F370}" destId="{9DCA2A7A-14E7-4005-BAF9-95D68511EA1D}" srcOrd="0" destOrd="0" presId="urn:microsoft.com/office/officeart/2005/8/layout/lProcess2"/>
    <dgm:cxn modelId="{505B538B-DD71-47E6-B868-898F32F59FB4}" srcId="{DFC9F11E-2E05-4CCE-911F-8A3E33E5C905}" destId="{DDA5FFE8-D8FA-48D4-B075-457E8103BDAA}" srcOrd="1" destOrd="0" parTransId="{600F9B28-07D7-41CE-93E5-96E6F33171E2}" sibTransId="{2FAA45F1-153E-4208-9F30-E4189737BCD4}"/>
    <dgm:cxn modelId="{F937249B-4EE5-421C-B8DC-5BD7C9040F6D}" srcId="{2232EC2D-F743-46E7-865D-56C8C53B6E09}" destId="{8837DC48-2080-4C4C-96EF-888D86127D73}" srcOrd="3" destOrd="0" parTransId="{D9EE3417-DCEB-4E31-8F76-3C9F00873598}" sibTransId="{B8987594-0E3A-4A79-8DEC-4F8AF914D605}"/>
    <dgm:cxn modelId="{764468B1-0CA5-4DB1-8E03-51C40FF29826}" srcId="{2232EC2D-F743-46E7-865D-56C8C53B6E09}" destId="{B2AEA7C8-5CDE-4268-A7EB-7CE07FC01E18}" srcOrd="0" destOrd="0" parTransId="{FD3A18B7-F8A3-4696-BA43-3C5B5EFFDF9D}" sibTransId="{B2EB90D9-1422-487F-93E3-C965F4024947}"/>
    <dgm:cxn modelId="{E1A1A2C7-0692-4697-BF2C-177A4C3CFE34}" srcId="{2232EC2D-F743-46E7-865D-56C8C53B6E09}" destId="{E1AC03B2-E2FC-47C2-89D6-3CA029E274D9}" srcOrd="1" destOrd="0" parTransId="{8D3CD6B7-68F3-4F57-8334-0BB9D3FDF079}" sibTransId="{69159A5A-7C91-48AF-B6A4-CE611325F42D}"/>
    <dgm:cxn modelId="{AED230D1-C3D4-4D90-BB79-FA0ED4CBD7B9}" srcId="{DFC9F11E-2E05-4CCE-911F-8A3E33E5C905}" destId="{2232EC2D-F743-46E7-865D-56C8C53B6E09}" srcOrd="0" destOrd="0" parTransId="{0847188F-C7B2-4B5F-8E6F-51D94469AE11}" sibTransId="{882A5137-59C3-4F9A-AE4A-AB30D9D8E5F2}"/>
    <dgm:cxn modelId="{7FAD8ED6-4148-4FB3-8513-BBAEE0147369}" srcId="{DDA5FFE8-D8FA-48D4-B075-457E8103BDAA}" destId="{5990C4E6-8B72-4D1E-BF9B-42176C645F99}" srcOrd="0" destOrd="0" parTransId="{CAA782B4-6EA8-40DF-AB2C-407C70B859E1}" sibTransId="{B2C5A126-7F5B-423F-94B9-3D910624724B}"/>
    <dgm:cxn modelId="{2D9B15DD-A562-4C2D-89E7-9454A5BBACC4}" type="presOf" srcId="{E1AC03B2-E2FC-47C2-89D6-3CA029E274D9}" destId="{717C760D-CDD4-44DC-9BFD-194BC456F589}" srcOrd="0" destOrd="0" presId="urn:microsoft.com/office/officeart/2005/8/layout/lProcess2"/>
    <dgm:cxn modelId="{82DFC4E6-9431-4972-A81D-80069C3241A5}" type="presOf" srcId="{5990C4E6-8B72-4D1E-BF9B-42176C645F99}" destId="{B7EBD1E0-56A5-4946-869D-0B5E1557AC4C}" srcOrd="0" destOrd="0" presId="urn:microsoft.com/office/officeart/2005/8/layout/lProcess2"/>
    <dgm:cxn modelId="{53A38AEA-7CBB-4635-A962-4F680C77616C}" type="presOf" srcId="{DDA5FFE8-D8FA-48D4-B075-457E8103BDAA}" destId="{27256201-AD1D-45EB-8271-DD45716EB0E1}" srcOrd="0" destOrd="0" presId="urn:microsoft.com/office/officeart/2005/8/layout/lProcess2"/>
    <dgm:cxn modelId="{2CBC4DF0-53AC-4746-9694-4B349A00F997}" type="presOf" srcId="{DDA5FFE8-D8FA-48D4-B075-457E8103BDAA}" destId="{1648005D-BD25-4EB7-A34D-3D30B037D43A}" srcOrd="1" destOrd="0" presId="urn:microsoft.com/office/officeart/2005/8/layout/lProcess2"/>
    <dgm:cxn modelId="{CFCE4EF2-0C11-4411-9110-A2DBE0D0E369}" type="presOf" srcId="{5E3E72FF-EB41-4112-9032-A36FB609B884}" destId="{6054D8FF-410D-4D30-AA23-A82AB23DA2D7}" srcOrd="0" destOrd="0" presId="urn:microsoft.com/office/officeart/2005/8/layout/lProcess2"/>
    <dgm:cxn modelId="{CAE331A0-1901-4A5A-95B8-F8C2E2894EBB}" type="presParOf" srcId="{5855A17A-AAEB-4F54-AB26-A95F8EEFDC6A}" destId="{2DE2384B-5513-4735-A48D-97426DE6D7F5}" srcOrd="0" destOrd="0" presId="urn:microsoft.com/office/officeart/2005/8/layout/lProcess2"/>
    <dgm:cxn modelId="{A2221963-B4A4-4E21-886F-4A1366A01D38}" type="presParOf" srcId="{2DE2384B-5513-4735-A48D-97426DE6D7F5}" destId="{341FB046-314F-4137-979F-B6C393368226}" srcOrd="0" destOrd="0" presId="urn:microsoft.com/office/officeart/2005/8/layout/lProcess2"/>
    <dgm:cxn modelId="{799B2112-2F90-496D-9E39-A6124AEA12B8}" type="presParOf" srcId="{2DE2384B-5513-4735-A48D-97426DE6D7F5}" destId="{D6BAF30E-49F5-477D-BFDE-0604206BFABB}" srcOrd="1" destOrd="0" presId="urn:microsoft.com/office/officeart/2005/8/layout/lProcess2"/>
    <dgm:cxn modelId="{43CAFFC9-3437-4909-BDB1-386E323C6B80}" type="presParOf" srcId="{2DE2384B-5513-4735-A48D-97426DE6D7F5}" destId="{B2043A8D-0DFD-4F75-9C0F-B270F2E237C1}" srcOrd="2" destOrd="0" presId="urn:microsoft.com/office/officeart/2005/8/layout/lProcess2"/>
    <dgm:cxn modelId="{AB3ED74C-9142-4109-B8C2-666DFB3784B6}" type="presParOf" srcId="{B2043A8D-0DFD-4F75-9C0F-B270F2E237C1}" destId="{EFBE86AF-5B4D-4A0F-BC6E-3179A329C67E}" srcOrd="0" destOrd="0" presId="urn:microsoft.com/office/officeart/2005/8/layout/lProcess2"/>
    <dgm:cxn modelId="{40C6CCF3-8EFF-49A2-96D1-C3DF630AD8FA}" type="presParOf" srcId="{EFBE86AF-5B4D-4A0F-BC6E-3179A329C67E}" destId="{107D2807-F02E-40BE-AFA2-83767D1FC480}" srcOrd="0" destOrd="0" presId="urn:microsoft.com/office/officeart/2005/8/layout/lProcess2"/>
    <dgm:cxn modelId="{C45ABE59-BBDD-4761-A453-1FE2A96444B9}" type="presParOf" srcId="{EFBE86AF-5B4D-4A0F-BC6E-3179A329C67E}" destId="{1C38D812-F913-4E69-AD8C-0C049A687C8B}" srcOrd="1" destOrd="0" presId="urn:microsoft.com/office/officeart/2005/8/layout/lProcess2"/>
    <dgm:cxn modelId="{558E232E-8DC9-4428-BA07-3003DF8D5420}" type="presParOf" srcId="{EFBE86AF-5B4D-4A0F-BC6E-3179A329C67E}" destId="{717C760D-CDD4-44DC-9BFD-194BC456F589}" srcOrd="2" destOrd="0" presId="urn:microsoft.com/office/officeart/2005/8/layout/lProcess2"/>
    <dgm:cxn modelId="{6A5DC8AA-F5B8-4340-BBDD-EE4CF34B055F}" type="presParOf" srcId="{EFBE86AF-5B4D-4A0F-BC6E-3179A329C67E}" destId="{05C6EE59-987F-4DD9-869B-91C1CBC2CB88}" srcOrd="3" destOrd="0" presId="urn:microsoft.com/office/officeart/2005/8/layout/lProcess2"/>
    <dgm:cxn modelId="{F5EEE256-FD02-4581-A44F-83149FA516A9}" type="presParOf" srcId="{EFBE86AF-5B4D-4A0F-BC6E-3179A329C67E}" destId="{7E98F1B8-98A8-41BF-867E-5E57E248CBFF}" srcOrd="4" destOrd="0" presId="urn:microsoft.com/office/officeart/2005/8/layout/lProcess2"/>
    <dgm:cxn modelId="{AB06B8D0-9285-4725-9CE3-E1452E84C086}" type="presParOf" srcId="{EFBE86AF-5B4D-4A0F-BC6E-3179A329C67E}" destId="{08C77BF9-9AFF-4922-A59B-8ECA2F18EF00}" srcOrd="5" destOrd="0" presId="urn:microsoft.com/office/officeart/2005/8/layout/lProcess2"/>
    <dgm:cxn modelId="{EE068781-38CE-496F-B2DD-539190B7274F}" type="presParOf" srcId="{EFBE86AF-5B4D-4A0F-BC6E-3179A329C67E}" destId="{0008AE36-7EF6-42C7-A2E2-73D305F95DAA}" srcOrd="6" destOrd="0" presId="urn:microsoft.com/office/officeart/2005/8/layout/lProcess2"/>
    <dgm:cxn modelId="{4B1B0F1B-84FD-45CE-B4FC-B03FC0684B10}" type="presParOf" srcId="{5855A17A-AAEB-4F54-AB26-A95F8EEFDC6A}" destId="{6D036225-E6C7-4642-B154-3F3B55D760EA}" srcOrd="1" destOrd="0" presId="urn:microsoft.com/office/officeart/2005/8/layout/lProcess2"/>
    <dgm:cxn modelId="{5DDB6B63-54FE-49B3-A34C-F3BB6D5FBE32}" type="presParOf" srcId="{5855A17A-AAEB-4F54-AB26-A95F8EEFDC6A}" destId="{8776B3B0-EEF1-448A-B56F-80E3B32A6441}" srcOrd="2" destOrd="0" presId="urn:microsoft.com/office/officeart/2005/8/layout/lProcess2"/>
    <dgm:cxn modelId="{503C2280-1061-4476-97B8-8D9E02FABC98}" type="presParOf" srcId="{8776B3B0-EEF1-448A-B56F-80E3B32A6441}" destId="{27256201-AD1D-45EB-8271-DD45716EB0E1}" srcOrd="0" destOrd="0" presId="urn:microsoft.com/office/officeart/2005/8/layout/lProcess2"/>
    <dgm:cxn modelId="{8456A126-A835-42CC-9001-1B96881985AA}" type="presParOf" srcId="{8776B3B0-EEF1-448A-B56F-80E3B32A6441}" destId="{1648005D-BD25-4EB7-A34D-3D30B037D43A}" srcOrd="1" destOrd="0" presId="urn:microsoft.com/office/officeart/2005/8/layout/lProcess2"/>
    <dgm:cxn modelId="{4DB806C4-9390-4433-98C6-73C987E76EC9}" type="presParOf" srcId="{8776B3B0-EEF1-448A-B56F-80E3B32A6441}" destId="{D3F8DD05-E2DF-446A-BA1F-67AB2E5234F9}" srcOrd="2" destOrd="0" presId="urn:microsoft.com/office/officeart/2005/8/layout/lProcess2"/>
    <dgm:cxn modelId="{5A19BE56-AF7D-4A5D-B567-575DFA2DECCE}" type="presParOf" srcId="{D3F8DD05-E2DF-446A-BA1F-67AB2E5234F9}" destId="{20745CAF-E059-4CD4-A21D-81E5E19D1B00}" srcOrd="0" destOrd="0" presId="urn:microsoft.com/office/officeart/2005/8/layout/lProcess2"/>
    <dgm:cxn modelId="{E8FEC8F7-5A7C-4431-9087-D1763E274A46}" type="presParOf" srcId="{20745CAF-E059-4CD4-A21D-81E5E19D1B00}" destId="{B7EBD1E0-56A5-4946-869D-0B5E1557AC4C}" srcOrd="0" destOrd="0" presId="urn:microsoft.com/office/officeart/2005/8/layout/lProcess2"/>
    <dgm:cxn modelId="{961AB3E9-BBE6-41F5-9B00-D1661E193F8E}" type="presParOf" srcId="{20745CAF-E059-4CD4-A21D-81E5E19D1B00}" destId="{0BF952C0-EE3C-4E8D-A734-6CC88966CA90}" srcOrd="1" destOrd="0" presId="urn:microsoft.com/office/officeart/2005/8/layout/lProcess2"/>
    <dgm:cxn modelId="{487467A3-47D0-4E93-86E7-1C162D7C5A3B}" type="presParOf" srcId="{20745CAF-E059-4CD4-A21D-81E5E19D1B00}" destId="{6054D8FF-410D-4D30-AA23-A82AB23DA2D7}" srcOrd="2" destOrd="0" presId="urn:microsoft.com/office/officeart/2005/8/layout/lProcess2"/>
    <dgm:cxn modelId="{E7AFA50E-83FE-483F-936A-10FDF26A7C0D}" type="presParOf" srcId="{20745CAF-E059-4CD4-A21D-81E5E19D1B00}" destId="{68AFE898-B763-4143-A0DB-D41C3F34018E}" srcOrd="3" destOrd="0" presId="urn:microsoft.com/office/officeart/2005/8/layout/lProcess2"/>
    <dgm:cxn modelId="{E2909659-1349-4645-BC7A-AED8F86947EF}" type="presParOf" srcId="{20745CAF-E059-4CD4-A21D-81E5E19D1B00}" destId="{9DCA2A7A-14E7-4005-BAF9-95D68511EA1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F83746-FDCE-4FA0-B29A-B869C34E3667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C6D7CE-8403-4E28-990A-6263E8A08BA9}">
      <dgm:prSet phldrT="[Text]"/>
      <dgm:spPr/>
      <dgm:t>
        <a:bodyPr/>
        <a:lstStyle/>
        <a:p>
          <a:r>
            <a:rPr lang="en-US" dirty="0"/>
            <a:t>REST</a:t>
          </a:r>
        </a:p>
      </dgm:t>
    </dgm:pt>
    <dgm:pt modelId="{04BBAC90-431F-4144-BFD5-4F4F42A915BD}" type="parTrans" cxnId="{33C53BF4-317F-4305-95C1-8B9F06814ACB}">
      <dgm:prSet/>
      <dgm:spPr/>
      <dgm:t>
        <a:bodyPr/>
        <a:lstStyle/>
        <a:p>
          <a:endParaRPr lang="en-US"/>
        </a:p>
      </dgm:t>
    </dgm:pt>
    <dgm:pt modelId="{E0E54372-3BC1-4F7A-96DB-77E7084A93C9}" type="sibTrans" cxnId="{33C53BF4-317F-4305-95C1-8B9F06814ACB}">
      <dgm:prSet/>
      <dgm:spPr/>
      <dgm:t>
        <a:bodyPr/>
        <a:lstStyle/>
        <a:p>
          <a:endParaRPr lang="en-US"/>
        </a:p>
      </dgm:t>
    </dgm:pt>
    <dgm:pt modelId="{B025D482-DF9E-48E0-A795-06457F06ABDE}">
      <dgm:prSet phldrT="[Text]"/>
      <dgm:spPr/>
      <dgm:t>
        <a:bodyPr/>
        <a:lstStyle/>
        <a:p>
          <a:r>
            <a:rPr lang="en-US" dirty="0"/>
            <a:t>Uses fewer resources and bandwidth</a:t>
          </a:r>
        </a:p>
      </dgm:t>
    </dgm:pt>
    <dgm:pt modelId="{AA67A740-F55A-4C53-A46E-EA168A49F241}" type="parTrans" cxnId="{C9013035-4263-45D1-A5AB-DC74A4C85558}">
      <dgm:prSet/>
      <dgm:spPr/>
      <dgm:t>
        <a:bodyPr/>
        <a:lstStyle/>
        <a:p>
          <a:endParaRPr lang="en-US"/>
        </a:p>
      </dgm:t>
    </dgm:pt>
    <dgm:pt modelId="{EFA6EF2C-79F1-4A33-8E7A-C5B9F838C427}" type="sibTrans" cxnId="{C9013035-4263-45D1-A5AB-DC74A4C85558}">
      <dgm:prSet/>
      <dgm:spPr/>
      <dgm:t>
        <a:bodyPr/>
        <a:lstStyle/>
        <a:p>
          <a:endParaRPr lang="en-US"/>
        </a:p>
      </dgm:t>
    </dgm:pt>
    <dgm:pt modelId="{FE362175-177A-4B75-BF32-C7182E0D5900}">
      <dgm:prSet phldrT="[Text]"/>
      <dgm:spPr/>
      <dgm:t>
        <a:bodyPr/>
        <a:lstStyle/>
        <a:p>
          <a:r>
            <a:rPr lang="en-US" dirty="0"/>
            <a:t>Architectural style in web service communication</a:t>
          </a:r>
        </a:p>
      </dgm:t>
    </dgm:pt>
    <dgm:pt modelId="{79F419A0-0CE0-4D20-89F6-E7E13A606AE4}" type="parTrans" cxnId="{8F31C71B-C22E-45B5-A310-C57B94104AAD}">
      <dgm:prSet/>
      <dgm:spPr/>
      <dgm:t>
        <a:bodyPr/>
        <a:lstStyle/>
        <a:p>
          <a:endParaRPr lang="en-US"/>
        </a:p>
      </dgm:t>
    </dgm:pt>
    <dgm:pt modelId="{0B8BCDAE-B8DE-4EB5-88BA-5C42750CDE97}" type="sibTrans" cxnId="{8F31C71B-C22E-45B5-A310-C57B94104AAD}">
      <dgm:prSet/>
      <dgm:spPr/>
      <dgm:t>
        <a:bodyPr/>
        <a:lstStyle/>
        <a:p>
          <a:endParaRPr lang="en-US"/>
        </a:p>
      </dgm:t>
    </dgm:pt>
    <dgm:pt modelId="{1388E355-64BB-46CB-955F-FBD21F64F389}">
      <dgm:prSet phldrT="[Text]"/>
      <dgm:spPr/>
      <dgm:t>
        <a:bodyPr/>
        <a:lstStyle/>
        <a:p>
          <a:r>
            <a:rPr lang="en-US" dirty="0"/>
            <a:t>SOAP</a:t>
          </a:r>
        </a:p>
      </dgm:t>
    </dgm:pt>
    <dgm:pt modelId="{471EEB2D-3184-4471-BE10-FBA05C9CF547}" type="parTrans" cxnId="{ABBE335E-9289-4901-94C3-FECE11DBDF57}">
      <dgm:prSet/>
      <dgm:spPr/>
      <dgm:t>
        <a:bodyPr/>
        <a:lstStyle/>
        <a:p>
          <a:endParaRPr lang="en-US"/>
        </a:p>
      </dgm:t>
    </dgm:pt>
    <dgm:pt modelId="{550BFBFA-5D09-40F4-B188-2909542021C9}" type="sibTrans" cxnId="{ABBE335E-9289-4901-94C3-FECE11DBDF57}">
      <dgm:prSet/>
      <dgm:spPr/>
      <dgm:t>
        <a:bodyPr/>
        <a:lstStyle/>
        <a:p>
          <a:endParaRPr lang="en-US"/>
        </a:p>
      </dgm:t>
    </dgm:pt>
    <dgm:pt modelId="{399353B3-7AE3-4F9E-92BB-051DB33402B3}">
      <dgm:prSet phldrT="[Text]"/>
      <dgm:spPr/>
      <dgm:t>
        <a:bodyPr/>
        <a:lstStyle/>
        <a:p>
          <a:r>
            <a:rPr lang="en-US" dirty="0"/>
            <a:t>Larger sized files</a:t>
          </a:r>
        </a:p>
      </dgm:t>
    </dgm:pt>
    <dgm:pt modelId="{E0256A7E-9D58-4F33-AFC0-1D82CA07A966}" type="parTrans" cxnId="{0FE1C2F1-EEEC-4721-9A51-20F2878B237E}">
      <dgm:prSet/>
      <dgm:spPr/>
      <dgm:t>
        <a:bodyPr/>
        <a:lstStyle/>
        <a:p>
          <a:endParaRPr lang="en-US"/>
        </a:p>
      </dgm:t>
    </dgm:pt>
    <dgm:pt modelId="{9171C687-ED5E-4CB9-BC4B-643B9BEDCAB7}" type="sibTrans" cxnId="{0FE1C2F1-EEEC-4721-9A51-20F2878B237E}">
      <dgm:prSet/>
      <dgm:spPr/>
      <dgm:t>
        <a:bodyPr/>
        <a:lstStyle/>
        <a:p>
          <a:endParaRPr lang="en-US"/>
        </a:p>
      </dgm:t>
    </dgm:pt>
    <dgm:pt modelId="{7C72BCF7-26B8-4576-B86D-7AB691E1A45F}">
      <dgm:prSet phldrT="[Text]"/>
      <dgm:spPr/>
      <dgm:t>
        <a:bodyPr/>
        <a:lstStyle/>
        <a:p>
          <a:r>
            <a:rPr lang="en-US" dirty="0"/>
            <a:t>Larger learning curve</a:t>
          </a:r>
        </a:p>
      </dgm:t>
    </dgm:pt>
    <dgm:pt modelId="{740EFAB5-0D8B-43DC-93DC-1D71F13B0DFB}" type="parTrans" cxnId="{3813EC41-7230-4859-876D-6838C17FDA90}">
      <dgm:prSet/>
      <dgm:spPr/>
      <dgm:t>
        <a:bodyPr/>
        <a:lstStyle/>
        <a:p>
          <a:endParaRPr lang="en-US"/>
        </a:p>
      </dgm:t>
    </dgm:pt>
    <dgm:pt modelId="{8F4AE387-491D-46FC-A613-24003348930C}" type="sibTrans" cxnId="{3813EC41-7230-4859-876D-6838C17FDA90}">
      <dgm:prSet/>
      <dgm:spPr/>
      <dgm:t>
        <a:bodyPr/>
        <a:lstStyle/>
        <a:p>
          <a:endParaRPr lang="en-US"/>
        </a:p>
      </dgm:t>
    </dgm:pt>
    <dgm:pt modelId="{E5FA38E1-8769-44D5-AA62-B94416F9A940}">
      <dgm:prSet phldrT="[Text]"/>
      <dgm:spPr/>
      <dgm:t>
        <a:bodyPr/>
        <a:lstStyle/>
        <a:p>
          <a:r>
            <a:rPr lang="en-US" dirty="0"/>
            <a:t>Protocol in web service communication</a:t>
          </a:r>
        </a:p>
      </dgm:t>
    </dgm:pt>
    <dgm:pt modelId="{B7E98A30-51CA-44E6-AFBC-6724B259457D}" type="parTrans" cxnId="{7FEDBEE5-435D-4263-83F0-2075CD440831}">
      <dgm:prSet/>
      <dgm:spPr/>
      <dgm:t>
        <a:bodyPr/>
        <a:lstStyle/>
        <a:p>
          <a:endParaRPr lang="en-US"/>
        </a:p>
      </dgm:t>
    </dgm:pt>
    <dgm:pt modelId="{716F62D4-0642-4B50-8F3D-0A942B1007F1}" type="sibTrans" cxnId="{7FEDBEE5-435D-4263-83F0-2075CD440831}">
      <dgm:prSet/>
      <dgm:spPr/>
      <dgm:t>
        <a:bodyPr/>
        <a:lstStyle/>
        <a:p>
          <a:endParaRPr lang="en-US"/>
        </a:p>
      </dgm:t>
    </dgm:pt>
    <dgm:pt modelId="{BFBB70D0-6EB5-4C47-BE45-687029A121FB}">
      <dgm:prSet phldrT="[Text]"/>
      <dgm:spPr/>
      <dgm:t>
        <a:bodyPr/>
        <a:lstStyle/>
        <a:p>
          <a:r>
            <a:rPr lang="en-US" dirty="0"/>
            <a:t>Uses XML format</a:t>
          </a:r>
        </a:p>
      </dgm:t>
    </dgm:pt>
    <dgm:pt modelId="{1151C257-BA4F-4219-934D-9D122C22552F}" type="parTrans" cxnId="{188DE003-A3E6-47A3-A92C-EE407B1625A3}">
      <dgm:prSet/>
      <dgm:spPr/>
      <dgm:t>
        <a:bodyPr/>
        <a:lstStyle/>
        <a:p>
          <a:endParaRPr lang="en-US"/>
        </a:p>
      </dgm:t>
    </dgm:pt>
    <dgm:pt modelId="{F7039CA1-8D61-4075-A635-28B470A21AD4}" type="sibTrans" cxnId="{188DE003-A3E6-47A3-A92C-EE407B1625A3}">
      <dgm:prSet/>
      <dgm:spPr/>
      <dgm:t>
        <a:bodyPr/>
        <a:lstStyle/>
        <a:p>
          <a:endParaRPr lang="en-US"/>
        </a:p>
      </dgm:t>
    </dgm:pt>
    <dgm:pt modelId="{F3745B5B-0419-4787-8AF2-84C0D12009F4}">
      <dgm:prSet phldrT="[Text]"/>
      <dgm:spPr/>
      <dgm:t>
        <a:bodyPr/>
        <a:lstStyle/>
        <a:p>
          <a:r>
            <a:rPr lang="en-US" dirty="0"/>
            <a:t>Multiple formats, such as JSON and XML</a:t>
          </a:r>
        </a:p>
      </dgm:t>
    </dgm:pt>
    <dgm:pt modelId="{8765EE49-9A86-432B-8BE4-95D957D70304}" type="parTrans" cxnId="{E06B1777-FFBB-4F58-861A-5307639C9276}">
      <dgm:prSet/>
      <dgm:spPr/>
      <dgm:t>
        <a:bodyPr/>
        <a:lstStyle/>
        <a:p>
          <a:endParaRPr lang="en-US"/>
        </a:p>
      </dgm:t>
    </dgm:pt>
    <dgm:pt modelId="{CE1CFC7F-2A2C-4771-B36C-725DE62425F5}" type="sibTrans" cxnId="{E06B1777-FFBB-4F58-861A-5307639C9276}">
      <dgm:prSet/>
      <dgm:spPr/>
      <dgm:t>
        <a:bodyPr/>
        <a:lstStyle/>
        <a:p>
          <a:endParaRPr lang="en-US"/>
        </a:p>
      </dgm:t>
    </dgm:pt>
    <dgm:pt modelId="{3028A76B-1363-4213-87F8-EFA52CEB840A}">
      <dgm:prSet phldrT="[Text]"/>
      <dgm:spPr/>
      <dgm:t>
        <a:bodyPr/>
        <a:lstStyle/>
        <a:p>
          <a:r>
            <a:rPr lang="en-US" dirty="0"/>
            <a:t>Smaller </a:t>
          </a:r>
          <a:r>
            <a:rPr lang="en-US"/>
            <a:t>learning curve</a:t>
          </a:r>
        </a:p>
      </dgm:t>
    </dgm:pt>
    <dgm:pt modelId="{B1A01A49-8BD3-40DB-8DC2-A14667B3B80B}" type="parTrans" cxnId="{0C01C524-DB7D-4D54-BAB1-E8FC30486A14}">
      <dgm:prSet/>
      <dgm:spPr/>
      <dgm:t>
        <a:bodyPr/>
        <a:lstStyle/>
        <a:p>
          <a:endParaRPr lang="en-US"/>
        </a:p>
      </dgm:t>
    </dgm:pt>
    <dgm:pt modelId="{684DBD32-FF18-4DE3-AB79-47BF4F34BECE}" type="sibTrans" cxnId="{0C01C524-DB7D-4D54-BAB1-E8FC30486A14}">
      <dgm:prSet/>
      <dgm:spPr/>
      <dgm:t>
        <a:bodyPr/>
        <a:lstStyle/>
        <a:p>
          <a:endParaRPr lang="en-US"/>
        </a:p>
      </dgm:t>
    </dgm:pt>
    <dgm:pt modelId="{2FD8BA5A-70F0-45EB-9953-05DA439083A0}" type="pres">
      <dgm:prSet presAssocID="{F9F83746-FDCE-4FA0-B29A-B869C34E3667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A5975B84-64D3-4B14-88D4-2F33AF59E034}" type="pres">
      <dgm:prSet presAssocID="{F9F83746-FDCE-4FA0-B29A-B869C34E3667}" presName="dummyMaxCanvas" presStyleCnt="0"/>
      <dgm:spPr/>
    </dgm:pt>
    <dgm:pt modelId="{A1B275CA-7790-4900-AD52-945B6F7E9D53}" type="pres">
      <dgm:prSet presAssocID="{F9F83746-FDCE-4FA0-B29A-B869C34E3667}" presName="parentComposite" presStyleCnt="0"/>
      <dgm:spPr/>
    </dgm:pt>
    <dgm:pt modelId="{B6899E25-99D2-495C-B9C4-A11947B16091}" type="pres">
      <dgm:prSet presAssocID="{F9F83746-FDCE-4FA0-B29A-B869C34E3667}" presName="parent1" presStyleLbl="alignAccFollowNode1" presStyleIdx="0" presStyleCnt="4">
        <dgm:presLayoutVars>
          <dgm:chMax val="4"/>
        </dgm:presLayoutVars>
      </dgm:prSet>
      <dgm:spPr/>
    </dgm:pt>
    <dgm:pt modelId="{0B336173-4375-4DAC-A9F0-48095DDF15DB}" type="pres">
      <dgm:prSet presAssocID="{F9F83746-FDCE-4FA0-B29A-B869C34E3667}" presName="parent2" presStyleLbl="alignAccFollowNode1" presStyleIdx="1" presStyleCnt="4">
        <dgm:presLayoutVars>
          <dgm:chMax val="4"/>
        </dgm:presLayoutVars>
      </dgm:prSet>
      <dgm:spPr/>
    </dgm:pt>
    <dgm:pt modelId="{D33A2667-6D32-4467-889B-47C018345F12}" type="pres">
      <dgm:prSet presAssocID="{F9F83746-FDCE-4FA0-B29A-B869C34E3667}" presName="childrenComposite" presStyleCnt="0"/>
      <dgm:spPr/>
    </dgm:pt>
    <dgm:pt modelId="{CBA311E4-06D4-40A8-8618-B2B61EDF30A4}" type="pres">
      <dgm:prSet presAssocID="{F9F83746-FDCE-4FA0-B29A-B869C34E3667}" presName="dummyMaxCanvas_ChildArea" presStyleCnt="0"/>
      <dgm:spPr/>
    </dgm:pt>
    <dgm:pt modelId="{E4B70FF2-1EBE-432E-9665-46F61F4214D3}" type="pres">
      <dgm:prSet presAssocID="{F9F83746-FDCE-4FA0-B29A-B869C34E3667}" presName="fulcrum" presStyleLbl="alignAccFollowNode1" presStyleIdx="2" presStyleCnt="4"/>
      <dgm:spPr/>
    </dgm:pt>
    <dgm:pt modelId="{5FF787B0-6DCE-49C9-87B2-307F154FCE26}" type="pres">
      <dgm:prSet presAssocID="{F9F83746-FDCE-4FA0-B29A-B869C34E3667}" presName="balance_44" presStyleLbl="alignAccFollowNode1" presStyleIdx="3" presStyleCnt="4">
        <dgm:presLayoutVars>
          <dgm:bulletEnabled val="1"/>
        </dgm:presLayoutVars>
      </dgm:prSet>
      <dgm:spPr/>
    </dgm:pt>
    <dgm:pt modelId="{3C0C9A20-33A7-4585-83C4-FFD5F81FB56A}" type="pres">
      <dgm:prSet presAssocID="{F9F83746-FDCE-4FA0-B29A-B869C34E3667}" presName="right_44_1" presStyleLbl="node1" presStyleIdx="0" presStyleCnt="8">
        <dgm:presLayoutVars>
          <dgm:bulletEnabled val="1"/>
        </dgm:presLayoutVars>
      </dgm:prSet>
      <dgm:spPr/>
    </dgm:pt>
    <dgm:pt modelId="{546FF5E9-2E50-4AA5-92BA-390EED633D1A}" type="pres">
      <dgm:prSet presAssocID="{F9F83746-FDCE-4FA0-B29A-B869C34E3667}" presName="right_44_2" presStyleLbl="node1" presStyleIdx="1" presStyleCnt="8">
        <dgm:presLayoutVars>
          <dgm:bulletEnabled val="1"/>
        </dgm:presLayoutVars>
      </dgm:prSet>
      <dgm:spPr/>
    </dgm:pt>
    <dgm:pt modelId="{442F562A-A6AB-4A35-B1C8-CB7507013ED5}" type="pres">
      <dgm:prSet presAssocID="{F9F83746-FDCE-4FA0-B29A-B869C34E3667}" presName="right_44_3" presStyleLbl="node1" presStyleIdx="2" presStyleCnt="8">
        <dgm:presLayoutVars>
          <dgm:bulletEnabled val="1"/>
        </dgm:presLayoutVars>
      </dgm:prSet>
      <dgm:spPr/>
    </dgm:pt>
    <dgm:pt modelId="{D01AFCBF-8AD5-468C-8B30-B140A9F63EA8}" type="pres">
      <dgm:prSet presAssocID="{F9F83746-FDCE-4FA0-B29A-B869C34E3667}" presName="right_44_4" presStyleLbl="node1" presStyleIdx="3" presStyleCnt="8">
        <dgm:presLayoutVars>
          <dgm:bulletEnabled val="1"/>
        </dgm:presLayoutVars>
      </dgm:prSet>
      <dgm:spPr/>
    </dgm:pt>
    <dgm:pt modelId="{0184781A-BBC2-4416-A39A-CD35909854E7}" type="pres">
      <dgm:prSet presAssocID="{F9F83746-FDCE-4FA0-B29A-B869C34E3667}" presName="left_44_1" presStyleLbl="node1" presStyleIdx="4" presStyleCnt="8">
        <dgm:presLayoutVars>
          <dgm:bulletEnabled val="1"/>
        </dgm:presLayoutVars>
      </dgm:prSet>
      <dgm:spPr/>
    </dgm:pt>
    <dgm:pt modelId="{CC19CD13-3A26-40DD-B829-A4009A5D8A42}" type="pres">
      <dgm:prSet presAssocID="{F9F83746-FDCE-4FA0-B29A-B869C34E3667}" presName="left_44_2" presStyleLbl="node1" presStyleIdx="5" presStyleCnt="8">
        <dgm:presLayoutVars>
          <dgm:bulletEnabled val="1"/>
        </dgm:presLayoutVars>
      </dgm:prSet>
      <dgm:spPr/>
    </dgm:pt>
    <dgm:pt modelId="{B8E09C76-3A95-4E45-A37A-6BF36933F5F2}" type="pres">
      <dgm:prSet presAssocID="{F9F83746-FDCE-4FA0-B29A-B869C34E3667}" presName="left_44_3" presStyleLbl="node1" presStyleIdx="6" presStyleCnt="8">
        <dgm:presLayoutVars>
          <dgm:bulletEnabled val="1"/>
        </dgm:presLayoutVars>
      </dgm:prSet>
      <dgm:spPr/>
    </dgm:pt>
    <dgm:pt modelId="{9F6398B9-2292-486D-AB6B-34486C24579E}" type="pres">
      <dgm:prSet presAssocID="{F9F83746-FDCE-4FA0-B29A-B869C34E3667}" presName="left_44_4" presStyleLbl="node1" presStyleIdx="7" presStyleCnt="8">
        <dgm:presLayoutVars>
          <dgm:bulletEnabled val="1"/>
        </dgm:presLayoutVars>
      </dgm:prSet>
      <dgm:spPr/>
    </dgm:pt>
  </dgm:ptLst>
  <dgm:cxnLst>
    <dgm:cxn modelId="{188DE003-A3E6-47A3-A92C-EE407B1625A3}" srcId="{1388E355-64BB-46CB-955F-FBD21F64F389}" destId="{BFBB70D0-6EB5-4C47-BE45-687029A121FB}" srcOrd="1" destOrd="0" parTransId="{1151C257-BA4F-4219-934D-9D122C22552F}" sibTransId="{F7039CA1-8D61-4075-A635-28B470A21AD4}"/>
    <dgm:cxn modelId="{8F31C71B-C22E-45B5-A310-C57B94104AAD}" srcId="{87C6D7CE-8403-4E28-990A-6263E8A08BA9}" destId="{FE362175-177A-4B75-BF32-C7182E0D5900}" srcOrd="3" destOrd="0" parTransId="{79F419A0-0CE0-4D20-89F6-E7E13A606AE4}" sibTransId="{0B8BCDAE-B8DE-4EB5-88BA-5C42750CDE97}"/>
    <dgm:cxn modelId="{0C01C524-DB7D-4D54-BAB1-E8FC30486A14}" srcId="{87C6D7CE-8403-4E28-990A-6263E8A08BA9}" destId="{3028A76B-1363-4213-87F8-EFA52CEB840A}" srcOrd="2" destOrd="0" parTransId="{B1A01A49-8BD3-40DB-8DC2-A14667B3B80B}" sibTransId="{684DBD32-FF18-4DE3-AB79-47BF4F34BECE}"/>
    <dgm:cxn modelId="{0F118E2F-A245-480E-A72C-09D89E632BBC}" type="presOf" srcId="{87C6D7CE-8403-4E28-990A-6263E8A08BA9}" destId="{B6899E25-99D2-495C-B9C4-A11947B16091}" srcOrd="0" destOrd="0" presId="urn:microsoft.com/office/officeart/2005/8/layout/balance1"/>
    <dgm:cxn modelId="{C9013035-4263-45D1-A5AB-DC74A4C85558}" srcId="{87C6D7CE-8403-4E28-990A-6263E8A08BA9}" destId="{B025D482-DF9E-48E0-A795-06457F06ABDE}" srcOrd="0" destOrd="0" parTransId="{AA67A740-F55A-4C53-A46E-EA168A49F241}" sibTransId="{EFA6EF2C-79F1-4A33-8E7A-C5B9F838C427}"/>
    <dgm:cxn modelId="{C5E12140-38C3-4746-AF85-7EF89F35D124}" type="presOf" srcId="{3028A76B-1363-4213-87F8-EFA52CEB840A}" destId="{B8E09C76-3A95-4E45-A37A-6BF36933F5F2}" srcOrd="0" destOrd="0" presId="urn:microsoft.com/office/officeart/2005/8/layout/balance1"/>
    <dgm:cxn modelId="{ABBE335E-9289-4901-94C3-FECE11DBDF57}" srcId="{F9F83746-FDCE-4FA0-B29A-B869C34E3667}" destId="{1388E355-64BB-46CB-955F-FBD21F64F389}" srcOrd="1" destOrd="0" parTransId="{471EEB2D-3184-4471-BE10-FBA05C9CF547}" sibTransId="{550BFBFA-5D09-40F4-B188-2909542021C9}"/>
    <dgm:cxn modelId="{3813EC41-7230-4859-876D-6838C17FDA90}" srcId="{1388E355-64BB-46CB-955F-FBD21F64F389}" destId="{7C72BCF7-26B8-4576-B86D-7AB691E1A45F}" srcOrd="2" destOrd="0" parTransId="{740EFAB5-0D8B-43DC-93DC-1D71F13B0DFB}" sibTransId="{8F4AE387-491D-46FC-A613-24003348930C}"/>
    <dgm:cxn modelId="{428AD274-0C8B-4B23-9A6D-36B93455B844}" type="presOf" srcId="{B025D482-DF9E-48E0-A795-06457F06ABDE}" destId="{0184781A-BBC2-4416-A39A-CD35909854E7}" srcOrd="0" destOrd="0" presId="urn:microsoft.com/office/officeart/2005/8/layout/balance1"/>
    <dgm:cxn modelId="{E06B1777-FFBB-4F58-861A-5307639C9276}" srcId="{87C6D7CE-8403-4E28-990A-6263E8A08BA9}" destId="{F3745B5B-0419-4787-8AF2-84C0D12009F4}" srcOrd="1" destOrd="0" parTransId="{8765EE49-9A86-432B-8BE4-95D957D70304}" sibTransId="{CE1CFC7F-2A2C-4771-B36C-725DE62425F5}"/>
    <dgm:cxn modelId="{EA006D79-915B-46DD-BA19-81461B7C0D8E}" type="presOf" srcId="{BFBB70D0-6EB5-4C47-BE45-687029A121FB}" destId="{546FF5E9-2E50-4AA5-92BA-390EED633D1A}" srcOrd="0" destOrd="0" presId="urn:microsoft.com/office/officeart/2005/8/layout/balance1"/>
    <dgm:cxn modelId="{20C9AE91-0402-48A5-B28C-1BE6BCBFA291}" type="presOf" srcId="{F9F83746-FDCE-4FA0-B29A-B869C34E3667}" destId="{2FD8BA5A-70F0-45EB-9953-05DA439083A0}" srcOrd="0" destOrd="0" presId="urn:microsoft.com/office/officeart/2005/8/layout/balance1"/>
    <dgm:cxn modelId="{9E790A9B-EB20-47D7-828D-416B7F52DFFE}" type="presOf" srcId="{F3745B5B-0419-4787-8AF2-84C0D12009F4}" destId="{CC19CD13-3A26-40DD-B829-A4009A5D8A42}" srcOrd="0" destOrd="0" presId="urn:microsoft.com/office/officeart/2005/8/layout/balance1"/>
    <dgm:cxn modelId="{5B6716A0-9030-4F06-B32B-EC8B11E07194}" type="presOf" srcId="{7C72BCF7-26B8-4576-B86D-7AB691E1A45F}" destId="{442F562A-A6AB-4A35-B1C8-CB7507013ED5}" srcOrd="0" destOrd="0" presId="urn:microsoft.com/office/officeart/2005/8/layout/balance1"/>
    <dgm:cxn modelId="{7A39EEDA-3830-45C6-81E7-9A0DDF1CC112}" type="presOf" srcId="{399353B3-7AE3-4F9E-92BB-051DB33402B3}" destId="{3C0C9A20-33A7-4585-83C4-FFD5F81FB56A}" srcOrd="0" destOrd="0" presId="urn:microsoft.com/office/officeart/2005/8/layout/balance1"/>
    <dgm:cxn modelId="{BD886CDC-21C2-4CD7-9E2D-787FE0BD9412}" type="presOf" srcId="{E5FA38E1-8769-44D5-AA62-B94416F9A940}" destId="{D01AFCBF-8AD5-468C-8B30-B140A9F63EA8}" srcOrd="0" destOrd="0" presId="urn:microsoft.com/office/officeart/2005/8/layout/balance1"/>
    <dgm:cxn modelId="{9993EEE3-540C-49AE-B4A8-9A510560CAC4}" type="presOf" srcId="{1388E355-64BB-46CB-955F-FBD21F64F389}" destId="{0B336173-4375-4DAC-A9F0-48095DDF15DB}" srcOrd="0" destOrd="0" presId="urn:microsoft.com/office/officeart/2005/8/layout/balance1"/>
    <dgm:cxn modelId="{7FEDBEE5-435D-4263-83F0-2075CD440831}" srcId="{1388E355-64BB-46CB-955F-FBD21F64F389}" destId="{E5FA38E1-8769-44D5-AA62-B94416F9A940}" srcOrd="3" destOrd="0" parTransId="{B7E98A30-51CA-44E6-AFBC-6724B259457D}" sibTransId="{716F62D4-0642-4B50-8F3D-0A942B1007F1}"/>
    <dgm:cxn modelId="{0FE1C2F1-EEEC-4721-9A51-20F2878B237E}" srcId="{1388E355-64BB-46CB-955F-FBD21F64F389}" destId="{399353B3-7AE3-4F9E-92BB-051DB33402B3}" srcOrd="0" destOrd="0" parTransId="{E0256A7E-9D58-4F33-AFC0-1D82CA07A966}" sibTransId="{9171C687-ED5E-4CB9-BC4B-643B9BEDCAB7}"/>
    <dgm:cxn modelId="{52490CF3-83C9-4911-A381-A9BDA60B98C5}" type="presOf" srcId="{FE362175-177A-4B75-BF32-C7182E0D5900}" destId="{9F6398B9-2292-486D-AB6B-34486C24579E}" srcOrd="0" destOrd="0" presId="urn:microsoft.com/office/officeart/2005/8/layout/balance1"/>
    <dgm:cxn modelId="{33C53BF4-317F-4305-95C1-8B9F06814ACB}" srcId="{F9F83746-FDCE-4FA0-B29A-B869C34E3667}" destId="{87C6D7CE-8403-4E28-990A-6263E8A08BA9}" srcOrd="0" destOrd="0" parTransId="{04BBAC90-431F-4144-BFD5-4F4F42A915BD}" sibTransId="{E0E54372-3BC1-4F7A-96DB-77E7084A93C9}"/>
    <dgm:cxn modelId="{21749AE1-EFD4-4CAD-B290-327ABB9052ED}" type="presParOf" srcId="{2FD8BA5A-70F0-45EB-9953-05DA439083A0}" destId="{A5975B84-64D3-4B14-88D4-2F33AF59E034}" srcOrd="0" destOrd="0" presId="urn:microsoft.com/office/officeart/2005/8/layout/balance1"/>
    <dgm:cxn modelId="{2929B707-DDFF-4503-ACDD-F44FF9620D90}" type="presParOf" srcId="{2FD8BA5A-70F0-45EB-9953-05DA439083A0}" destId="{A1B275CA-7790-4900-AD52-945B6F7E9D53}" srcOrd="1" destOrd="0" presId="urn:microsoft.com/office/officeart/2005/8/layout/balance1"/>
    <dgm:cxn modelId="{413A24D9-EA7D-4DF4-B9DF-0C589937EE6C}" type="presParOf" srcId="{A1B275CA-7790-4900-AD52-945B6F7E9D53}" destId="{B6899E25-99D2-495C-B9C4-A11947B16091}" srcOrd="0" destOrd="0" presId="urn:microsoft.com/office/officeart/2005/8/layout/balance1"/>
    <dgm:cxn modelId="{462CD12C-C7A6-4636-AC62-06C200C6C615}" type="presParOf" srcId="{A1B275CA-7790-4900-AD52-945B6F7E9D53}" destId="{0B336173-4375-4DAC-A9F0-48095DDF15DB}" srcOrd="1" destOrd="0" presId="urn:microsoft.com/office/officeart/2005/8/layout/balance1"/>
    <dgm:cxn modelId="{0B466D2F-9994-4AB6-B741-1C52AFC1095F}" type="presParOf" srcId="{2FD8BA5A-70F0-45EB-9953-05DA439083A0}" destId="{D33A2667-6D32-4467-889B-47C018345F12}" srcOrd="2" destOrd="0" presId="urn:microsoft.com/office/officeart/2005/8/layout/balance1"/>
    <dgm:cxn modelId="{B07648B7-8298-4787-B16A-01C7E2CE2B0E}" type="presParOf" srcId="{D33A2667-6D32-4467-889B-47C018345F12}" destId="{CBA311E4-06D4-40A8-8618-B2B61EDF30A4}" srcOrd="0" destOrd="0" presId="urn:microsoft.com/office/officeart/2005/8/layout/balance1"/>
    <dgm:cxn modelId="{71984551-4711-460A-8C2B-44B26DF9C34B}" type="presParOf" srcId="{D33A2667-6D32-4467-889B-47C018345F12}" destId="{E4B70FF2-1EBE-432E-9665-46F61F4214D3}" srcOrd="1" destOrd="0" presId="urn:microsoft.com/office/officeart/2005/8/layout/balance1"/>
    <dgm:cxn modelId="{E1DCD5DB-9EB1-45D1-A55F-8243EFE15F0B}" type="presParOf" srcId="{D33A2667-6D32-4467-889B-47C018345F12}" destId="{5FF787B0-6DCE-49C9-87B2-307F154FCE26}" srcOrd="2" destOrd="0" presId="urn:microsoft.com/office/officeart/2005/8/layout/balance1"/>
    <dgm:cxn modelId="{1B242B77-00DB-4C59-899B-E6FBB76CF681}" type="presParOf" srcId="{D33A2667-6D32-4467-889B-47C018345F12}" destId="{3C0C9A20-33A7-4585-83C4-FFD5F81FB56A}" srcOrd="3" destOrd="0" presId="urn:microsoft.com/office/officeart/2005/8/layout/balance1"/>
    <dgm:cxn modelId="{065201BB-EEF2-451D-8D11-8CBE77956C1F}" type="presParOf" srcId="{D33A2667-6D32-4467-889B-47C018345F12}" destId="{546FF5E9-2E50-4AA5-92BA-390EED633D1A}" srcOrd="4" destOrd="0" presId="urn:microsoft.com/office/officeart/2005/8/layout/balance1"/>
    <dgm:cxn modelId="{0D68DD85-8A05-4D89-B150-6708A85F56CE}" type="presParOf" srcId="{D33A2667-6D32-4467-889B-47C018345F12}" destId="{442F562A-A6AB-4A35-B1C8-CB7507013ED5}" srcOrd="5" destOrd="0" presId="urn:microsoft.com/office/officeart/2005/8/layout/balance1"/>
    <dgm:cxn modelId="{6298E378-AC6C-4C79-8289-677E6798A4EF}" type="presParOf" srcId="{D33A2667-6D32-4467-889B-47C018345F12}" destId="{D01AFCBF-8AD5-468C-8B30-B140A9F63EA8}" srcOrd="6" destOrd="0" presId="urn:microsoft.com/office/officeart/2005/8/layout/balance1"/>
    <dgm:cxn modelId="{F35B7427-4579-4185-923C-4F428A1D702D}" type="presParOf" srcId="{D33A2667-6D32-4467-889B-47C018345F12}" destId="{0184781A-BBC2-4416-A39A-CD35909854E7}" srcOrd="7" destOrd="0" presId="urn:microsoft.com/office/officeart/2005/8/layout/balance1"/>
    <dgm:cxn modelId="{3FAB18A8-9225-48CE-BDC9-118F6548C028}" type="presParOf" srcId="{D33A2667-6D32-4467-889B-47C018345F12}" destId="{CC19CD13-3A26-40DD-B829-A4009A5D8A42}" srcOrd="8" destOrd="0" presId="urn:microsoft.com/office/officeart/2005/8/layout/balance1"/>
    <dgm:cxn modelId="{AC9F2044-3972-4C76-A66C-48048C18B7E0}" type="presParOf" srcId="{D33A2667-6D32-4467-889B-47C018345F12}" destId="{B8E09C76-3A95-4E45-A37A-6BF36933F5F2}" srcOrd="9" destOrd="0" presId="urn:microsoft.com/office/officeart/2005/8/layout/balance1"/>
    <dgm:cxn modelId="{885A925A-52F3-4CF8-8D66-99845B46E0C1}" type="presParOf" srcId="{D33A2667-6D32-4467-889B-47C018345F12}" destId="{9F6398B9-2292-486D-AB6B-34486C24579E}" srcOrd="10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2CEC6A-176C-445D-9F3B-1CAACBCD143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EFDCC7C-6FFE-4A37-A893-7C34E5B26847}">
      <dgm:prSet/>
      <dgm:spPr/>
      <dgm:t>
        <a:bodyPr/>
        <a:lstStyle/>
        <a:p>
          <a:r>
            <a:rPr lang="en-US"/>
            <a:t>One of the four elements in a SOAP envelope</a:t>
          </a:r>
        </a:p>
      </dgm:t>
    </dgm:pt>
    <dgm:pt modelId="{A4C730C1-D1FC-4EDE-AC64-B877256CDE29}" type="parTrans" cxnId="{75BA6DEC-5461-452D-9611-6C7C3F29D3BD}">
      <dgm:prSet/>
      <dgm:spPr/>
      <dgm:t>
        <a:bodyPr/>
        <a:lstStyle/>
        <a:p>
          <a:endParaRPr lang="en-US"/>
        </a:p>
      </dgm:t>
    </dgm:pt>
    <dgm:pt modelId="{6F7C1123-381B-4EED-938D-087A33BF8D26}" type="sibTrans" cxnId="{75BA6DEC-5461-452D-9611-6C7C3F29D3BD}">
      <dgm:prSet/>
      <dgm:spPr/>
      <dgm:t>
        <a:bodyPr/>
        <a:lstStyle/>
        <a:p>
          <a:endParaRPr lang="en-US"/>
        </a:p>
      </dgm:t>
    </dgm:pt>
    <dgm:pt modelId="{FE4DA53E-23D7-4DF4-BAA0-EB3D8AB3FAF8}">
      <dgm:prSet/>
      <dgm:spPr/>
      <dgm:t>
        <a:bodyPr/>
        <a:lstStyle/>
        <a:p>
          <a:r>
            <a:rPr lang="en-US"/>
            <a:t>The header determines the specifics, extra requirements for the message</a:t>
          </a:r>
        </a:p>
      </dgm:t>
    </dgm:pt>
    <dgm:pt modelId="{9F835E05-6A3B-42EF-B7C0-621C3158CEE4}" type="parTrans" cxnId="{2B4419A9-23AF-4F64-9EE7-D382F58F9C1B}">
      <dgm:prSet/>
      <dgm:spPr/>
      <dgm:t>
        <a:bodyPr/>
        <a:lstStyle/>
        <a:p>
          <a:endParaRPr lang="en-US"/>
        </a:p>
      </dgm:t>
    </dgm:pt>
    <dgm:pt modelId="{40C69ABE-6833-4B0A-B2EB-A3838070508A}" type="sibTrans" cxnId="{2B4419A9-23AF-4F64-9EE7-D382F58F9C1B}">
      <dgm:prSet/>
      <dgm:spPr/>
      <dgm:t>
        <a:bodyPr/>
        <a:lstStyle/>
        <a:p>
          <a:endParaRPr lang="en-US"/>
        </a:p>
      </dgm:t>
    </dgm:pt>
    <dgm:pt modelId="{BC1CA9B8-42F3-4BF3-BE78-FB3ABBAB35A2}" type="pres">
      <dgm:prSet presAssocID="{4C2CEC6A-176C-445D-9F3B-1CAACBCD1438}" presName="vert0" presStyleCnt="0">
        <dgm:presLayoutVars>
          <dgm:dir/>
          <dgm:animOne val="branch"/>
          <dgm:animLvl val="lvl"/>
        </dgm:presLayoutVars>
      </dgm:prSet>
      <dgm:spPr/>
    </dgm:pt>
    <dgm:pt modelId="{B98E91E4-39B4-4971-88AE-4D9CA4E11D0B}" type="pres">
      <dgm:prSet presAssocID="{6EFDCC7C-6FFE-4A37-A893-7C34E5B26847}" presName="thickLine" presStyleLbl="alignNode1" presStyleIdx="0" presStyleCnt="2"/>
      <dgm:spPr/>
    </dgm:pt>
    <dgm:pt modelId="{A0F1DB8B-746D-4BA1-8F5A-7D3736179A92}" type="pres">
      <dgm:prSet presAssocID="{6EFDCC7C-6FFE-4A37-A893-7C34E5B26847}" presName="horz1" presStyleCnt="0"/>
      <dgm:spPr/>
    </dgm:pt>
    <dgm:pt modelId="{428A23F8-C0F9-4267-A804-77B38A8A2C80}" type="pres">
      <dgm:prSet presAssocID="{6EFDCC7C-6FFE-4A37-A893-7C34E5B26847}" presName="tx1" presStyleLbl="revTx" presStyleIdx="0" presStyleCnt="2"/>
      <dgm:spPr/>
    </dgm:pt>
    <dgm:pt modelId="{537AE8EB-A00F-4287-B685-78E27CA7A398}" type="pres">
      <dgm:prSet presAssocID="{6EFDCC7C-6FFE-4A37-A893-7C34E5B26847}" presName="vert1" presStyleCnt="0"/>
      <dgm:spPr/>
    </dgm:pt>
    <dgm:pt modelId="{CC803B70-9621-47F3-9AE8-4B69201B3530}" type="pres">
      <dgm:prSet presAssocID="{FE4DA53E-23D7-4DF4-BAA0-EB3D8AB3FAF8}" presName="thickLine" presStyleLbl="alignNode1" presStyleIdx="1" presStyleCnt="2"/>
      <dgm:spPr/>
    </dgm:pt>
    <dgm:pt modelId="{BDBB152D-CEF0-4FAA-B255-56242DCE736E}" type="pres">
      <dgm:prSet presAssocID="{FE4DA53E-23D7-4DF4-BAA0-EB3D8AB3FAF8}" presName="horz1" presStyleCnt="0"/>
      <dgm:spPr/>
    </dgm:pt>
    <dgm:pt modelId="{F5DD34B9-55DA-460A-9EAC-12C02B0782A1}" type="pres">
      <dgm:prSet presAssocID="{FE4DA53E-23D7-4DF4-BAA0-EB3D8AB3FAF8}" presName="tx1" presStyleLbl="revTx" presStyleIdx="1" presStyleCnt="2"/>
      <dgm:spPr/>
    </dgm:pt>
    <dgm:pt modelId="{5A69BF06-BD49-4739-8D0D-960375B6ED55}" type="pres">
      <dgm:prSet presAssocID="{FE4DA53E-23D7-4DF4-BAA0-EB3D8AB3FAF8}" presName="vert1" presStyleCnt="0"/>
      <dgm:spPr/>
    </dgm:pt>
  </dgm:ptLst>
  <dgm:cxnLst>
    <dgm:cxn modelId="{EE6D7004-2DAE-4591-B36E-650D14902B95}" type="presOf" srcId="{4C2CEC6A-176C-445D-9F3B-1CAACBCD1438}" destId="{BC1CA9B8-42F3-4BF3-BE78-FB3ABBAB35A2}" srcOrd="0" destOrd="0" presId="urn:microsoft.com/office/officeart/2008/layout/LinedList"/>
    <dgm:cxn modelId="{49BE0185-314B-4FC7-83FC-AE60F1C466AB}" type="presOf" srcId="{6EFDCC7C-6FFE-4A37-A893-7C34E5B26847}" destId="{428A23F8-C0F9-4267-A804-77B38A8A2C80}" srcOrd="0" destOrd="0" presId="urn:microsoft.com/office/officeart/2008/layout/LinedList"/>
    <dgm:cxn modelId="{2B4419A9-23AF-4F64-9EE7-D382F58F9C1B}" srcId="{4C2CEC6A-176C-445D-9F3B-1CAACBCD1438}" destId="{FE4DA53E-23D7-4DF4-BAA0-EB3D8AB3FAF8}" srcOrd="1" destOrd="0" parTransId="{9F835E05-6A3B-42EF-B7C0-621C3158CEE4}" sibTransId="{40C69ABE-6833-4B0A-B2EB-A3838070508A}"/>
    <dgm:cxn modelId="{10B832B6-8B7C-4F5A-8CB7-3C6B045476FC}" type="presOf" srcId="{FE4DA53E-23D7-4DF4-BAA0-EB3D8AB3FAF8}" destId="{F5DD34B9-55DA-460A-9EAC-12C02B0782A1}" srcOrd="0" destOrd="0" presId="urn:microsoft.com/office/officeart/2008/layout/LinedList"/>
    <dgm:cxn modelId="{75BA6DEC-5461-452D-9611-6C7C3F29D3BD}" srcId="{4C2CEC6A-176C-445D-9F3B-1CAACBCD1438}" destId="{6EFDCC7C-6FFE-4A37-A893-7C34E5B26847}" srcOrd="0" destOrd="0" parTransId="{A4C730C1-D1FC-4EDE-AC64-B877256CDE29}" sibTransId="{6F7C1123-381B-4EED-938D-087A33BF8D26}"/>
    <dgm:cxn modelId="{00461C4D-97DE-4531-9F13-0F6DC466051A}" type="presParOf" srcId="{BC1CA9B8-42F3-4BF3-BE78-FB3ABBAB35A2}" destId="{B98E91E4-39B4-4971-88AE-4D9CA4E11D0B}" srcOrd="0" destOrd="0" presId="urn:microsoft.com/office/officeart/2008/layout/LinedList"/>
    <dgm:cxn modelId="{4C575D87-34DA-4D24-9FA0-24FA5DADD69A}" type="presParOf" srcId="{BC1CA9B8-42F3-4BF3-BE78-FB3ABBAB35A2}" destId="{A0F1DB8B-746D-4BA1-8F5A-7D3736179A92}" srcOrd="1" destOrd="0" presId="urn:microsoft.com/office/officeart/2008/layout/LinedList"/>
    <dgm:cxn modelId="{9C16D374-37A8-45F5-B30C-0FF19137F50A}" type="presParOf" srcId="{A0F1DB8B-746D-4BA1-8F5A-7D3736179A92}" destId="{428A23F8-C0F9-4267-A804-77B38A8A2C80}" srcOrd="0" destOrd="0" presId="urn:microsoft.com/office/officeart/2008/layout/LinedList"/>
    <dgm:cxn modelId="{4E02CA9B-DBA6-4A95-BED3-DADDECB64584}" type="presParOf" srcId="{A0F1DB8B-746D-4BA1-8F5A-7D3736179A92}" destId="{537AE8EB-A00F-4287-B685-78E27CA7A398}" srcOrd="1" destOrd="0" presId="urn:microsoft.com/office/officeart/2008/layout/LinedList"/>
    <dgm:cxn modelId="{7B8577E8-2379-4151-B97E-32F8A2CA82FB}" type="presParOf" srcId="{BC1CA9B8-42F3-4BF3-BE78-FB3ABBAB35A2}" destId="{CC803B70-9621-47F3-9AE8-4B69201B3530}" srcOrd="2" destOrd="0" presId="urn:microsoft.com/office/officeart/2008/layout/LinedList"/>
    <dgm:cxn modelId="{6DF0DC40-07D4-4A42-9098-B69B5C5B71D5}" type="presParOf" srcId="{BC1CA9B8-42F3-4BF3-BE78-FB3ABBAB35A2}" destId="{BDBB152D-CEF0-4FAA-B255-56242DCE736E}" srcOrd="3" destOrd="0" presId="urn:microsoft.com/office/officeart/2008/layout/LinedList"/>
    <dgm:cxn modelId="{1BB4802B-A771-4084-9979-A5CD50C52934}" type="presParOf" srcId="{BDBB152D-CEF0-4FAA-B255-56242DCE736E}" destId="{F5DD34B9-55DA-460A-9EAC-12C02B0782A1}" srcOrd="0" destOrd="0" presId="urn:microsoft.com/office/officeart/2008/layout/LinedList"/>
    <dgm:cxn modelId="{A63CF4A9-8A5A-4ECB-AA27-0CDAC3B0201D}" type="presParOf" srcId="{BDBB152D-CEF0-4FAA-B255-56242DCE736E}" destId="{5A69BF06-BD49-4739-8D0D-960375B6ED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BD8A0-D79D-4F4D-B8D9-21D55F1BAC18}">
      <dsp:nvSpPr>
        <dsp:cNvPr id="0" name=""/>
        <dsp:cNvSpPr/>
      </dsp:nvSpPr>
      <dsp:spPr>
        <a:xfrm>
          <a:off x="229519" y="1523"/>
          <a:ext cx="4240557" cy="2692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47E026-0361-4985-AA85-438E2FC5AB5E}">
      <dsp:nvSpPr>
        <dsp:cNvPr id="0" name=""/>
        <dsp:cNvSpPr/>
      </dsp:nvSpPr>
      <dsp:spPr>
        <a:xfrm>
          <a:off x="700693" y="449138"/>
          <a:ext cx="4240557" cy="2692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SOAP is a protocol that uses XML to communicate between devices</a:t>
          </a:r>
        </a:p>
      </dsp:txBody>
      <dsp:txXfrm>
        <a:off x="779561" y="528006"/>
        <a:ext cx="4082821" cy="2535018"/>
      </dsp:txXfrm>
    </dsp:sp>
    <dsp:sp modelId="{9AD32A05-0A1A-42A1-9FE5-C5DE43CCEDE9}">
      <dsp:nvSpPr>
        <dsp:cNvPr id="0" name=""/>
        <dsp:cNvSpPr/>
      </dsp:nvSpPr>
      <dsp:spPr>
        <a:xfrm>
          <a:off x="5412424" y="1523"/>
          <a:ext cx="4240557" cy="2692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0565B6-A150-4F2D-B795-B1A1C59D37F5}">
      <dsp:nvSpPr>
        <dsp:cNvPr id="0" name=""/>
        <dsp:cNvSpPr/>
      </dsp:nvSpPr>
      <dsp:spPr>
        <a:xfrm>
          <a:off x="5883597" y="449138"/>
          <a:ext cx="4240557" cy="2692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It uses a strict schema to create a messaging framework (soapui.org)</a:t>
          </a:r>
        </a:p>
      </dsp:txBody>
      <dsp:txXfrm>
        <a:off x="5962465" y="528006"/>
        <a:ext cx="4082821" cy="2535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0363B-BD67-4928-B665-4D9C86480C62}">
      <dsp:nvSpPr>
        <dsp:cNvPr id="0" name=""/>
        <dsp:cNvSpPr/>
      </dsp:nvSpPr>
      <dsp:spPr>
        <a:xfrm>
          <a:off x="0" y="575"/>
          <a:ext cx="6309300" cy="13477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04A7B-1E40-4B64-A346-0F3EA0346187}">
      <dsp:nvSpPr>
        <dsp:cNvPr id="0" name=""/>
        <dsp:cNvSpPr/>
      </dsp:nvSpPr>
      <dsp:spPr>
        <a:xfrm>
          <a:off x="407709" y="303830"/>
          <a:ext cx="741289" cy="741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08BC8-BFAC-4AFB-8C13-DC9E1B6DA86E}">
      <dsp:nvSpPr>
        <dsp:cNvPr id="0" name=""/>
        <dsp:cNvSpPr/>
      </dsp:nvSpPr>
      <dsp:spPr>
        <a:xfrm>
          <a:off x="1556707" y="575"/>
          <a:ext cx="4752592" cy="134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2" tIns="142642" rIns="142642" bIns="1426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 API is a form of agreement between web services on how they are going to exchange data (altexsoft.com, 2020).</a:t>
          </a:r>
        </a:p>
      </dsp:txBody>
      <dsp:txXfrm>
        <a:off x="1556707" y="575"/>
        <a:ext cx="4752592" cy="1347798"/>
      </dsp:txXfrm>
    </dsp:sp>
    <dsp:sp modelId="{10A599B4-F424-40A4-B600-1DA957776D29}">
      <dsp:nvSpPr>
        <dsp:cNvPr id="0" name=""/>
        <dsp:cNvSpPr/>
      </dsp:nvSpPr>
      <dsp:spPr>
        <a:xfrm>
          <a:off x="0" y="1685324"/>
          <a:ext cx="6309300" cy="13477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E302-8DC7-4838-8E19-0AF9808415FF}">
      <dsp:nvSpPr>
        <dsp:cNvPr id="0" name=""/>
        <dsp:cNvSpPr/>
      </dsp:nvSpPr>
      <dsp:spPr>
        <a:xfrm>
          <a:off x="407709" y="1988579"/>
          <a:ext cx="741289" cy="741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FB40C-4A03-40AE-908A-8B60F219C22A}">
      <dsp:nvSpPr>
        <dsp:cNvPr id="0" name=""/>
        <dsp:cNvSpPr/>
      </dsp:nvSpPr>
      <dsp:spPr>
        <a:xfrm>
          <a:off x="1556707" y="1685324"/>
          <a:ext cx="4752592" cy="134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2" tIns="142642" rIns="142642" bIns="1426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SOAP creates a structured and secure transmission of data</a:t>
          </a:r>
        </a:p>
      </dsp:txBody>
      <dsp:txXfrm>
        <a:off x="1556707" y="1685324"/>
        <a:ext cx="4752592" cy="1347798"/>
      </dsp:txXfrm>
    </dsp:sp>
    <dsp:sp modelId="{9712069B-B7D7-4A6E-944E-FCB664EDAED4}">
      <dsp:nvSpPr>
        <dsp:cNvPr id="0" name=""/>
        <dsp:cNvSpPr/>
      </dsp:nvSpPr>
      <dsp:spPr>
        <a:xfrm>
          <a:off x="0" y="3370073"/>
          <a:ext cx="6309300" cy="13477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AC011-573F-440B-88C2-0C198D5CC284}">
      <dsp:nvSpPr>
        <dsp:cNvPr id="0" name=""/>
        <dsp:cNvSpPr/>
      </dsp:nvSpPr>
      <dsp:spPr>
        <a:xfrm>
          <a:off x="407709" y="3673327"/>
          <a:ext cx="741289" cy="741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DE609-6A09-4AD7-93DB-29DC6CFBAE3B}">
      <dsp:nvSpPr>
        <dsp:cNvPr id="0" name=""/>
        <dsp:cNvSpPr/>
      </dsp:nvSpPr>
      <dsp:spPr>
        <a:xfrm>
          <a:off x="1556707" y="3370073"/>
          <a:ext cx="4752592" cy="1347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2" tIns="142642" rIns="142642" bIns="1426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able to transmit complex and a heavy amount of data through XML and HTTP</a:t>
          </a:r>
        </a:p>
      </dsp:txBody>
      <dsp:txXfrm>
        <a:off x="1556707" y="3370073"/>
        <a:ext cx="4752592" cy="1347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FB046-314F-4137-979F-B6C393368226}">
      <dsp:nvSpPr>
        <dsp:cNvPr id="0" name=""/>
        <dsp:cNvSpPr/>
      </dsp:nvSpPr>
      <dsp:spPr>
        <a:xfrm>
          <a:off x="0" y="0"/>
          <a:ext cx="2927247" cy="40534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Pros</a:t>
          </a:r>
        </a:p>
      </dsp:txBody>
      <dsp:txXfrm>
        <a:off x="0" y="0"/>
        <a:ext cx="2927247" cy="1216025"/>
      </dsp:txXfrm>
    </dsp:sp>
    <dsp:sp modelId="{107D2807-F02E-40BE-AFA2-83767D1FC480}">
      <dsp:nvSpPr>
        <dsp:cNvPr id="0" name=""/>
        <dsp:cNvSpPr/>
      </dsp:nvSpPr>
      <dsp:spPr>
        <a:xfrm>
          <a:off x="295767" y="1216124"/>
          <a:ext cx="2341798" cy="590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Language, platform, and transport independent (soupui.org, 2020).</a:t>
          </a:r>
          <a:endParaRPr lang="en-US" sz="1300" kern="1200" dirty="0"/>
        </a:p>
      </dsp:txBody>
      <dsp:txXfrm>
        <a:off x="313062" y="1233419"/>
        <a:ext cx="2307208" cy="555906"/>
      </dsp:txXfrm>
    </dsp:sp>
    <dsp:sp modelId="{717C760D-CDD4-44DC-9BFD-194BC456F589}">
      <dsp:nvSpPr>
        <dsp:cNvPr id="0" name=""/>
        <dsp:cNvSpPr/>
      </dsp:nvSpPr>
      <dsp:spPr>
        <a:xfrm>
          <a:off x="295767" y="1897466"/>
          <a:ext cx="2341798" cy="590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Built-in error handling</a:t>
          </a:r>
          <a:endParaRPr lang="en-US" sz="1300" kern="1200" dirty="0"/>
        </a:p>
      </dsp:txBody>
      <dsp:txXfrm>
        <a:off x="313062" y="1914761"/>
        <a:ext cx="2307208" cy="555906"/>
      </dsp:txXfrm>
    </dsp:sp>
    <dsp:sp modelId="{7E98F1B8-98A8-41BF-867E-5E57E248CBFF}">
      <dsp:nvSpPr>
        <dsp:cNvPr id="0" name=""/>
        <dsp:cNvSpPr/>
      </dsp:nvSpPr>
      <dsp:spPr>
        <a:xfrm>
          <a:off x="295767" y="2578808"/>
          <a:ext cx="2341798" cy="590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Standardized</a:t>
          </a:r>
          <a:endParaRPr lang="en-US" sz="1300" kern="1200" dirty="0"/>
        </a:p>
      </dsp:txBody>
      <dsp:txXfrm>
        <a:off x="313062" y="2596103"/>
        <a:ext cx="2307208" cy="555906"/>
      </dsp:txXfrm>
    </dsp:sp>
    <dsp:sp modelId="{0008AE36-7EF6-42C7-A2E2-73D305F95DAA}">
      <dsp:nvSpPr>
        <dsp:cNvPr id="0" name=""/>
        <dsp:cNvSpPr/>
      </dsp:nvSpPr>
      <dsp:spPr>
        <a:xfrm>
          <a:off x="295767" y="3260150"/>
          <a:ext cx="2341798" cy="590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Provides pre-build extensibility (soapui.org,2020).</a:t>
          </a:r>
          <a:endParaRPr lang="en-US" sz="1300" kern="1200" dirty="0"/>
        </a:p>
      </dsp:txBody>
      <dsp:txXfrm>
        <a:off x="313062" y="3277445"/>
        <a:ext cx="2307208" cy="555906"/>
      </dsp:txXfrm>
    </dsp:sp>
    <dsp:sp modelId="{27256201-AD1D-45EB-8271-DD45716EB0E1}">
      <dsp:nvSpPr>
        <dsp:cNvPr id="0" name=""/>
        <dsp:cNvSpPr/>
      </dsp:nvSpPr>
      <dsp:spPr>
        <a:xfrm>
          <a:off x="3152877" y="0"/>
          <a:ext cx="2927247" cy="40534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Cons</a:t>
          </a:r>
        </a:p>
      </dsp:txBody>
      <dsp:txXfrm>
        <a:off x="3152877" y="0"/>
        <a:ext cx="2927247" cy="1216025"/>
      </dsp:txXfrm>
    </dsp:sp>
    <dsp:sp modelId="{B7EBD1E0-56A5-4946-869D-0B5E1557AC4C}">
      <dsp:nvSpPr>
        <dsp:cNvPr id="0" name=""/>
        <dsp:cNvSpPr/>
      </dsp:nvSpPr>
      <dsp:spPr>
        <a:xfrm>
          <a:off x="3442559" y="1216371"/>
          <a:ext cx="2341798" cy="796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Strict schema</a:t>
          </a:r>
          <a:endParaRPr lang="en-US" sz="1300" kern="1200" dirty="0"/>
        </a:p>
      </dsp:txBody>
      <dsp:txXfrm>
        <a:off x="3465883" y="1239695"/>
        <a:ext cx="2295150" cy="749686"/>
      </dsp:txXfrm>
    </dsp:sp>
    <dsp:sp modelId="{6054D8FF-410D-4D30-AA23-A82AB23DA2D7}">
      <dsp:nvSpPr>
        <dsp:cNvPr id="0" name=""/>
        <dsp:cNvSpPr/>
      </dsp:nvSpPr>
      <dsp:spPr>
        <a:xfrm>
          <a:off x="3442559" y="2135218"/>
          <a:ext cx="2341798" cy="796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Only uses XML to transport data</a:t>
          </a:r>
          <a:endParaRPr lang="en-US" sz="1300" kern="1200" dirty="0"/>
        </a:p>
      </dsp:txBody>
      <dsp:txXfrm>
        <a:off x="3465883" y="2158542"/>
        <a:ext cx="2295150" cy="749686"/>
      </dsp:txXfrm>
    </dsp:sp>
    <dsp:sp modelId="{9DCA2A7A-14E7-4005-BAF9-95D68511EA1D}">
      <dsp:nvSpPr>
        <dsp:cNvPr id="0" name=""/>
        <dsp:cNvSpPr/>
      </dsp:nvSpPr>
      <dsp:spPr>
        <a:xfrm>
          <a:off x="3442559" y="3054065"/>
          <a:ext cx="2341798" cy="796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Larger learning curve</a:t>
          </a:r>
          <a:endParaRPr lang="en-US" sz="1300" kern="1200" dirty="0"/>
        </a:p>
      </dsp:txBody>
      <dsp:txXfrm>
        <a:off x="3465883" y="3077389"/>
        <a:ext cx="2295150" cy="7496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99E25-99D2-495C-B9C4-A11947B16091}">
      <dsp:nvSpPr>
        <dsp:cNvPr id="0" name=""/>
        <dsp:cNvSpPr/>
      </dsp:nvSpPr>
      <dsp:spPr>
        <a:xfrm>
          <a:off x="1557148" y="0"/>
          <a:ext cx="1539239" cy="8551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REST</a:t>
          </a:r>
        </a:p>
      </dsp:txBody>
      <dsp:txXfrm>
        <a:off x="1582194" y="25046"/>
        <a:ext cx="1489147" cy="805041"/>
      </dsp:txXfrm>
    </dsp:sp>
    <dsp:sp modelId="{0B336173-4375-4DAC-A9F0-48095DDF15DB}">
      <dsp:nvSpPr>
        <dsp:cNvPr id="0" name=""/>
        <dsp:cNvSpPr/>
      </dsp:nvSpPr>
      <dsp:spPr>
        <a:xfrm>
          <a:off x="3780494" y="0"/>
          <a:ext cx="1539239" cy="8551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SOAP</a:t>
          </a:r>
        </a:p>
      </dsp:txBody>
      <dsp:txXfrm>
        <a:off x="3805540" y="25046"/>
        <a:ext cx="1489147" cy="805041"/>
      </dsp:txXfrm>
    </dsp:sp>
    <dsp:sp modelId="{E4B70FF2-1EBE-432E-9665-46F61F4214D3}">
      <dsp:nvSpPr>
        <dsp:cNvPr id="0" name=""/>
        <dsp:cNvSpPr/>
      </dsp:nvSpPr>
      <dsp:spPr>
        <a:xfrm>
          <a:off x="3117766" y="3634315"/>
          <a:ext cx="641349" cy="641349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787B0-6DCE-49C9-87B2-307F154FCE26}">
      <dsp:nvSpPr>
        <dsp:cNvPr id="0" name=""/>
        <dsp:cNvSpPr/>
      </dsp:nvSpPr>
      <dsp:spPr>
        <a:xfrm>
          <a:off x="1514392" y="3365803"/>
          <a:ext cx="3848098" cy="259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C9A20-33A7-4585-83C4-FFD5F81FB56A}">
      <dsp:nvSpPr>
        <dsp:cNvPr id="0" name=""/>
        <dsp:cNvSpPr/>
      </dsp:nvSpPr>
      <dsp:spPr>
        <a:xfrm>
          <a:off x="3780494" y="2808256"/>
          <a:ext cx="1539239" cy="526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Larger sized files</a:t>
          </a:r>
        </a:p>
      </dsp:txBody>
      <dsp:txXfrm>
        <a:off x="3806208" y="2833970"/>
        <a:ext cx="1487811" cy="475333"/>
      </dsp:txXfrm>
    </dsp:sp>
    <dsp:sp modelId="{546FF5E9-2E50-4AA5-92BA-390EED633D1A}">
      <dsp:nvSpPr>
        <dsp:cNvPr id="0" name=""/>
        <dsp:cNvSpPr/>
      </dsp:nvSpPr>
      <dsp:spPr>
        <a:xfrm>
          <a:off x="3780494" y="2240448"/>
          <a:ext cx="1539239" cy="526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Uses XML format</a:t>
          </a:r>
        </a:p>
      </dsp:txBody>
      <dsp:txXfrm>
        <a:off x="3806208" y="2266162"/>
        <a:ext cx="1487811" cy="475333"/>
      </dsp:txXfrm>
    </dsp:sp>
    <dsp:sp modelId="{442F562A-A6AB-4A35-B1C8-CB7507013ED5}">
      <dsp:nvSpPr>
        <dsp:cNvPr id="0" name=""/>
        <dsp:cNvSpPr/>
      </dsp:nvSpPr>
      <dsp:spPr>
        <a:xfrm>
          <a:off x="3780494" y="1672640"/>
          <a:ext cx="1539239" cy="526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Larger learning curve</a:t>
          </a:r>
        </a:p>
      </dsp:txBody>
      <dsp:txXfrm>
        <a:off x="3806208" y="1698354"/>
        <a:ext cx="1487811" cy="475333"/>
      </dsp:txXfrm>
    </dsp:sp>
    <dsp:sp modelId="{D01AFCBF-8AD5-468C-8B30-B140A9F63EA8}">
      <dsp:nvSpPr>
        <dsp:cNvPr id="0" name=""/>
        <dsp:cNvSpPr/>
      </dsp:nvSpPr>
      <dsp:spPr>
        <a:xfrm>
          <a:off x="3780494" y="1094570"/>
          <a:ext cx="1539239" cy="526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Protocol in web service communication</a:t>
          </a:r>
        </a:p>
      </dsp:txBody>
      <dsp:txXfrm>
        <a:off x="3806208" y="1120284"/>
        <a:ext cx="1487811" cy="475333"/>
      </dsp:txXfrm>
    </dsp:sp>
    <dsp:sp modelId="{0184781A-BBC2-4416-A39A-CD35909854E7}">
      <dsp:nvSpPr>
        <dsp:cNvPr id="0" name=""/>
        <dsp:cNvSpPr/>
      </dsp:nvSpPr>
      <dsp:spPr>
        <a:xfrm>
          <a:off x="1557148" y="2808256"/>
          <a:ext cx="1539239" cy="526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Uses fewer resources and bandwidth</a:t>
          </a:r>
        </a:p>
      </dsp:txBody>
      <dsp:txXfrm>
        <a:off x="1582862" y="2833970"/>
        <a:ext cx="1487811" cy="475333"/>
      </dsp:txXfrm>
    </dsp:sp>
    <dsp:sp modelId="{CC19CD13-3A26-40DD-B829-A4009A5D8A42}">
      <dsp:nvSpPr>
        <dsp:cNvPr id="0" name=""/>
        <dsp:cNvSpPr/>
      </dsp:nvSpPr>
      <dsp:spPr>
        <a:xfrm>
          <a:off x="1557148" y="2240448"/>
          <a:ext cx="1539239" cy="526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Multiple formats, such as JSON and XML</a:t>
          </a:r>
        </a:p>
      </dsp:txBody>
      <dsp:txXfrm>
        <a:off x="1582862" y="2266162"/>
        <a:ext cx="1487811" cy="475333"/>
      </dsp:txXfrm>
    </dsp:sp>
    <dsp:sp modelId="{B8E09C76-3A95-4E45-A37A-6BF36933F5F2}">
      <dsp:nvSpPr>
        <dsp:cNvPr id="0" name=""/>
        <dsp:cNvSpPr/>
      </dsp:nvSpPr>
      <dsp:spPr>
        <a:xfrm>
          <a:off x="1557148" y="1672640"/>
          <a:ext cx="1539239" cy="526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Smaller </a:t>
          </a:r>
          <a:r>
            <a:rPr lang="en-US" sz="1000" kern="1200"/>
            <a:t>learning curve</a:t>
          </a:r>
        </a:p>
      </dsp:txBody>
      <dsp:txXfrm>
        <a:off x="1582862" y="1698354"/>
        <a:ext cx="1487811" cy="475333"/>
      </dsp:txXfrm>
    </dsp:sp>
    <dsp:sp modelId="{9F6398B9-2292-486D-AB6B-34486C24579E}">
      <dsp:nvSpPr>
        <dsp:cNvPr id="0" name=""/>
        <dsp:cNvSpPr/>
      </dsp:nvSpPr>
      <dsp:spPr>
        <a:xfrm>
          <a:off x="1557148" y="1094570"/>
          <a:ext cx="1539239" cy="526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Architectural style in web service communication</a:t>
          </a:r>
        </a:p>
      </dsp:txBody>
      <dsp:txXfrm>
        <a:off x="1582862" y="1120284"/>
        <a:ext cx="1487811" cy="4753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91E4-39B4-4971-88AE-4D9CA4E11D0B}">
      <dsp:nvSpPr>
        <dsp:cNvPr id="0" name=""/>
        <dsp:cNvSpPr/>
      </dsp:nvSpPr>
      <dsp:spPr>
        <a:xfrm>
          <a:off x="0" y="0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8A23F8-C0F9-4267-A804-77B38A8A2C80}">
      <dsp:nvSpPr>
        <dsp:cNvPr id="0" name=""/>
        <dsp:cNvSpPr/>
      </dsp:nvSpPr>
      <dsp:spPr>
        <a:xfrm>
          <a:off x="0" y="0"/>
          <a:ext cx="6266011" cy="244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One of the four elements in a SOAP envelope</a:t>
          </a:r>
        </a:p>
      </dsp:txBody>
      <dsp:txXfrm>
        <a:off x="0" y="0"/>
        <a:ext cx="6266011" cy="2449773"/>
      </dsp:txXfrm>
    </dsp:sp>
    <dsp:sp modelId="{CC803B70-9621-47F3-9AE8-4B69201B3530}">
      <dsp:nvSpPr>
        <dsp:cNvPr id="0" name=""/>
        <dsp:cNvSpPr/>
      </dsp:nvSpPr>
      <dsp:spPr>
        <a:xfrm>
          <a:off x="0" y="2449773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603047"/>
              <a:satOff val="-18876"/>
              <a:lumOff val="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DD34B9-55DA-460A-9EAC-12C02B0782A1}">
      <dsp:nvSpPr>
        <dsp:cNvPr id="0" name=""/>
        <dsp:cNvSpPr/>
      </dsp:nvSpPr>
      <dsp:spPr>
        <a:xfrm>
          <a:off x="0" y="2449773"/>
          <a:ext cx="6266011" cy="244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 header determines the specifics, extra requirements for the message</a:t>
          </a:r>
        </a:p>
      </dsp:txBody>
      <dsp:txXfrm>
        <a:off x="0" y="2449773"/>
        <a:ext cx="6266011" cy="2449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4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1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29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3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06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82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9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0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84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49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8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2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22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2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75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8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9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4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2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1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3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6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20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8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8A7253-56AB-4F34-8B75-A720D62072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877" r="-1" b="369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601898-6F93-4D14-ADC3-0D54073A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SOAP</a:t>
            </a:r>
            <a:br>
              <a:rPr lang="en-US" dirty="0"/>
            </a:br>
            <a:r>
              <a:rPr lang="en-US" dirty="0"/>
              <a:t>(Simple Object Access Protocol)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6563C-707B-45F9-9EA5-9F8F3A4EB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By: Ashleigh Lyman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C27B-AFE6-4DEB-B615-7AA8537D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A7B0-7AAA-418D-8FE4-F1198630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fontScale="55000" lnSpcReduction="20000"/>
          </a:bodyPr>
          <a:lstStyle/>
          <a:p>
            <a:pPr marL="36900" indent="0">
              <a:buNone/>
            </a:pPr>
            <a:r>
              <a:rPr lang="en-US" sz="2900" dirty="0">
                <a:effectLst/>
              </a:rPr>
              <a:t>Contributor, Guest. “An Introduction to the Simple Object Access Protocol (SOAP).” </a:t>
            </a:r>
            <a:r>
              <a:rPr lang="en-US" sz="2900" i="1" dirty="0">
                <a:effectLst/>
              </a:rPr>
              <a:t>TechRepublic</a:t>
            </a:r>
            <a:r>
              <a:rPr lang="en-US" sz="2900" dirty="0">
                <a:effectLst/>
              </a:rPr>
              <a:t>, TechRepublic, 2 Apr. 	2001, www.techrepublic.com/article/an-introduction-to-the-simple-object-access-protocol-soap/.</a:t>
            </a:r>
          </a:p>
          <a:p>
            <a:pPr marL="36900" indent="0">
              <a:buNone/>
            </a:pPr>
            <a:endParaRPr lang="en-US" sz="2900" dirty="0">
              <a:effectLst/>
            </a:endParaRPr>
          </a:p>
          <a:p>
            <a:pPr marL="36900" indent="0">
              <a:buNone/>
            </a:pPr>
            <a:r>
              <a:rPr lang="en-US" sz="2900" dirty="0">
                <a:effectLst/>
              </a:rPr>
              <a:t>Editor. (2020, February 28). What is SOAP: Formats, Protocols, Message Structure, and How SOAP is Different from REST. 	Retrieved from https://www.altexsoft.com/blog/engineering/what-is-soap-formats-protocols-message-structure-and-	how-soap-is-different-from-rest/</a:t>
            </a:r>
          </a:p>
          <a:p>
            <a:pPr marL="36900" indent="0">
              <a:buNone/>
            </a:pPr>
            <a:endParaRPr lang="en-US" sz="2900" dirty="0">
              <a:effectLst/>
            </a:endParaRPr>
          </a:p>
          <a:p>
            <a:pPr marL="36900" indent="0">
              <a:buNone/>
            </a:pPr>
            <a:r>
              <a:rPr lang="en-US" sz="2900" dirty="0">
                <a:effectLst/>
              </a:rPr>
              <a:t>“Fusion Middleware Programming Advanced Features of JAX-WS Web Services for Oracle WebLogic Server.” </a:t>
            </a:r>
            <a:r>
              <a:rPr lang="en-US" sz="2900" i="1" dirty="0">
                <a:effectLst/>
              </a:rPr>
              <a:t>Handling 	Exceptions Using SOAP Faults</a:t>
            </a:r>
            <a:r>
              <a:rPr lang="en-US" sz="2900" dirty="0">
                <a:effectLst/>
              </a:rPr>
              <a:t>, 13 Jan. 2012, docs.oracle.com/cd/E24329_01/web.1211/e24965/faults.htm.</a:t>
            </a:r>
          </a:p>
          <a:p>
            <a:pPr marL="36900" indent="0">
              <a:buNone/>
            </a:pPr>
            <a:endParaRPr lang="en-US" sz="2900" dirty="0">
              <a:effectLst/>
            </a:endParaRPr>
          </a:p>
          <a:p>
            <a:pPr marL="36900" indent="0">
              <a:buNone/>
            </a:pPr>
            <a:endParaRPr lang="en-US" sz="2900" dirty="0">
              <a:effectLst/>
            </a:endParaRPr>
          </a:p>
          <a:p>
            <a:pPr marL="36900" indent="0">
              <a:buNone/>
            </a:pPr>
            <a:r>
              <a:rPr lang="en-US" sz="2900" dirty="0">
                <a:effectLst/>
              </a:rPr>
              <a:t>SOAP vs REST 101: Understand The Differences. (n.d.). Retrieved from https://www.soapui.org/learn/api/soap-vs-rest-api/</a:t>
            </a:r>
          </a:p>
          <a:p>
            <a:pPr marL="36900" indent="0">
              <a:buNone/>
            </a:pPr>
            <a:endParaRPr lang="en-US" sz="2900" dirty="0">
              <a:effectLst/>
            </a:endParaRPr>
          </a:p>
          <a:p>
            <a:pPr marL="36900" indent="0">
              <a:buNone/>
            </a:pPr>
            <a:endParaRPr lang="en-US" sz="2900" dirty="0">
              <a:effectLst/>
            </a:endParaRPr>
          </a:p>
          <a:p>
            <a:pPr marL="36900" indent="0" fontAlgn="base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7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865FF-FDAD-48C1-A81F-3CAC59AF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SOAP?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DEF3A9B-1A99-44C0-A183-386D950EB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185441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270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8084-587C-4A87-A439-04BFE984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101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WHY IS SOAP IMPORTANT?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2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785828-17FA-4BA9-99B7-18F9A71B0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173736"/>
              </p:ext>
            </p:extLst>
          </p:nvPr>
        </p:nvGraphicFramePr>
        <p:xfrm>
          <a:off x="924443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995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B777-2F3D-4279-8A32-C803311D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00" y="1882434"/>
            <a:ext cx="4942508" cy="3093129"/>
          </a:xfrm>
        </p:spPr>
        <p:txBody>
          <a:bodyPr>
            <a:normAutofit/>
          </a:bodyPr>
          <a:lstStyle/>
          <a:p>
            <a:r>
              <a:rPr lang="en-US" dirty="0"/>
              <a:t>Is SOAP </a:t>
            </a:r>
            <a:br>
              <a:rPr lang="en-US" dirty="0"/>
            </a:br>
            <a:r>
              <a:rPr lang="en-US" dirty="0"/>
              <a:t>good or bad?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DF6D68-E4F7-42CB-9EEA-8798E2CBE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211882"/>
              </p:ext>
            </p:extLst>
          </p:nvPr>
        </p:nvGraphicFramePr>
        <p:xfrm>
          <a:off x="5752175" y="1402291"/>
          <a:ext cx="6080125" cy="4053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5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55BF-58B8-4F4E-82B2-1E519586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172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sz="5400" dirty="0"/>
              <a:t>SOAP </a:t>
            </a:r>
            <a:br>
              <a:rPr lang="en-US" sz="5400" dirty="0"/>
            </a:br>
            <a:r>
              <a:rPr lang="en-US" sz="5400" dirty="0"/>
              <a:t>vs</a:t>
            </a:r>
            <a:br>
              <a:rPr lang="en-US" sz="5400" dirty="0"/>
            </a:br>
            <a:r>
              <a:rPr lang="en-US" sz="5400" dirty="0"/>
              <a:t>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2" y="609599"/>
            <a:ext cx="6889687" cy="5273675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4B6B896-1597-4B42-B65B-AA267FFB3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300426"/>
              </p:ext>
            </p:extLst>
          </p:nvPr>
        </p:nvGraphicFramePr>
        <p:xfrm>
          <a:off x="621672" y="1108603"/>
          <a:ext cx="6876883" cy="427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947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B3A5D-D51A-455F-8A51-87B01DC9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ENVELOPES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24F9-3324-44AC-AEFC-7DF8E2F1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/>
              <a:t>SOAP packages its messages in a certain way</a:t>
            </a:r>
          </a:p>
          <a:p>
            <a:r>
              <a:rPr lang="en-US" sz="1600"/>
              <a:t>Everything is contained in an envelope that consists of four elements; Header, Header block, Body, and Fault</a:t>
            </a:r>
          </a:p>
          <a:p>
            <a:r>
              <a:rPr lang="en-US" sz="1600"/>
              <a:t>Each element has specific functions</a:t>
            </a:r>
          </a:p>
          <a:p>
            <a:endParaRPr lang="en-US" sz="1600"/>
          </a:p>
          <a:p>
            <a:r>
              <a:rPr lang="en-US" sz="1600"/>
              <a:t>It is the core of every message, which begins and concludes messages with its tags envelopiong it (altexswoft.com)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 descr="(altexsoft.com)">
            <a:extLst>
              <a:ext uri="{FF2B5EF4-FFF2-40B4-BE49-F238E27FC236}">
                <a16:creationId xmlns:a16="http://schemas.microsoft.com/office/drawing/2014/main" id="{D7541B08-DD4B-4424-A5E9-8B5212C2B8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r="11347" b="-1"/>
          <a:stretch/>
        </p:blipFill>
        <p:spPr>
          <a:xfrm>
            <a:off x="4647415" y="9"/>
            <a:ext cx="7544586" cy="68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0078B-68C5-4F95-B2AB-F992ECBE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/>
              <a:t>HEADERS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DCD36D-A23E-4ED7-B61C-8272531E6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928910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000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819E7-A88A-4EAF-A75D-7ADFD4BA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FAULTS &amp; FAULT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6D84-76EB-40B7-8B18-0099B09E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671" y="643466"/>
            <a:ext cx="7222657" cy="25997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Fault shows all data about any errors that could emerge throughout the API request and response (altexsoft.com)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When a SOAP fault occurs, a message is displayed that gives information on the error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This is accomplished with a &lt;Fault&gt; element</a:t>
            </a:r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655F28-4703-4896-ABB7-979EC6DD9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48" y="3712818"/>
            <a:ext cx="7179478" cy="250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2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C3063-25CC-40EB-B5BE-B23FAA5A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SOAP Data Flow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07FCF33-6D82-44ED-AF9C-DA2A3BE2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n-US" dirty="0"/>
              <a:t>The client wraps a method call in SOAP/SML, which is sent through HTTP to the server (techrepublic.com, 2001)</a:t>
            </a:r>
          </a:p>
          <a:p>
            <a:r>
              <a:rPr lang="en-US" dirty="0"/>
              <a:t>The request is then processed and sent back to the client, which contains the data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The server uses a “listener” to process SOAP requests (techrepublic.com, 2001)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2F7EE-93F5-4F3D-A3F0-4BB2C80445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-1" b="-1"/>
          <a:stretch/>
        </p:blipFill>
        <p:spPr>
          <a:xfrm>
            <a:off x="7620351" y="10"/>
            <a:ext cx="4571649" cy="338327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2802B0-2A25-48F1-AA48-FA7B9C38E2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r="11616" b="3"/>
          <a:stretch/>
        </p:blipFill>
        <p:spPr>
          <a:xfrm>
            <a:off x="7620351" y="3429000"/>
            <a:ext cx="45716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74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2E8"/>
      </a:lt2>
      <a:accent1>
        <a:srgbClr val="47B54A"/>
      </a:accent1>
      <a:accent2>
        <a:srgbClr val="69B13B"/>
      </a:accent2>
      <a:accent3>
        <a:srgbClr val="96A942"/>
      </a:accent3>
      <a:accent4>
        <a:srgbClr val="B1973B"/>
      </a:accent4>
      <a:accent5>
        <a:srgbClr val="C3774D"/>
      </a:accent5>
      <a:accent6>
        <a:srgbClr val="B34046"/>
      </a:accent6>
      <a:hlink>
        <a:srgbClr val="AC753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Elephant</vt:lpstr>
      <vt:lpstr>Gill Sans MT</vt:lpstr>
      <vt:lpstr>Wingdings 2</vt:lpstr>
      <vt:lpstr>SlateVTI</vt:lpstr>
      <vt:lpstr>BrushVTI</vt:lpstr>
      <vt:lpstr>SOAP (Simple Object Access Protocol)</vt:lpstr>
      <vt:lpstr>What is SOAP?</vt:lpstr>
      <vt:lpstr>WHY IS SOAP IMPORTANT?</vt:lpstr>
      <vt:lpstr>Is SOAP  good or bad?</vt:lpstr>
      <vt:lpstr>SOAP  vs REST</vt:lpstr>
      <vt:lpstr>ENVELOPES</vt:lpstr>
      <vt:lpstr>HEADERS</vt:lpstr>
      <vt:lpstr>FAULTS &amp; FAULT CODES</vt:lpstr>
      <vt:lpstr>SOAP Data Flow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 (Simple Object Access Protocol)</dc:title>
  <dc:creator>ashleigh lyman</dc:creator>
  <cp:lastModifiedBy>ashleigh lyman</cp:lastModifiedBy>
  <cp:revision>2</cp:revision>
  <dcterms:created xsi:type="dcterms:W3CDTF">2020-05-15T04:24:55Z</dcterms:created>
  <dcterms:modified xsi:type="dcterms:W3CDTF">2020-05-15T04:32:42Z</dcterms:modified>
</cp:coreProperties>
</file>