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30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940AB-AE56-4B7D-8C5C-651CE6E341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731B85-9353-4130-92FD-64070A425F89}">
      <dgm:prSet custT="1"/>
      <dgm:spPr/>
      <dgm:t>
        <a:bodyPr/>
        <a:lstStyle/>
        <a:p>
          <a:r>
            <a:rPr lang="en-US" sz="1800" dirty="0"/>
            <a:t>It is the task of specifying representation structures, dynamic behavior, navigation patterns, and lay-out features, of a hypermedia application (link.springer.com)</a:t>
          </a:r>
        </a:p>
      </dgm:t>
    </dgm:pt>
    <dgm:pt modelId="{C3BC293A-9758-418C-83C7-DF1EE143B655}" type="parTrans" cxnId="{00B4C3EF-9B69-4FF2-9D60-1463882AF01C}">
      <dgm:prSet/>
      <dgm:spPr/>
      <dgm:t>
        <a:bodyPr/>
        <a:lstStyle/>
        <a:p>
          <a:endParaRPr lang="en-US"/>
        </a:p>
      </dgm:t>
    </dgm:pt>
    <dgm:pt modelId="{30A39A30-BCC3-4B88-8FBA-19AF13E20355}" type="sibTrans" cxnId="{00B4C3EF-9B69-4FF2-9D60-1463882AF01C}">
      <dgm:prSet/>
      <dgm:spPr/>
      <dgm:t>
        <a:bodyPr/>
        <a:lstStyle/>
        <a:p>
          <a:endParaRPr lang="en-US"/>
        </a:p>
      </dgm:t>
    </dgm:pt>
    <dgm:pt modelId="{490EAC4F-FD9E-4717-819C-122A5DB7F452}">
      <dgm:prSet custT="1"/>
      <dgm:spPr/>
      <dgm:t>
        <a:bodyPr/>
        <a:lstStyle/>
        <a:p>
          <a:r>
            <a:rPr lang="en-US" sz="1800" dirty="0"/>
            <a:t>In addition to providing common parameters for all developers to code within, the server hosting a hypermedia API can also generate a complete list of options available to the client to call upon in future HTTP requests (smartbear.com). </a:t>
          </a:r>
        </a:p>
      </dgm:t>
    </dgm:pt>
    <dgm:pt modelId="{2286D677-EA8C-4F05-9DFC-EBB6B866D916}" type="parTrans" cxnId="{228BAAE8-8B8B-4B6C-BBAE-D7EC8A147893}">
      <dgm:prSet/>
      <dgm:spPr/>
      <dgm:t>
        <a:bodyPr/>
        <a:lstStyle/>
        <a:p>
          <a:endParaRPr lang="en-US"/>
        </a:p>
      </dgm:t>
    </dgm:pt>
    <dgm:pt modelId="{7E231B58-0BCA-44D3-93A1-6D1F23ED20E8}" type="sibTrans" cxnId="{228BAAE8-8B8B-4B6C-BBAE-D7EC8A147893}">
      <dgm:prSet/>
      <dgm:spPr/>
      <dgm:t>
        <a:bodyPr/>
        <a:lstStyle/>
        <a:p>
          <a:endParaRPr lang="en-US"/>
        </a:p>
      </dgm:t>
    </dgm:pt>
    <dgm:pt modelId="{8B74AE45-2810-44AE-88CF-33CA174A6897}">
      <dgm:prSet custT="1"/>
      <dgm:spPr/>
      <dgm:t>
        <a:bodyPr/>
        <a:lstStyle/>
        <a:p>
          <a:r>
            <a:rPr lang="en-US" sz="1800" dirty="0"/>
            <a:t>Non-linear links accessed in a media form</a:t>
          </a:r>
        </a:p>
      </dgm:t>
    </dgm:pt>
    <dgm:pt modelId="{9DC5BE8C-F33F-4FA0-B47F-A7F2E04359F9}" type="parTrans" cxnId="{9AE64717-20CE-4B9C-9884-DA017B3BF84D}">
      <dgm:prSet/>
      <dgm:spPr/>
      <dgm:t>
        <a:bodyPr/>
        <a:lstStyle/>
        <a:p>
          <a:endParaRPr lang="en-US"/>
        </a:p>
      </dgm:t>
    </dgm:pt>
    <dgm:pt modelId="{312249D9-0BF1-4294-822D-A4B1331BA35D}" type="sibTrans" cxnId="{9AE64717-20CE-4B9C-9884-DA017B3BF84D}">
      <dgm:prSet/>
      <dgm:spPr/>
      <dgm:t>
        <a:bodyPr/>
        <a:lstStyle/>
        <a:p>
          <a:endParaRPr lang="en-US"/>
        </a:p>
      </dgm:t>
    </dgm:pt>
    <dgm:pt modelId="{EFC4C540-C672-4736-A114-1C9660F006FB}" type="pres">
      <dgm:prSet presAssocID="{6E1940AB-AE56-4B7D-8C5C-651CE6E34110}" presName="root" presStyleCnt="0">
        <dgm:presLayoutVars>
          <dgm:dir/>
          <dgm:resizeHandles val="exact"/>
        </dgm:presLayoutVars>
      </dgm:prSet>
      <dgm:spPr/>
    </dgm:pt>
    <dgm:pt modelId="{6145A031-B911-4053-B96F-80A9842C485B}" type="pres">
      <dgm:prSet presAssocID="{47731B85-9353-4130-92FD-64070A425F89}" presName="compNode" presStyleCnt="0"/>
      <dgm:spPr/>
    </dgm:pt>
    <dgm:pt modelId="{82C2B367-EC8D-4C0E-977D-3F9791CBB66D}" type="pres">
      <dgm:prSet presAssocID="{47731B85-9353-4130-92FD-64070A425F89}" presName="iconRect" presStyleLbl="node1" presStyleIdx="0" presStyleCnt="3" custLinFactNeighborX="-16619" custLinFactNeighborY="69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F91D78B6-12F6-4785-8720-0905BDEF99C6}" type="pres">
      <dgm:prSet presAssocID="{47731B85-9353-4130-92FD-64070A425F89}" presName="spaceRect" presStyleCnt="0"/>
      <dgm:spPr/>
    </dgm:pt>
    <dgm:pt modelId="{A017E141-44D3-4BE1-A174-C759B4C0EA52}" type="pres">
      <dgm:prSet presAssocID="{47731B85-9353-4130-92FD-64070A425F89}" presName="textRect" presStyleLbl="revTx" presStyleIdx="0" presStyleCnt="3" custScaleX="137263" custScaleY="103397" custLinFactNeighborX="-7345" custLinFactNeighborY="10711">
        <dgm:presLayoutVars>
          <dgm:chMax val="1"/>
          <dgm:chPref val="1"/>
        </dgm:presLayoutVars>
      </dgm:prSet>
      <dgm:spPr/>
    </dgm:pt>
    <dgm:pt modelId="{11C444B1-7CF9-4FFF-A918-6AF130D6D883}" type="pres">
      <dgm:prSet presAssocID="{30A39A30-BCC3-4B88-8FBA-19AF13E20355}" presName="sibTrans" presStyleCnt="0"/>
      <dgm:spPr/>
    </dgm:pt>
    <dgm:pt modelId="{4600D7C6-9C2E-4149-B426-8C7D5C97E471}" type="pres">
      <dgm:prSet presAssocID="{490EAC4F-FD9E-4717-819C-122A5DB7F452}" presName="compNode" presStyleCnt="0"/>
      <dgm:spPr/>
    </dgm:pt>
    <dgm:pt modelId="{C529BE2A-361B-4E4C-85D3-8235E11E8ADB}" type="pres">
      <dgm:prSet presAssocID="{490EAC4F-FD9E-4717-819C-122A5DB7F452}" presName="iconRect" presStyleLbl="node1" presStyleIdx="1" presStyleCnt="3" custLinFactNeighborX="-16619" custLinFactNeighborY="113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E9F8F12-3C6D-4D02-BAFC-2CA42E3F081A}" type="pres">
      <dgm:prSet presAssocID="{490EAC4F-FD9E-4717-819C-122A5DB7F452}" presName="spaceRect" presStyleCnt="0"/>
      <dgm:spPr/>
    </dgm:pt>
    <dgm:pt modelId="{B1D121E6-1FE3-4C85-92CC-DA0A345982E8}" type="pres">
      <dgm:prSet presAssocID="{490EAC4F-FD9E-4717-819C-122A5DB7F452}" presName="textRect" presStyleLbl="revTx" presStyleIdx="1" presStyleCnt="3" custScaleX="168777" custScaleY="118544" custLinFactNeighborX="-7074" custLinFactNeighborY="14498">
        <dgm:presLayoutVars>
          <dgm:chMax val="1"/>
          <dgm:chPref val="1"/>
        </dgm:presLayoutVars>
      </dgm:prSet>
      <dgm:spPr/>
    </dgm:pt>
    <dgm:pt modelId="{834DB625-F164-4266-A37D-DE6F869CF195}" type="pres">
      <dgm:prSet presAssocID="{7E231B58-0BCA-44D3-93A1-6D1F23ED20E8}" presName="sibTrans" presStyleCnt="0"/>
      <dgm:spPr/>
    </dgm:pt>
    <dgm:pt modelId="{EFB6EA2D-25A9-461E-B984-CE1FAF08E37B}" type="pres">
      <dgm:prSet presAssocID="{8B74AE45-2810-44AE-88CF-33CA174A6897}" presName="compNode" presStyleCnt="0"/>
      <dgm:spPr/>
    </dgm:pt>
    <dgm:pt modelId="{923D8EA0-FAA6-404F-90EB-93FF6AF93D2E}" type="pres">
      <dgm:prSet presAssocID="{8B74AE45-2810-44AE-88CF-33CA174A6897}" presName="iconRect" presStyleLbl="node1" presStyleIdx="2" presStyleCnt="3" custLinFactNeighborX="-18130" custLinFactNeighborY="120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3A7F737-8D3E-44B2-A27A-582D1697720F}" type="pres">
      <dgm:prSet presAssocID="{8B74AE45-2810-44AE-88CF-33CA174A6897}" presName="spaceRect" presStyleCnt="0"/>
      <dgm:spPr/>
    </dgm:pt>
    <dgm:pt modelId="{5CFD4E4A-0529-4749-A1F4-B27DEA01BA2A}" type="pres">
      <dgm:prSet presAssocID="{8B74AE45-2810-44AE-88CF-33CA174A6897}" presName="textRect" presStyleLbl="revTx" presStyleIdx="2" presStyleCnt="3" custScaleY="82830" custLinFactNeighborX="-7381" custLinFactNeighborY="-10397">
        <dgm:presLayoutVars>
          <dgm:chMax val="1"/>
          <dgm:chPref val="1"/>
        </dgm:presLayoutVars>
      </dgm:prSet>
      <dgm:spPr/>
    </dgm:pt>
  </dgm:ptLst>
  <dgm:cxnLst>
    <dgm:cxn modelId="{9AE64717-20CE-4B9C-9884-DA017B3BF84D}" srcId="{6E1940AB-AE56-4B7D-8C5C-651CE6E34110}" destId="{8B74AE45-2810-44AE-88CF-33CA174A6897}" srcOrd="2" destOrd="0" parTransId="{9DC5BE8C-F33F-4FA0-B47F-A7F2E04359F9}" sibTransId="{312249D9-0BF1-4294-822D-A4B1331BA35D}"/>
    <dgm:cxn modelId="{F0251B3B-A6F6-47AB-92B5-2F2275C80CBC}" type="presOf" srcId="{8B74AE45-2810-44AE-88CF-33CA174A6897}" destId="{5CFD4E4A-0529-4749-A1F4-B27DEA01BA2A}" srcOrd="0" destOrd="0" presId="urn:microsoft.com/office/officeart/2018/2/layout/IconLabelList"/>
    <dgm:cxn modelId="{94206EA2-0E52-407F-A5D8-CAE9A5C50D26}" type="presOf" srcId="{47731B85-9353-4130-92FD-64070A425F89}" destId="{A017E141-44D3-4BE1-A174-C759B4C0EA52}" srcOrd="0" destOrd="0" presId="urn:microsoft.com/office/officeart/2018/2/layout/IconLabelList"/>
    <dgm:cxn modelId="{16020EAA-7CDE-4654-A034-80658EE30EE4}" type="presOf" srcId="{6E1940AB-AE56-4B7D-8C5C-651CE6E34110}" destId="{EFC4C540-C672-4736-A114-1C9660F006FB}" srcOrd="0" destOrd="0" presId="urn:microsoft.com/office/officeart/2018/2/layout/IconLabelList"/>
    <dgm:cxn modelId="{D00C73C0-FBE0-46F4-A18F-5406A6F40BD3}" type="presOf" srcId="{490EAC4F-FD9E-4717-819C-122A5DB7F452}" destId="{B1D121E6-1FE3-4C85-92CC-DA0A345982E8}" srcOrd="0" destOrd="0" presId="urn:microsoft.com/office/officeart/2018/2/layout/IconLabelList"/>
    <dgm:cxn modelId="{228BAAE8-8B8B-4B6C-BBAE-D7EC8A147893}" srcId="{6E1940AB-AE56-4B7D-8C5C-651CE6E34110}" destId="{490EAC4F-FD9E-4717-819C-122A5DB7F452}" srcOrd="1" destOrd="0" parTransId="{2286D677-EA8C-4F05-9DFC-EBB6B866D916}" sibTransId="{7E231B58-0BCA-44D3-93A1-6D1F23ED20E8}"/>
    <dgm:cxn modelId="{00B4C3EF-9B69-4FF2-9D60-1463882AF01C}" srcId="{6E1940AB-AE56-4B7D-8C5C-651CE6E34110}" destId="{47731B85-9353-4130-92FD-64070A425F89}" srcOrd="0" destOrd="0" parTransId="{C3BC293A-9758-418C-83C7-DF1EE143B655}" sibTransId="{30A39A30-BCC3-4B88-8FBA-19AF13E20355}"/>
    <dgm:cxn modelId="{84DCB4FE-CE21-4DA1-B812-7CD5A9F4F8E0}" type="presParOf" srcId="{EFC4C540-C672-4736-A114-1C9660F006FB}" destId="{6145A031-B911-4053-B96F-80A9842C485B}" srcOrd="0" destOrd="0" presId="urn:microsoft.com/office/officeart/2018/2/layout/IconLabelList"/>
    <dgm:cxn modelId="{C4EEDFE6-55F8-4987-8E50-25612F25C4BE}" type="presParOf" srcId="{6145A031-B911-4053-B96F-80A9842C485B}" destId="{82C2B367-EC8D-4C0E-977D-3F9791CBB66D}" srcOrd="0" destOrd="0" presId="urn:microsoft.com/office/officeart/2018/2/layout/IconLabelList"/>
    <dgm:cxn modelId="{4EE26E26-AFDE-4BB9-BF69-41C8582D0BBE}" type="presParOf" srcId="{6145A031-B911-4053-B96F-80A9842C485B}" destId="{F91D78B6-12F6-4785-8720-0905BDEF99C6}" srcOrd="1" destOrd="0" presId="urn:microsoft.com/office/officeart/2018/2/layout/IconLabelList"/>
    <dgm:cxn modelId="{B31D391D-A8B0-4F89-BB70-3330E28DDFD6}" type="presParOf" srcId="{6145A031-B911-4053-B96F-80A9842C485B}" destId="{A017E141-44D3-4BE1-A174-C759B4C0EA52}" srcOrd="2" destOrd="0" presId="urn:microsoft.com/office/officeart/2018/2/layout/IconLabelList"/>
    <dgm:cxn modelId="{7FC2EC56-823C-4774-A93C-E448403B3583}" type="presParOf" srcId="{EFC4C540-C672-4736-A114-1C9660F006FB}" destId="{11C444B1-7CF9-4FFF-A918-6AF130D6D883}" srcOrd="1" destOrd="0" presId="urn:microsoft.com/office/officeart/2018/2/layout/IconLabelList"/>
    <dgm:cxn modelId="{82F71E67-10B6-4CC3-919B-BE41BEA1F664}" type="presParOf" srcId="{EFC4C540-C672-4736-A114-1C9660F006FB}" destId="{4600D7C6-9C2E-4149-B426-8C7D5C97E471}" srcOrd="2" destOrd="0" presId="urn:microsoft.com/office/officeart/2018/2/layout/IconLabelList"/>
    <dgm:cxn modelId="{CD82D6D9-1BAE-4498-B41B-D0A9E9949EE6}" type="presParOf" srcId="{4600D7C6-9C2E-4149-B426-8C7D5C97E471}" destId="{C529BE2A-361B-4E4C-85D3-8235E11E8ADB}" srcOrd="0" destOrd="0" presId="urn:microsoft.com/office/officeart/2018/2/layout/IconLabelList"/>
    <dgm:cxn modelId="{D4253855-F6B7-4A35-9DBD-A582DBE9C085}" type="presParOf" srcId="{4600D7C6-9C2E-4149-B426-8C7D5C97E471}" destId="{5E9F8F12-3C6D-4D02-BAFC-2CA42E3F081A}" srcOrd="1" destOrd="0" presId="urn:microsoft.com/office/officeart/2018/2/layout/IconLabelList"/>
    <dgm:cxn modelId="{73ADAB9E-B38D-4E01-87ED-732FAF4D8657}" type="presParOf" srcId="{4600D7C6-9C2E-4149-B426-8C7D5C97E471}" destId="{B1D121E6-1FE3-4C85-92CC-DA0A345982E8}" srcOrd="2" destOrd="0" presId="urn:microsoft.com/office/officeart/2018/2/layout/IconLabelList"/>
    <dgm:cxn modelId="{4543A2B8-2BE1-4E7E-9046-5B10A5C30E2A}" type="presParOf" srcId="{EFC4C540-C672-4736-A114-1C9660F006FB}" destId="{834DB625-F164-4266-A37D-DE6F869CF195}" srcOrd="3" destOrd="0" presId="urn:microsoft.com/office/officeart/2018/2/layout/IconLabelList"/>
    <dgm:cxn modelId="{2FAD9E35-0DAB-4E78-804B-4DD8CE2DC567}" type="presParOf" srcId="{EFC4C540-C672-4736-A114-1C9660F006FB}" destId="{EFB6EA2D-25A9-461E-B984-CE1FAF08E37B}" srcOrd="4" destOrd="0" presId="urn:microsoft.com/office/officeart/2018/2/layout/IconLabelList"/>
    <dgm:cxn modelId="{BCAA8D20-CB4C-4078-91E7-3E776C27CEB1}" type="presParOf" srcId="{EFB6EA2D-25A9-461E-B984-CE1FAF08E37B}" destId="{923D8EA0-FAA6-404F-90EB-93FF6AF93D2E}" srcOrd="0" destOrd="0" presId="urn:microsoft.com/office/officeart/2018/2/layout/IconLabelList"/>
    <dgm:cxn modelId="{0026281B-1501-4331-8DE8-0B07F270A0D2}" type="presParOf" srcId="{EFB6EA2D-25A9-461E-B984-CE1FAF08E37B}" destId="{63A7F737-8D3E-44B2-A27A-582D1697720F}" srcOrd="1" destOrd="0" presId="urn:microsoft.com/office/officeart/2018/2/layout/IconLabelList"/>
    <dgm:cxn modelId="{C0A9DA2B-625F-4EF8-B2F0-AE40D0EBDA39}" type="presParOf" srcId="{EFB6EA2D-25A9-461E-B984-CE1FAF08E37B}" destId="{5CFD4E4A-0529-4749-A1F4-B27DEA01BA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BD678-A111-4D16-8898-7CBF27AAFA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10D2D2-A273-49C5-B736-5A800AB89C5F}">
      <dgm:prSet/>
      <dgm:spPr/>
      <dgm:t>
        <a:bodyPr/>
        <a:lstStyle/>
        <a:p>
          <a:r>
            <a:rPr lang="en-US" dirty="0"/>
            <a:t>1. List Semantic Descriptors</a:t>
          </a:r>
        </a:p>
      </dgm:t>
    </dgm:pt>
    <dgm:pt modelId="{2B1764D3-A17A-4934-9EF4-BFCCFB625DB2}" type="parTrans" cxnId="{F19E4DD9-3270-44C1-8F59-71C621EB23DA}">
      <dgm:prSet/>
      <dgm:spPr/>
      <dgm:t>
        <a:bodyPr/>
        <a:lstStyle/>
        <a:p>
          <a:endParaRPr lang="en-US"/>
        </a:p>
      </dgm:t>
    </dgm:pt>
    <dgm:pt modelId="{4E6D4B84-70EF-4EF5-93E6-F3DA2FC51024}" type="sibTrans" cxnId="{F19E4DD9-3270-44C1-8F59-71C621EB23DA}">
      <dgm:prSet/>
      <dgm:spPr/>
      <dgm:t>
        <a:bodyPr/>
        <a:lstStyle/>
        <a:p>
          <a:endParaRPr lang="en-US"/>
        </a:p>
      </dgm:t>
    </dgm:pt>
    <dgm:pt modelId="{BC104AE2-CD70-4218-BA99-94C4C36C4D00}">
      <dgm:prSet/>
      <dgm:spPr/>
      <dgm:t>
        <a:bodyPr/>
        <a:lstStyle/>
        <a:p>
          <a:r>
            <a:rPr lang="en-US" dirty="0"/>
            <a:t>2. Draw a State Diagram</a:t>
          </a:r>
        </a:p>
      </dgm:t>
    </dgm:pt>
    <dgm:pt modelId="{8FF39D0C-3A09-4128-B069-7C6D93928D33}" type="parTrans" cxnId="{DBFD108F-E4C3-464A-999F-48BA17BE06B3}">
      <dgm:prSet/>
      <dgm:spPr/>
      <dgm:t>
        <a:bodyPr/>
        <a:lstStyle/>
        <a:p>
          <a:endParaRPr lang="en-US"/>
        </a:p>
      </dgm:t>
    </dgm:pt>
    <dgm:pt modelId="{55968BA8-5654-4212-86FD-7FBE62B3B108}" type="sibTrans" cxnId="{DBFD108F-E4C3-464A-999F-48BA17BE06B3}">
      <dgm:prSet/>
      <dgm:spPr/>
      <dgm:t>
        <a:bodyPr/>
        <a:lstStyle/>
        <a:p>
          <a:endParaRPr lang="en-US"/>
        </a:p>
      </dgm:t>
    </dgm:pt>
    <dgm:pt modelId="{E2CBFA78-F293-4421-BBEF-D23BA99E5D2B}">
      <dgm:prSet/>
      <dgm:spPr/>
      <dgm:t>
        <a:bodyPr/>
        <a:lstStyle/>
        <a:p>
          <a:r>
            <a:rPr lang="en-US" dirty="0"/>
            <a:t>3. Reconcile Names</a:t>
          </a:r>
        </a:p>
      </dgm:t>
    </dgm:pt>
    <dgm:pt modelId="{C1431D60-286D-478F-8584-03B6B8FFB534}" type="parTrans" cxnId="{9F422BAA-EAF3-47F9-841F-9B14DA7F7CB9}">
      <dgm:prSet/>
      <dgm:spPr/>
      <dgm:t>
        <a:bodyPr/>
        <a:lstStyle/>
        <a:p>
          <a:endParaRPr lang="en-US"/>
        </a:p>
      </dgm:t>
    </dgm:pt>
    <dgm:pt modelId="{D20F6A36-D34F-4176-AA00-EC04A12B244A}" type="sibTrans" cxnId="{9F422BAA-EAF3-47F9-841F-9B14DA7F7CB9}">
      <dgm:prSet/>
      <dgm:spPr/>
      <dgm:t>
        <a:bodyPr/>
        <a:lstStyle/>
        <a:p>
          <a:endParaRPr lang="en-US"/>
        </a:p>
      </dgm:t>
    </dgm:pt>
    <dgm:pt modelId="{2A242270-6058-4ABC-ADEC-C0DEF595A919}">
      <dgm:prSet/>
      <dgm:spPr/>
      <dgm:t>
        <a:bodyPr/>
        <a:lstStyle/>
        <a:p>
          <a:r>
            <a:rPr lang="en-US" dirty="0"/>
            <a:t>4. Choose a Media Type</a:t>
          </a:r>
        </a:p>
      </dgm:t>
    </dgm:pt>
    <dgm:pt modelId="{F7C87C46-2C9E-4462-8DEB-3018F900F11B}" type="parTrans" cxnId="{7FF7979C-954B-4A78-BCC3-193C501A54A0}">
      <dgm:prSet/>
      <dgm:spPr/>
      <dgm:t>
        <a:bodyPr/>
        <a:lstStyle/>
        <a:p>
          <a:endParaRPr lang="en-US"/>
        </a:p>
      </dgm:t>
    </dgm:pt>
    <dgm:pt modelId="{8F04F627-1AD1-44CD-A2FC-9297A5A80BE6}" type="sibTrans" cxnId="{7FF7979C-954B-4A78-BCC3-193C501A54A0}">
      <dgm:prSet/>
      <dgm:spPr/>
      <dgm:t>
        <a:bodyPr/>
        <a:lstStyle/>
        <a:p>
          <a:endParaRPr lang="en-US"/>
        </a:p>
      </dgm:t>
    </dgm:pt>
    <dgm:pt modelId="{F29E3B53-6111-4B46-A873-3C41086BD0DA}">
      <dgm:prSet/>
      <dgm:spPr/>
      <dgm:t>
        <a:bodyPr/>
        <a:lstStyle/>
        <a:p>
          <a:r>
            <a:rPr lang="en-US" dirty="0"/>
            <a:t>5. Write a Profile</a:t>
          </a:r>
        </a:p>
      </dgm:t>
    </dgm:pt>
    <dgm:pt modelId="{A9750EDF-2423-4961-9F6D-85F9E88FD3E2}" type="parTrans" cxnId="{7D18C169-B73A-44F2-AD5E-E118AF596A54}">
      <dgm:prSet/>
      <dgm:spPr/>
      <dgm:t>
        <a:bodyPr/>
        <a:lstStyle/>
        <a:p>
          <a:endParaRPr lang="en-US"/>
        </a:p>
      </dgm:t>
    </dgm:pt>
    <dgm:pt modelId="{2DC3F20B-16B5-4C80-BC74-C34E76767EDE}" type="sibTrans" cxnId="{7D18C169-B73A-44F2-AD5E-E118AF596A54}">
      <dgm:prSet/>
      <dgm:spPr/>
      <dgm:t>
        <a:bodyPr/>
        <a:lstStyle/>
        <a:p>
          <a:endParaRPr lang="en-US"/>
        </a:p>
      </dgm:t>
    </dgm:pt>
    <dgm:pt modelId="{C4F70937-9BBA-4F4A-A898-55F943EFC05D}">
      <dgm:prSet/>
      <dgm:spPr/>
      <dgm:t>
        <a:bodyPr/>
        <a:lstStyle/>
        <a:p>
          <a:r>
            <a:rPr lang="en-US" dirty="0"/>
            <a:t>6. Implementation</a:t>
          </a:r>
        </a:p>
      </dgm:t>
    </dgm:pt>
    <dgm:pt modelId="{1212338C-694F-4310-9751-B672641D7DDF}" type="parTrans" cxnId="{042CF8F8-8067-4B60-A3FA-5A52D43C4C87}">
      <dgm:prSet/>
      <dgm:spPr/>
      <dgm:t>
        <a:bodyPr/>
        <a:lstStyle/>
        <a:p>
          <a:endParaRPr lang="en-US"/>
        </a:p>
      </dgm:t>
    </dgm:pt>
    <dgm:pt modelId="{28857A94-19EB-4D2C-9C68-23AAD328BDED}" type="sibTrans" cxnId="{042CF8F8-8067-4B60-A3FA-5A52D43C4C87}">
      <dgm:prSet/>
      <dgm:spPr/>
      <dgm:t>
        <a:bodyPr/>
        <a:lstStyle/>
        <a:p>
          <a:endParaRPr lang="en-US"/>
        </a:p>
      </dgm:t>
    </dgm:pt>
    <dgm:pt modelId="{4876DC7D-C699-48C2-96B3-7898B2107407}">
      <dgm:prSet/>
      <dgm:spPr/>
      <dgm:t>
        <a:bodyPr/>
        <a:lstStyle/>
        <a:p>
          <a:r>
            <a:rPr lang="en-US" dirty="0"/>
            <a:t>7. Publish</a:t>
          </a:r>
        </a:p>
      </dgm:t>
    </dgm:pt>
    <dgm:pt modelId="{F4143AA6-BEB0-416E-B5A8-8ED7FDA0D699}" type="parTrans" cxnId="{9A699300-EAB2-4BA9-8DF1-056AD18F5F41}">
      <dgm:prSet/>
      <dgm:spPr/>
      <dgm:t>
        <a:bodyPr/>
        <a:lstStyle/>
        <a:p>
          <a:endParaRPr lang="en-US"/>
        </a:p>
      </dgm:t>
    </dgm:pt>
    <dgm:pt modelId="{11FDB5C9-1AB6-4A5A-8FD4-E4FC908681B1}" type="sibTrans" cxnId="{9A699300-EAB2-4BA9-8DF1-056AD18F5F41}">
      <dgm:prSet/>
      <dgm:spPr/>
      <dgm:t>
        <a:bodyPr/>
        <a:lstStyle/>
        <a:p>
          <a:endParaRPr lang="en-US"/>
        </a:p>
      </dgm:t>
    </dgm:pt>
    <dgm:pt modelId="{816951EB-92AD-46B6-A288-CDAA6BA96DB0}" type="pres">
      <dgm:prSet presAssocID="{6A7BD678-A111-4D16-8898-7CBF27AAFA5E}" presName="linear" presStyleCnt="0">
        <dgm:presLayoutVars>
          <dgm:dir/>
          <dgm:animLvl val="lvl"/>
          <dgm:resizeHandles val="exact"/>
        </dgm:presLayoutVars>
      </dgm:prSet>
      <dgm:spPr/>
    </dgm:pt>
    <dgm:pt modelId="{72B123E7-DEE8-45A9-82A1-E3DD3BDFA942}" type="pres">
      <dgm:prSet presAssocID="{A910D2D2-A273-49C5-B736-5A800AB89C5F}" presName="parentLin" presStyleCnt="0"/>
      <dgm:spPr/>
    </dgm:pt>
    <dgm:pt modelId="{35A5A926-378E-42D0-830F-88DAF126EFC6}" type="pres">
      <dgm:prSet presAssocID="{A910D2D2-A273-49C5-B736-5A800AB89C5F}" presName="parentLeftMargin" presStyleLbl="node1" presStyleIdx="0" presStyleCnt="7"/>
      <dgm:spPr/>
    </dgm:pt>
    <dgm:pt modelId="{EC1C596D-7E48-46B2-8563-1EE3E5A7D24C}" type="pres">
      <dgm:prSet presAssocID="{A910D2D2-A273-49C5-B736-5A800AB89C5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321308A-3E44-49E8-A06A-78BBEA3A8B2C}" type="pres">
      <dgm:prSet presAssocID="{A910D2D2-A273-49C5-B736-5A800AB89C5F}" presName="negativeSpace" presStyleCnt="0"/>
      <dgm:spPr/>
    </dgm:pt>
    <dgm:pt modelId="{6AF1018B-4B46-4765-91D7-6F2F80B5CC86}" type="pres">
      <dgm:prSet presAssocID="{A910D2D2-A273-49C5-B736-5A800AB89C5F}" presName="childText" presStyleLbl="conFgAcc1" presStyleIdx="0" presStyleCnt="7">
        <dgm:presLayoutVars>
          <dgm:bulletEnabled val="1"/>
        </dgm:presLayoutVars>
      </dgm:prSet>
      <dgm:spPr/>
    </dgm:pt>
    <dgm:pt modelId="{97542FCD-4600-4210-9AA4-759425A67B4E}" type="pres">
      <dgm:prSet presAssocID="{4E6D4B84-70EF-4EF5-93E6-F3DA2FC51024}" presName="spaceBetweenRectangles" presStyleCnt="0"/>
      <dgm:spPr/>
    </dgm:pt>
    <dgm:pt modelId="{A88A5216-4BED-4F9B-8594-45EBE54FB8A8}" type="pres">
      <dgm:prSet presAssocID="{BC104AE2-CD70-4218-BA99-94C4C36C4D00}" presName="parentLin" presStyleCnt="0"/>
      <dgm:spPr/>
    </dgm:pt>
    <dgm:pt modelId="{2BF82D3E-6D6F-40C6-9361-7DBAB448471A}" type="pres">
      <dgm:prSet presAssocID="{BC104AE2-CD70-4218-BA99-94C4C36C4D00}" presName="parentLeftMargin" presStyleLbl="node1" presStyleIdx="0" presStyleCnt="7"/>
      <dgm:spPr/>
    </dgm:pt>
    <dgm:pt modelId="{AC2AAEB5-EADB-4070-828F-6A082529A615}" type="pres">
      <dgm:prSet presAssocID="{BC104AE2-CD70-4218-BA99-94C4C36C4D0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8279B09-4456-4A31-84CD-D49557DD8A4A}" type="pres">
      <dgm:prSet presAssocID="{BC104AE2-CD70-4218-BA99-94C4C36C4D00}" presName="negativeSpace" presStyleCnt="0"/>
      <dgm:spPr/>
    </dgm:pt>
    <dgm:pt modelId="{A08E72E9-76FA-4A76-9FC4-E21801AFDB4A}" type="pres">
      <dgm:prSet presAssocID="{BC104AE2-CD70-4218-BA99-94C4C36C4D00}" presName="childText" presStyleLbl="conFgAcc1" presStyleIdx="1" presStyleCnt="7">
        <dgm:presLayoutVars>
          <dgm:bulletEnabled val="1"/>
        </dgm:presLayoutVars>
      </dgm:prSet>
      <dgm:spPr/>
    </dgm:pt>
    <dgm:pt modelId="{744B105D-5DF0-47DE-9F43-F88B86859752}" type="pres">
      <dgm:prSet presAssocID="{55968BA8-5654-4212-86FD-7FBE62B3B108}" presName="spaceBetweenRectangles" presStyleCnt="0"/>
      <dgm:spPr/>
    </dgm:pt>
    <dgm:pt modelId="{EF15FAEB-C8BD-4653-A62B-F9B684AB532A}" type="pres">
      <dgm:prSet presAssocID="{E2CBFA78-F293-4421-BBEF-D23BA99E5D2B}" presName="parentLin" presStyleCnt="0"/>
      <dgm:spPr/>
    </dgm:pt>
    <dgm:pt modelId="{B998FBB0-BDA1-48DC-96BD-BCC3EAEE74BB}" type="pres">
      <dgm:prSet presAssocID="{E2CBFA78-F293-4421-BBEF-D23BA99E5D2B}" presName="parentLeftMargin" presStyleLbl="node1" presStyleIdx="1" presStyleCnt="7"/>
      <dgm:spPr/>
    </dgm:pt>
    <dgm:pt modelId="{77E383C9-1AA8-4D40-81E5-C27441ACBC65}" type="pres">
      <dgm:prSet presAssocID="{E2CBFA78-F293-4421-BBEF-D23BA99E5D2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321E9AA-8715-426B-97F1-8CFF1BBA5670}" type="pres">
      <dgm:prSet presAssocID="{E2CBFA78-F293-4421-BBEF-D23BA99E5D2B}" presName="negativeSpace" presStyleCnt="0"/>
      <dgm:spPr/>
    </dgm:pt>
    <dgm:pt modelId="{09CBE580-34E4-4EE9-A838-4C2AE45E2163}" type="pres">
      <dgm:prSet presAssocID="{E2CBFA78-F293-4421-BBEF-D23BA99E5D2B}" presName="childText" presStyleLbl="conFgAcc1" presStyleIdx="2" presStyleCnt="7">
        <dgm:presLayoutVars>
          <dgm:bulletEnabled val="1"/>
        </dgm:presLayoutVars>
      </dgm:prSet>
      <dgm:spPr/>
    </dgm:pt>
    <dgm:pt modelId="{3B6C9918-4B67-4AFC-984B-E7E4CFAC5E5C}" type="pres">
      <dgm:prSet presAssocID="{D20F6A36-D34F-4176-AA00-EC04A12B244A}" presName="spaceBetweenRectangles" presStyleCnt="0"/>
      <dgm:spPr/>
    </dgm:pt>
    <dgm:pt modelId="{676928D7-01CE-4FC3-98FE-48B103FB3E56}" type="pres">
      <dgm:prSet presAssocID="{2A242270-6058-4ABC-ADEC-C0DEF595A919}" presName="parentLin" presStyleCnt="0"/>
      <dgm:spPr/>
    </dgm:pt>
    <dgm:pt modelId="{548992DA-4108-4B67-9D6A-4F8E9E6ACAD6}" type="pres">
      <dgm:prSet presAssocID="{2A242270-6058-4ABC-ADEC-C0DEF595A919}" presName="parentLeftMargin" presStyleLbl="node1" presStyleIdx="2" presStyleCnt="7"/>
      <dgm:spPr/>
    </dgm:pt>
    <dgm:pt modelId="{B4DB03B7-0A95-49E6-85A4-2FA174C477DC}" type="pres">
      <dgm:prSet presAssocID="{2A242270-6058-4ABC-ADEC-C0DEF595A91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36DFB9A-2A50-4505-BC8E-6141C2C0DDF4}" type="pres">
      <dgm:prSet presAssocID="{2A242270-6058-4ABC-ADEC-C0DEF595A919}" presName="negativeSpace" presStyleCnt="0"/>
      <dgm:spPr/>
    </dgm:pt>
    <dgm:pt modelId="{6B152499-71CE-4374-AC87-98D663B7ED44}" type="pres">
      <dgm:prSet presAssocID="{2A242270-6058-4ABC-ADEC-C0DEF595A919}" presName="childText" presStyleLbl="conFgAcc1" presStyleIdx="3" presStyleCnt="7">
        <dgm:presLayoutVars>
          <dgm:bulletEnabled val="1"/>
        </dgm:presLayoutVars>
      </dgm:prSet>
      <dgm:spPr/>
    </dgm:pt>
    <dgm:pt modelId="{F8FD2A1C-FCFC-4B72-83D0-195D31ACCEB6}" type="pres">
      <dgm:prSet presAssocID="{8F04F627-1AD1-44CD-A2FC-9297A5A80BE6}" presName="spaceBetweenRectangles" presStyleCnt="0"/>
      <dgm:spPr/>
    </dgm:pt>
    <dgm:pt modelId="{093FCF9F-0B8E-4C9F-92FA-8765CE505F64}" type="pres">
      <dgm:prSet presAssocID="{F29E3B53-6111-4B46-A873-3C41086BD0DA}" presName="parentLin" presStyleCnt="0"/>
      <dgm:spPr/>
    </dgm:pt>
    <dgm:pt modelId="{BB1FC163-E74F-4572-99E1-2B1404250C5B}" type="pres">
      <dgm:prSet presAssocID="{F29E3B53-6111-4B46-A873-3C41086BD0DA}" presName="parentLeftMargin" presStyleLbl="node1" presStyleIdx="3" presStyleCnt="7"/>
      <dgm:spPr/>
    </dgm:pt>
    <dgm:pt modelId="{F6EA0D28-8C59-4A32-B9BF-0FDA979294A8}" type="pres">
      <dgm:prSet presAssocID="{F29E3B53-6111-4B46-A873-3C41086BD0D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7CC391F-755D-4229-87A3-DA3980331F03}" type="pres">
      <dgm:prSet presAssocID="{F29E3B53-6111-4B46-A873-3C41086BD0DA}" presName="negativeSpace" presStyleCnt="0"/>
      <dgm:spPr/>
    </dgm:pt>
    <dgm:pt modelId="{D4EBA45B-71C5-4F47-A9B4-88E4FAB401AD}" type="pres">
      <dgm:prSet presAssocID="{F29E3B53-6111-4B46-A873-3C41086BD0DA}" presName="childText" presStyleLbl="conFgAcc1" presStyleIdx="4" presStyleCnt="7">
        <dgm:presLayoutVars>
          <dgm:bulletEnabled val="1"/>
        </dgm:presLayoutVars>
      </dgm:prSet>
      <dgm:spPr/>
    </dgm:pt>
    <dgm:pt modelId="{A2B09341-85D3-4FCA-B52E-E53C802EE2A8}" type="pres">
      <dgm:prSet presAssocID="{2DC3F20B-16B5-4C80-BC74-C34E76767EDE}" presName="spaceBetweenRectangles" presStyleCnt="0"/>
      <dgm:spPr/>
    </dgm:pt>
    <dgm:pt modelId="{A4D7E3CC-90DC-4C1C-8D92-66758F927785}" type="pres">
      <dgm:prSet presAssocID="{C4F70937-9BBA-4F4A-A898-55F943EFC05D}" presName="parentLin" presStyleCnt="0"/>
      <dgm:spPr/>
    </dgm:pt>
    <dgm:pt modelId="{915C5384-B2B8-442A-97E6-9F72FC7B314A}" type="pres">
      <dgm:prSet presAssocID="{C4F70937-9BBA-4F4A-A898-55F943EFC05D}" presName="parentLeftMargin" presStyleLbl="node1" presStyleIdx="4" presStyleCnt="7"/>
      <dgm:spPr/>
    </dgm:pt>
    <dgm:pt modelId="{6F488F85-7C5B-4B87-8C73-722C077EB242}" type="pres">
      <dgm:prSet presAssocID="{C4F70937-9BBA-4F4A-A898-55F943EFC05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4574D3F-3F98-4DF1-9DEB-45FCAB1B4507}" type="pres">
      <dgm:prSet presAssocID="{C4F70937-9BBA-4F4A-A898-55F943EFC05D}" presName="negativeSpace" presStyleCnt="0"/>
      <dgm:spPr/>
    </dgm:pt>
    <dgm:pt modelId="{437D7FD0-9F16-46C9-8A38-48BF67616D0F}" type="pres">
      <dgm:prSet presAssocID="{C4F70937-9BBA-4F4A-A898-55F943EFC05D}" presName="childText" presStyleLbl="conFgAcc1" presStyleIdx="5" presStyleCnt="7">
        <dgm:presLayoutVars>
          <dgm:bulletEnabled val="1"/>
        </dgm:presLayoutVars>
      </dgm:prSet>
      <dgm:spPr/>
    </dgm:pt>
    <dgm:pt modelId="{A0E91A56-70C6-4CD5-BD9B-0AE20EFFAA98}" type="pres">
      <dgm:prSet presAssocID="{28857A94-19EB-4D2C-9C68-23AAD328BDED}" presName="spaceBetweenRectangles" presStyleCnt="0"/>
      <dgm:spPr/>
    </dgm:pt>
    <dgm:pt modelId="{09B1AECE-275E-4383-921A-41B458CF3C1B}" type="pres">
      <dgm:prSet presAssocID="{4876DC7D-C699-48C2-96B3-7898B2107407}" presName="parentLin" presStyleCnt="0"/>
      <dgm:spPr/>
    </dgm:pt>
    <dgm:pt modelId="{A60090F9-8390-4BF8-AD2D-FCF2F2ED7746}" type="pres">
      <dgm:prSet presAssocID="{4876DC7D-C699-48C2-96B3-7898B2107407}" presName="parentLeftMargin" presStyleLbl="node1" presStyleIdx="5" presStyleCnt="7"/>
      <dgm:spPr/>
    </dgm:pt>
    <dgm:pt modelId="{4E6385AC-796F-45A3-A1B1-D7F28732B7A3}" type="pres">
      <dgm:prSet presAssocID="{4876DC7D-C699-48C2-96B3-7898B210740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1306096-12AA-4D9C-B402-50BD437686AF}" type="pres">
      <dgm:prSet presAssocID="{4876DC7D-C699-48C2-96B3-7898B2107407}" presName="negativeSpace" presStyleCnt="0"/>
      <dgm:spPr/>
    </dgm:pt>
    <dgm:pt modelId="{E6C96DB0-83A8-4584-971D-C653A19CF31A}" type="pres">
      <dgm:prSet presAssocID="{4876DC7D-C699-48C2-96B3-7898B210740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A699300-EAB2-4BA9-8DF1-056AD18F5F41}" srcId="{6A7BD678-A111-4D16-8898-7CBF27AAFA5E}" destId="{4876DC7D-C699-48C2-96B3-7898B2107407}" srcOrd="6" destOrd="0" parTransId="{F4143AA6-BEB0-416E-B5A8-8ED7FDA0D699}" sibTransId="{11FDB5C9-1AB6-4A5A-8FD4-E4FC908681B1}"/>
    <dgm:cxn modelId="{CA52EE13-F661-4F54-B6AD-6BCBAE76E4FF}" type="presOf" srcId="{E2CBFA78-F293-4421-BBEF-D23BA99E5D2B}" destId="{77E383C9-1AA8-4D40-81E5-C27441ACBC65}" srcOrd="1" destOrd="0" presId="urn:microsoft.com/office/officeart/2005/8/layout/list1"/>
    <dgm:cxn modelId="{F013A621-6D5F-4700-AA40-849EF3B8901A}" type="presOf" srcId="{A910D2D2-A273-49C5-B736-5A800AB89C5F}" destId="{EC1C596D-7E48-46B2-8563-1EE3E5A7D24C}" srcOrd="1" destOrd="0" presId="urn:microsoft.com/office/officeart/2005/8/layout/list1"/>
    <dgm:cxn modelId="{125B8A31-9458-4FC4-B231-EE1E9878E115}" type="presOf" srcId="{2A242270-6058-4ABC-ADEC-C0DEF595A919}" destId="{548992DA-4108-4B67-9D6A-4F8E9E6ACAD6}" srcOrd="0" destOrd="0" presId="urn:microsoft.com/office/officeart/2005/8/layout/list1"/>
    <dgm:cxn modelId="{D9EF7335-858D-464A-8BDF-A0C02E97B462}" type="presOf" srcId="{C4F70937-9BBA-4F4A-A898-55F943EFC05D}" destId="{6F488F85-7C5B-4B87-8C73-722C077EB242}" srcOrd="1" destOrd="0" presId="urn:microsoft.com/office/officeart/2005/8/layout/list1"/>
    <dgm:cxn modelId="{7D18C169-B73A-44F2-AD5E-E118AF596A54}" srcId="{6A7BD678-A111-4D16-8898-7CBF27AAFA5E}" destId="{F29E3B53-6111-4B46-A873-3C41086BD0DA}" srcOrd="4" destOrd="0" parTransId="{A9750EDF-2423-4961-9F6D-85F9E88FD3E2}" sibTransId="{2DC3F20B-16B5-4C80-BC74-C34E76767EDE}"/>
    <dgm:cxn modelId="{E3700B70-221F-4D59-8C06-469D8144D24B}" type="presOf" srcId="{A910D2D2-A273-49C5-B736-5A800AB89C5F}" destId="{35A5A926-378E-42D0-830F-88DAF126EFC6}" srcOrd="0" destOrd="0" presId="urn:microsoft.com/office/officeart/2005/8/layout/list1"/>
    <dgm:cxn modelId="{5C63B076-601C-4769-97A2-944480F76801}" type="presOf" srcId="{6A7BD678-A111-4D16-8898-7CBF27AAFA5E}" destId="{816951EB-92AD-46B6-A288-CDAA6BA96DB0}" srcOrd="0" destOrd="0" presId="urn:microsoft.com/office/officeart/2005/8/layout/list1"/>
    <dgm:cxn modelId="{884A0E81-911F-4C90-B3EF-35149595FFB1}" type="presOf" srcId="{F29E3B53-6111-4B46-A873-3C41086BD0DA}" destId="{F6EA0D28-8C59-4A32-B9BF-0FDA979294A8}" srcOrd="1" destOrd="0" presId="urn:microsoft.com/office/officeart/2005/8/layout/list1"/>
    <dgm:cxn modelId="{735A168A-6058-40B9-BBD8-B79996FFC5AC}" type="presOf" srcId="{4876DC7D-C699-48C2-96B3-7898B2107407}" destId="{4E6385AC-796F-45A3-A1B1-D7F28732B7A3}" srcOrd="1" destOrd="0" presId="urn:microsoft.com/office/officeart/2005/8/layout/list1"/>
    <dgm:cxn modelId="{CFFE9B8D-F54A-4DA4-A8C9-29FCF79303C4}" type="presOf" srcId="{2A242270-6058-4ABC-ADEC-C0DEF595A919}" destId="{B4DB03B7-0A95-49E6-85A4-2FA174C477DC}" srcOrd="1" destOrd="0" presId="urn:microsoft.com/office/officeart/2005/8/layout/list1"/>
    <dgm:cxn modelId="{DBFD108F-E4C3-464A-999F-48BA17BE06B3}" srcId="{6A7BD678-A111-4D16-8898-7CBF27AAFA5E}" destId="{BC104AE2-CD70-4218-BA99-94C4C36C4D00}" srcOrd="1" destOrd="0" parTransId="{8FF39D0C-3A09-4128-B069-7C6D93928D33}" sibTransId="{55968BA8-5654-4212-86FD-7FBE62B3B108}"/>
    <dgm:cxn modelId="{7FF7979C-954B-4A78-BCC3-193C501A54A0}" srcId="{6A7BD678-A111-4D16-8898-7CBF27AAFA5E}" destId="{2A242270-6058-4ABC-ADEC-C0DEF595A919}" srcOrd="3" destOrd="0" parTransId="{F7C87C46-2C9E-4462-8DEB-3018F900F11B}" sibTransId="{8F04F627-1AD1-44CD-A2FC-9297A5A80BE6}"/>
    <dgm:cxn modelId="{7C86EE9F-F65E-4FC0-BE26-819B6F288EDE}" type="presOf" srcId="{F29E3B53-6111-4B46-A873-3C41086BD0DA}" destId="{BB1FC163-E74F-4572-99E1-2B1404250C5B}" srcOrd="0" destOrd="0" presId="urn:microsoft.com/office/officeart/2005/8/layout/list1"/>
    <dgm:cxn modelId="{7D1625A0-5483-4E9F-BB79-30052EA746E6}" type="presOf" srcId="{4876DC7D-C699-48C2-96B3-7898B2107407}" destId="{A60090F9-8390-4BF8-AD2D-FCF2F2ED7746}" srcOrd="0" destOrd="0" presId="urn:microsoft.com/office/officeart/2005/8/layout/list1"/>
    <dgm:cxn modelId="{1F81B1A6-7FA9-4DED-9E5D-9360CB10AD4D}" type="presOf" srcId="{BC104AE2-CD70-4218-BA99-94C4C36C4D00}" destId="{AC2AAEB5-EADB-4070-828F-6A082529A615}" srcOrd="1" destOrd="0" presId="urn:microsoft.com/office/officeart/2005/8/layout/list1"/>
    <dgm:cxn modelId="{9F422BAA-EAF3-47F9-841F-9B14DA7F7CB9}" srcId="{6A7BD678-A111-4D16-8898-7CBF27AAFA5E}" destId="{E2CBFA78-F293-4421-BBEF-D23BA99E5D2B}" srcOrd="2" destOrd="0" parTransId="{C1431D60-286D-478F-8584-03B6B8FFB534}" sibTransId="{D20F6A36-D34F-4176-AA00-EC04A12B244A}"/>
    <dgm:cxn modelId="{4F6F29CA-6CB4-43D2-BBE4-1D4064662E48}" type="presOf" srcId="{C4F70937-9BBA-4F4A-A898-55F943EFC05D}" destId="{915C5384-B2B8-442A-97E6-9F72FC7B314A}" srcOrd="0" destOrd="0" presId="urn:microsoft.com/office/officeart/2005/8/layout/list1"/>
    <dgm:cxn modelId="{865254D8-838C-4570-8B94-D1026079809A}" type="presOf" srcId="{BC104AE2-CD70-4218-BA99-94C4C36C4D00}" destId="{2BF82D3E-6D6F-40C6-9361-7DBAB448471A}" srcOrd="0" destOrd="0" presId="urn:microsoft.com/office/officeart/2005/8/layout/list1"/>
    <dgm:cxn modelId="{F19E4DD9-3270-44C1-8F59-71C621EB23DA}" srcId="{6A7BD678-A111-4D16-8898-7CBF27AAFA5E}" destId="{A910D2D2-A273-49C5-B736-5A800AB89C5F}" srcOrd="0" destOrd="0" parTransId="{2B1764D3-A17A-4934-9EF4-BFCCFB625DB2}" sibTransId="{4E6D4B84-70EF-4EF5-93E6-F3DA2FC51024}"/>
    <dgm:cxn modelId="{D3FB79E6-5B93-4091-BDFC-6F7162D01FA2}" type="presOf" srcId="{E2CBFA78-F293-4421-BBEF-D23BA99E5D2B}" destId="{B998FBB0-BDA1-48DC-96BD-BCC3EAEE74BB}" srcOrd="0" destOrd="0" presId="urn:microsoft.com/office/officeart/2005/8/layout/list1"/>
    <dgm:cxn modelId="{042CF8F8-8067-4B60-A3FA-5A52D43C4C87}" srcId="{6A7BD678-A111-4D16-8898-7CBF27AAFA5E}" destId="{C4F70937-9BBA-4F4A-A898-55F943EFC05D}" srcOrd="5" destOrd="0" parTransId="{1212338C-694F-4310-9751-B672641D7DDF}" sibTransId="{28857A94-19EB-4D2C-9C68-23AAD328BDED}"/>
    <dgm:cxn modelId="{E3F75F84-6E27-4A3B-9B03-9E821C69E2AA}" type="presParOf" srcId="{816951EB-92AD-46B6-A288-CDAA6BA96DB0}" destId="{72B123E7-DEE8-45A9-82A1-E3DD3BDFA942}" srcOrd="0" destOrd="0" presId="urn:microsoft.com/office/officeart/2005/8/layout/list1"/>
    <dgm:cxn modelId="{80B8EA90-4C4A-4E8A-8FA7-96B2E5FF473B}" type="presParOf" srcId="{72B123E7-DEE8-45A9-82A1-E3DD3BDFA942}" destId="{35A5A926-378E-42D0-830F-88DAF126EFC6}" srcOrd="0" destOrd="0" presId="urn:microsoft.com/office/officeart/2005/8/layout/list1"/>
    <dgm:cxn modelId="{FC2307C6-DF05-43BF-9A89-8F60A3FE0224}" type="presParOf" srcId="{72B123E7-DEE8-45A9-82A1-E3DD3BDFA942}" destId="{EC1C596D-7E48-46B2-8563-1EE3E5A7D24C}" srcOrd="1" destOrd="0" presId="urn:microsoft.com/office/officeart/2005/8/layout/list1"/>
    <dgm:cxn modelId="{6EE6FBFE-6950-4D3B-BA19-FCABC24A8FC4}" type="presParOf" srcId="{816951EB-92AD-46B6-A288-CDAA6BA96DB0}" destId="{8321308A-3E44-49E8-A06A-78BBEA3A8B2C}" srcOrd="1" destOrd="0" presId="urn:microsoft.com/office/officeart/2005/8/layout/list1"/>
    <dgm:cxn modelId="{8B8D30D7-0961-4206-81AE-4DDAC1452F5C}" type="presParOf" srcId="{816951EB-92AD-46B6-A288-CDAA6BA96DB0}" destId="{6AF1018B-4B46-4765-91D7-6F2F80B5CC86}" srcOrd="2" destOrd="0" presId="urn:microsoft.com/office/officeart/2005/8/layout/list1"/>
    <dgm:cxn modelId="{D5773211-820E-480F-ACB6-6E80FC20E674}" type="presParOf" srcId="{816951EB-92AD-46B6-A288-CDAA6BA96DB0}" destId="{97542FCD-4600-4210-9AA4-759425A67B4E}" srcOrd="3" destOrd="0" presId="urn:microsoft.com/office/officeart/2005/8/layout/list1"/>
    <dgm:cxn modelId="{D135F474-F108-4E66-81EC-3E07CB6B8933}" type="presParOf" srcId="{816951EB-92AD-46B6-A288-CDAA6BA96DB0}" destId="{A88A5216-4BED-4F9B-8594-45EBE54FB8A8}" srcOrd="4" destOrd="0" presId="urn:microsoft.com/office/officeart/2005/8/layout/list1"/>
    <dgm:cxn modelId="{F2469D38-5BE3-4AFC-97E3-82DD9F5BC135}" type="presParOf" srcId="{A88A5216-4BED-4F9B-8594-45EBE54FB8A8}" destId="{2BF82D3E-6D6F-40C6-9361-7DBAB448471A}" srcOrd="0" destOrd="0" presId="urn:microsoft.com/office/officeart/2005/8/layout/list1"/>
    <dgm:cxn modelId="{9C0671F0-644A-44A4-B8DD-A5395D544551}" type="presParOf" srcId="{A88A5216-4BED-4F9B-8594-45EBE54FB8A8}" destId="{AC2AAEB5-EADB-4070-828F-6A082529A615}" srcOrd="1" destOrd="0" presId="urn:microsoft.com/office/officeart/2005/8/layout/list1"/>
    <dgm:cxn modelId="{0A1650F9-6049-4A38-85FD-F7D2B9B80D6B}" type="presParOf" srcId="{816951EB-92AD-46B6-A288-CDAA6BA96DB0}" destId="{E8279B09-4456-4A31-84CD-D49557DD8A4A}" srcOrd="5" destOrd="0" presId="urn:microsoft.com/office/officeart/2005/8/layout/list1"/>
    <dgm:cxn modelId="{CC71298B-6660-4724-BA9A-BA4F9BB58BFF}" type="presParOf" srcId="{816951EB-92AD-46B6-A288-CDAA6BA96DB0}" destId="{A08E72E9-76FA-4A76-9FC4-E21801AFDB4A}" srcOrd="6" destOrd="0" presId="urn:microsoft.com/office/officeart/2005/8/layout/list1"/>
    <dgm:cxn modelId="{AAA1E961-1C4E-4A84-BA1B-514B5284481C}" type="presParOf" srcId="{816951EB-92AD-46B6-A288-CDAA6BA96DB0}" destId="{744B105D-5DF0-47DE-9F43-F88B86859752}" srcOrd="7" destOrd="0" presId="urn:microsoft.com/office/officeart/2005/8/layout/list1"/>
    <dgm:cxn modelId="{55343FE7-9B71-4B73-B463-EF5D973B1738}" type="presParOf" srcId="{816951EB-92AD-46B6-A288-CDAA6BA96DB0}" destId="{EF15FAEB-C8BD-4653-A62B-F9B684AB532A}" srcOrd="8" destOrd="0" presId="urn:microsoft.com/office/officeart/2005/8/layout/list1"/>
    <dgm:cxn modelId="{2353368E-0CFC-4B3C-A234-E4368DC85C21}" type="presParOf" srcId="{EF15FAEB-C8BD-4653-A62B-F9B684AB532A}" destId="{B998FBB0-BDA1-48DC-96BD-BCC3EAEE74BB}" srcOrd="0" destOrd="0" presId="urn:microsoft.com/office/officeart/2005/8/layout/list1"/>
    <dgm:cxn modelId="{457EEE6A-058F-4F9D-9C6A-972BFC0A81F8}" type="presParOf" srcId="{EF15FAEB-C8BD-4653-A62B-F9B684AB532A}" destId="{77E383C9-1AA8-4D40-81E5-C27441ACBC65}" srcOrd="1" destOrd="0" presId="urn:microsoft.com/office/officeart/2005/8/layout/list1"/>
    <dgm:cxn modelId="{F1D4695B-6589-470E-A3CF-C4B5522AB7B4}" type="presParOf" srcId="{816951EB-92AD-46B6-A288-CDAA6BA96DB0}" destId="{F321E9AA-8715-426B-97F1-8CFF1BBA5670}" srcOrd="9" destOrd="0" presId="urn:microsoft.com/office/officeart/2005/8/layout/list1"/>
    <dgm:cxn modelId="{1DA34899-3145-4B65-9984-955C6576D46C}" type="presParOf" srcId="{816951EB-92AD-46B6-A288-CDAA6BA96DB0}" destId="{09CBE580-34E4-4EE9-A838-4C2AE45E2163}" srcOrd="10" destOrd="0" presId="urn:microsoft.com/office/officeart/2005/8/layout/list1"/>
    <dgm:cxn modelId="{759C9B69-4019-4D98-8936-E2E621452B7E}" type="presParOf" srcId="{816951EB-92AD-46B6-A288-CDAA6BA96DB0}" destId="{3B6C9918-4B67-4AFC-984B-E7E4CFAC5E5C}" srcOrd="11" destOrd="0" presId="urn:microsoft.com/office/officeart/2005/8/layout/list1"/>
    <dgm:cxn modelId="{90F78900-DF33-477A-8889-CCE9D8AB807B}" type="presParOf" srcId="{816951EB-92AD-46B6-A288-CDAA6BA96DB0}" destId="{676928D7-01CE-4FC3-98FE-48B103FB3E56}" srcOrd="12" destOrd="0" presId="urn:microsoft.com/office/officeart/2005/8/layout/list1"/>
    <dgm:cxn modelId="{388E26D6-FF79-450B-BE87-30529FC1EBA4}" type="presParOf" srcId="{676928D7-01CE-4FC3-98FE-48B103FB3E56}" destId="{548992DA-4108-4B67-9D6A-4F8E9E6ACAD6}" srcOrd="0" destOrd="0" presId="urn:microsoft.com/office/officeart/2005/8/layout/list1"/>
    <dgm:cxn modelId="{6AC59BF9-6EB1-41B0-9A4B-4AF2BBC9619C}" type="presParOf" srcId="{676928D7-01CE-4FC3-98FE-48B103FB3E56}" destId="{B4DB03B7-0A95-49E6-85A4-2FA174C477DC}" srcOrd="1" destOrd="0" presId="urn:microsoft.com/office/officeart/2005/8/layout/list1"/>
    <dgm:cxn modelId="{C53527B1-5215-4046-AED8-C18C5EDD4335}" type="presParOf" srcId="{816951EB-92AD-46B6-A288-CDAA6BA96DB0}" destId="{436DFB9A-2A50-4505-BC8E-6141C2C0DDF4}" srcOrd="13" destOrd="0" presId="urn:microsoft.com/office/officeart/2005/8/layout/list1"/>
    <dgm:cxn modelId="{EA7C24C1-08FA-4108-B56A-44B89D31573D}" type="presParOf" srcId="{816951EB-92AD-46B6-A288-CDAA6BA96DB0}" destId="{6B152499-71CE-4374-AC87-98D663B7ED44}" srcOrd="14" destOrd="0" presId="urn:microsoft.com/office/officeart/2005/8/layout/list1"/>
    <dgm:cxn modelId="{4C349FB7-3825-4748-AF79-E8482AF6C31A}" type="presParOf" srcId="{816951EB-92AD-46B6-A288-CDAA6BA96DB0}" destId="{F8FD2A1C-FCFC-4B72-83D0-195D31ACCEB6}" srcOrd="15" destOrd="0" presId="urn:microsoft.com/office/officeart/2005/8/layout/list1"/>
    <dgm:cxn modelId="{1A56FA7E-CA78-4E50-9C67-6354F91C7A96}" type="presParOf" srcId="{816951EB-92AD-46B6-A288-CDAA6BA96DB0}" destId="{093FCF9F-0B8E-4C9F-92FA-8765CE505F64}" srcOrd="16" destOrd="0" presId="urn:microsoft.com/office/officeart/2005/8/layout/list1"/>
    <dgm:cxn modelId="{24DCC28E-E137-4229-B82B-E8A8C3B26E07}" type="presParOf" srcId="{093FCF9F-0B8E-4C9F-92FA-8765CE505F64}" destId="{BB1FC163-E74F-4572-99E1-2B1404250C5B}" srcOrd="0" destOrd="0" presId="urn:microsoft.com/office/officeart/2005/8/layout/list1"/>
    <dgm:cxn modelId="{3AE59A49-AE99-4EAC-AC92-28040AD556FC}" type="presParOf" srcId="{093FCF9F-0B8E-4C9F-92FA-8765CE505F64}" destId="{F6EA0D28-8C59-4A32-B9BF-0FDA979294A8}" srcOrd="1" destOrd="0" presId="urn:microsoft.com/office/officeart/2005/8/layout/list1"/>
    <dgm:cxn modelId="{4BE7E165-A5FA-4BA1-9E25-551683897234}" type="presParOf" srcId="{816951EB-92AD-46B6-A288-CDAA6BA96DB0}" destId="{B7CC391F-755D-4229-87A3-DA3980331F03}" srcOrd="17" destOrd="0" presId="urn:microsoft.com/office/officeart/2005/8/layout/list1"/>
    <dgm:cxn modelId="{9ACBB68E-3E9A-40E4-9FE8-7AD003084451}" type="presParOf" srcId="{816951EB-92AD-46B6-A288-CDAA6BA96DB0}" destId="{D4EBA45B-71C5-4F47-A9B4-88E4FAB401AD}" srcOrd="18" destOrd="0" presId="urn:microsoft.com/office/officeart/2005/8/layout/list1"/>
    <dgm:cxn modelId="{9070985F-F566-47D1-806F-C88337DD14F3}" type="presParOf" srcId="{816951EB-92AD-46B6-A288-CDAA6BA96DB0}" destId="{A2B09341-85D3-4FCA-B52E-E53C802EE2A8}" srcOrd="19" destOrd="0" presId="urn:microsoft.com/office/officeart/2005/8/layout/list1"/>
    <dgm:cxn modelId="{5A32B805-C12E-405C-9EF3-4FDB0670EA05}" type="presParOf" srcId="{816951EB-92AD-46B6-A288-CDAA6BA96DB0}" destId="{A4D7E3CC-90DC-4C1C-8D92-66758F927785}" srcOrd="20" destOrd="0" presId="urn:microsoft.com/office/officeart/2005/8/layout/list1"/>
    <dgm:cxn modelId="{F2D8FE8F-0E8E-4D1F-B3DE-CDAD14A846D8}" type="presParOf" srcId="{A4D7E3CC-90DC-4C1C-8D92-66758F927785}" destId="{915C5384-B2B8-442A-97E6-9F72FC7B314A}" srcOrd="0" destOrd="0" presId="urn:microsoft.com/office/officeart/2005/8/layout/list1"/>
    <dgm:cxn modelId="{CE61FD34-12B8-43D9-BE0E-0165E14C3CE2}" type="presParOf" srcId="{A4D7E3CC-90DC-4C1C-8D92-66758F927785}" destId="{6F488F85-7C5B-4B87-8C73-722C077EB242}" srcOrd="1" destOrd="0" presId="urn:microsoft.com/office/officeart/2005/8/layout/list1"/>
    <dgm:cxn modelId="{C8E1D96E-66C2-404E-8CA8-C2BC1D3C6D9E}" type="presParOf" srcId="{816951EB-92AD-46B6-A288-CDAA6BA96DB0}" destId="{F4574D3F-3F98-4DF1-9DEB-45FCAB1B4507}" srcOrd="21" destOrd="0" presId="urn:microsoft.com/office/officeart/2005/8/layout/list1"/>
    <dgm:cxn modelId="{D0316065-C971-4030-B457-AC169E48710F}" type="presParOf" srcId="{816951EB-92AD-46B6-A288-CDAA6BA96DB0}" destId="{437D7FD0-9F16-46C9-8A38-48BF67616D0F}" srcOrd="22" destOrd="0" presId="urn:microsoft.com/office/officeart/2005/8/layout/list1"/>
    <dgm:cxn modelId="{ADE456A4-557A-4542-9CCA-7E4E7B1A643E}" type="presParOf" srcId="{816951EB-92AD-46B6-A288-CDAA6BA96DB0}" destId="{A0E91A56-70C6-4CD5-BD9B-0AE20EFFAA98}" srcOrd="23" destOrd="0" presId="urn:microsoft.com/office/officeart/2005/8/layout/list1"/>
    <dgm:cxn modelId="{7AE676CF-F423-4978-99C2-8D713438975F}" type="presParOf" srcId="{816951EB-92AD-46B6-A288-CDAA6BA96DB0}" destId="{09B1AECE-275E-4383-921A-41B458CF3C1B}" srcOrd="24" destOrd="0" presId="urn:microsoft.com/office/officeart/2005/8/layout/list1"/>
    <dgm:cxn modelId="{D220EE46-FC2E-451E-BEC7-7FE0E40B44F3}" type="presParOf" srcId="{09B1AECE-275E-4383-921A-41B458CF3C1B}" destId="{A60090F9-8390-4BF8-AD2D-FCF2F2ED7746}" srcOrd="0" destOrd="0" presId="urn:microsoft.com/office/officeart/2005/8/layout/list1"/>
    <dgm:cxn modelId="{C0F0B2C4-C02C-44C8-85AE-3F3C315F17DC}" type="presParOf" srcId="{09B1AECE-275E-4383-921A-41B458CF3C1B}" destId="{4E6385AC-796F-45A3-A1B1-D7F28732B7A3}" srcOrd="1" destOrd="0" presId="urn:microsoft.com/office/officeart/2005/8/layout/list1"/>
    <dgm:cxn modelId="{250DD0A7-9262-4D23-9015-1A9BAF2D93E2}" type="presParOf" srcId="{816951EB-92AD-46B6-A288-CDAA6BA96DB0}" destId="{B1306096-12AA-4D9C-B402-50BD437686AF}" srcOrd="25" destOrd="0" presId="urn:microsoft.com/office/officeart/2005/8/layout/list1"/>
    <dgm:cxn modelId="{321B2B21-B154-41D2-AE11-B179A710F7D5}" type="presParOf" srcId="{816951EB-92AD-46B6-A288-CDAA6BA96DB0}" destId="{E6C96DB0-83A8-4584-971D-C653A19CF31A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2B367-EC8D-4C0E-977D-3F9791CBB66D}">
      <dsp:nvSpPr>
        <dsp:cNvPr id="0" name=""/>
        <dsp:cNvSpPr/>
      </dsp:nvSpPr>
      <dsp:spPr>
        <a:xfrm>
          <a:off x="1085366" y="939423"/>
          <a:ext cx="1061812" cy="106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E141-44D3-4BE1-A174-C759B4C0EA52}">
      <dsp:nvSpPr>
        <dsp:cNvPr id="0" name=""/>
        <dsp:cNvSpPr/>
      </dsp:nvSpPr>
      <dsp:spPr>
        <a:xfrm>
          <a:off x="5" y="2489203"/>
          <a:ext cx="3238835" cy="12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is the task of specifying representation structures, dynamic behavior, navigation patterns, and lay-out features, of a hypermedia application (link.springer.com)</a:t>
          </a:r>
        </a:p>
      </dsp:txBody>
      <dsp:txXfrm>
        <a:off x="5" y="2489203"/>
        <a:ext cx="3238835" cy="1276200"/>
      </dsp:txXfrm>
    </dsp:sp>
    <dsp:sp modelId="{C529BE2A-361B-4E4C-85D3-8235E11E8ADB}">
      <dsp:nvSpPr>
        <dsp:cNvPr id="0" name=""/>
        <dsp:cNvSpPr/>
      </dsp:nvSpPr>
      <dsp:spPr>
        <a:xfrm>
          <a:off x="5108928" y="939425"/>
          <a:ext cx="1061812" cy="106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121E6-1FE3-4C85-92CC-DA0A345982E8}">
      <dsp:nvSpPr>
        <dsp:cNvPr id="0" name=""/>
        <dsp:cNvSpPr/>
      </dsp:nvSpPr>
      <dsp:spPr>
        <a:xfrm>
          <a:off x="3658163" y="2395728"/>
          <a:ext cx="3982435" cy="1463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addition to providing common parameters for all developers to code within, the server hosting a hypermedia API can also generate a complete list of options available to the client to call upon in future HTTP requests (smartbear.com). </a:t>
          </a:r>
        </a:p>
      </dsp:txBody>
      <dsp:txXfrm>
        <a:off x="3658163" y="2395728"/>
        <a:ext cx="3982435" cy="1463155"/>
      </dsp:txXfrm>
    </dsp:sp>
    <dsp:sp modelId="{923D8EA0-FAA6-404F-90EB-93FF6AF93D2E}">
      <dsp:nvSpPr>
        <dsp:cNvPr id="0" name=""/>
        <dsp:cNvSpPr/>
      </dsp:nvSpPr>
      <dsp:spPr>
        <a:xfrm>
          <a:off x="8676821" y="1057506"/>
          <a:ext cx="1061812" cy="1061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D4E4A-0529-4749-A1F4-B27DEA01BA2A}">
      <dsp:nvSpPr>
        <dsp:cNvPr id="0" name=""/>
        <dsp:cNvSpPr/>
      </dsp:nvSpPr>
      <dsp:spPr>
        <a:xfrm>
          <a:off x="8046281" y="2419062"/>
          <a:ext cx="2359584" cy="1022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Non-linear links accessed in a media form</a:t>
          </a:r>
        </a:p>
      </dsp:txBody>
      <dsp:txXfrm>
        <a:off x="8046281" y="2419062"/>
        <a:ext cx="2359584" cy="1022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1018B-4B46-4765-91D7-6F2F80B5CC86}">
      <dsp:nvSpPr>
        <dsp:cNvPr id="0" name=""/>
        <dsp:cNvSpPr/>
      </dsp:nvSpPr>
      <dsp:spPr>
        <a:xfrm>
          <a:off x="0" y="36539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C596D-7E48-46B2-8563-1EE3E5A7D24C}">
      <dsp:nvSpPr>
        <dsp:cNvPr id="0" name=""/>
        <dsp:cNvSpPr/>
      </dsp:nvSpPr>
      <dsp:spPr>
        <a:xfrm>
          <a:off x="301828" y="12923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List Semantic Descriptors</a:t>
          </a:r>
        </a:p>
      </dsp:txBody>
      <dsp:txXfrm>
        <a:off x="324885" y="152287"/>
        <a:ext cx="4179491" cy="426206"/>
      </dsp:txXfrm>
    </dsp:sp>
    <dsp:sp modelId="{A08E72E9-76FA-4A76-9FC4-E21801AFDB4A}">
      <dsp:nvSpPr>
        <dsp:cNvPr id="0" name=""/>
        <dsp:cNvSpPr/>
      </dsp:nvSpPr>
      <dsp:spPr>
        <a:xfrm>
          <a:off x="0" y="109115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AEB5-EADB-4070-828F-6A082529A615}">
      <dsp:nvSpPr>
        <dsp:cNvPr id="0" name=""/>
        <dsp:cNvSpPr/>
      </dsp:nvSpPr>
      <dsp:spPr>
        <a:xfrm>
          <a:off x="301828" y="85499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Draw a State Diagram</a:t>
          </a:r>
        </a:p>
      </dsp:txBody>
      <dsp:txXfrm>
        <a:off x="324885" y="878047"/>
        <a:ext cx="4179491" cy="426206"/>
      </dsp:txXfrm>
    </dsp:sp>
    <dsp:sp modelId="{09CBE580-34E4-4EE9-A838-4C2AE45E2163}">
      <dsp:nvSpPr>
        <dsp:cNvPr id="0" name=""/>
        <dsp:cNvSpPr/>
      </dsp:nvSpPr>
      <dsp:spPr>
        <a:xfrm>
          <a:off x="0" y="181691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383C9-1AA8-4D40-81E5-C27441ACBC65}">
      <dsp:nvSpPr>
        <dsp:cNvPr id="0" name=""/>
        <dsp:cNvSpPr/>
      </dsp:nvSpPr>
      <dsp:spPr>
        <a:xfrm>
          <a:off x="301828" y="158075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Reconcile Names</a:t>
          </a:r>
        </a:p>
      </dsp:txBody>
      <dsp:txXfrm>
        <a:off x="324885" y="1603807"/>
        <a:ext cx="4179491" cy="426206"/>
      </dsp:txXfrm>
    </dsp:sp>
    <dsp:sp modelId="{6B152499-71CE-4374-AC87-98D663B7ED44}">
      <dsp:nvSpPr>
        <dsp:cNvPr id="0" name=""/>
        <dsp:cNvSpPr/>
      </dsp:nvSpPr>
      <dsp:spPr>
        <a:xfrm>
          <a:off x="0" y="254267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B03B7-0A95-49E6-85A4-2FA174C477DC}">
      <dsp:nvSpPr>
        <dsp:cNvPr id="0" name=""/>
        <dsp:cNvSpPr/>
      </dsp:nvSpPr>
      <dsp:spPr>
        <a:xfrm>
          <a:off x="301828" y="230651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Choose a Media Type</a:t>
          </a:r>
        </a:p>
      </dsp:txBody>
      <dsp:txXfrm>
        <a:off x="324885" y="2329567"/>
        <a:ext cx="4179491" cy="426206"/>
      </dsp:txXfrm>
    </dsp:sp>
    <dsp:sp modelId="{D4EBA45B-71C5-4F47-A9B4-88E4FAB401AD}">
      <dsp:nvSpPr>
        <dsp:cNvPr id="0" name=""/>
        <dsp:cNvSpPr/>
      </dsp:nvSpPr>
      <dsp:spPr>
        <a:xfrm>
          <a:off x="0" y="326843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A0D28-8C59-4A32-B9BF-0FDA979294A8}">
      <dsp:nvSpPr>
        <dsp:cNvPr id="0" name=""/>
        <dsp:cNvSpPr/>
      </dsp:nvSpPr>
      <dsp:spPr>
        <a:xfrm>
          <a:off x="301828" y="303227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Write a Profile</a:t>
          </a:r>
        </a:p>
      </dsp:txBody>
      <dsp:txXfrm>
        <a:off x="324885" y="3055327"/>
        <a:ext cx="4179491" cy="426206"/>
      </dsp:txXfrm>
    </dsp:sp>
    <dsp:sp modelId="{437D7FD0-9F16-46C9-8A38-48BF67616D0F}">
      <dsp:nvSpPr>
        <dsp:cNvPr id="0" name=""/>
        <dsp:cNvSpPr/>
      </dsp:nvSpPr>
      <dsp:spPr>
        <a:xfrm>
          <a:off x="0" y="399419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88F85-7C5B-4B87-8C73-722C077EB242}">
      <dsp:nvSpPr>
        <dsp:cNvPr id="0" name=""/>
        <dsp:cNvSpPr/>
      </dsp:nvSpPr>
      <dsp:spPr>
        <a:xfrm>
          <a:off x="301828" y="375803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Implementation</a:t>
          </a:r>
        </a:p>
      </dsp:txBody>
      <dsp:txXfrm>
        <a:off x="324885" y="3781087"/>
        <a:ext cx="4179491" cy="426206"/>
      </dsp:txXfrm>
    </dsp:sp>
    <dsp:sp modelId="{E6C96DB0-83A8-4584-971D-C653A19CF31A}">
      <dsp:nvSpPr>
        <dsp:cNvPr id="0" name=""/>
        <dsp:cNvSpPr/>
      </dsp:nvSpPr>
      <dsp:spPr>
        <a:xfrm>
          <a:off x="0" y="4719950"/>
          <a:ext cx="60365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385AC-796F-45A3-A1B1-D7F28732B7A3}">
      <dsp:nvSpPr>
        <dsp:cNvPr id="0" name=""/>
        <dsp:cNvSpPr/>
      </dsp:nvSpPr>
      <dsp:spPr>
        <a:xfrm>
          <a:off x="301828" y="4483790"/>
          <a:ext cx="42256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18" tIns="0" rIns="1597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Publish</a:t>
          </a:r>
        </a:p>
      </dsp:txBody>
      <dsp:txXfrm>
        <a:off x="324885" y="4506847"/>
        <a:ext cx="417949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6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94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learn/api-design/what-is-hypermedi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D7E8281-7954-4F42-B7BE-817390A8E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7" b="2893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6A84-F1A3-4341-A5EA-7483A1CC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D6D8-AD7E-499E-830B-26B5577E3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By: Ashleigh Lyman</a:t>
            </a:r>
          </a:p>
        </p:txBody>
      </p:sp>
    </p:spTree>
    <p:extLst>
      <p:ext uri="{BB962C8B-B14F-4D97-AF65-F5344CB8AC3E}">
        <p14:creationId xmlns:p14="http://schemas.microsoft.com/office/powerpoint/2010/main" val="229869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E96D2-D7E1-4A19-BC50-F43CC416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3400" dirty="0"/>
              <a:t>Step 6: 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6C1-24DA-4799-BEA7-EFAE73F8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Implementation: Code! Code! Code!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Program API in selected programming language</a:t>
            </a:r>
          </a:p>
          <a:p>
            <a:pPr marL="0" indent="0">
              <a:buNone/>
            </a:pPr>
            <a:r>
              <a:rPr lang="en-US" sz="1800" dirty="0"/>
              <a:t>	Write code and response to requests</a:t>
            </a:r>
          </a:p>
          <a:p>
            <a:pPr marL="0" indent="0">
              <a:buNone/>
            </a:pPr>
            <a:r>
              <a:rPr lang="en-US" sz="1800" dirty="0"/>
              <a:t>	Implement </a:t>
            </a:r>
          </a:p>
          <a:p>
            <a:pPr marL="0" indent="0">
              <a:buNone/>
            </a:pPr>
            <a:r>
              <a:rPr lang="en-US" sz="1800" dirty="0"/>
              <a:t>	Test</a:t>
            </a:r>
          </a:p>
        </p:txBody>
      </p:sp>
    </p:spTree>
    <p:extLst>
      <p:ext uri="{BB962C8B-B14F-4D97-AF65-F5344CB8AC3E}">
        <p14:creationId xmlns:p14="http://schemas.microsoft.com/office/powerpoint/2010/main" val="18074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9CE0F-1AAF-444A-93BF-38610892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Step 7: Publish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D6EA-614C-4CFB-AFBC-4BBFFA2D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Publish: Publish billboard URL and profile</a:t>
            </a:r>
          </a:p>
          <a:p>
            <a:pPr marL="0" indent="0">
              <a:buNone/>
            </a:pPr>
            <a:r>
              <a:rPr lang="en-US" sz="1800" dirty="0"/>
              <a:t>	Register media types and link relations </a:t>
            </a:r>
          </a:p>
          <a:p>
            <a:pPr marL="0" indent="0">
              <a:buNone/>
            </a:pPr>
            <a:r>
              <a:rPr lang="en-US" sz="1800" dirty="0"/>
              <a:t>	URL is given out and should be the only information the user should need to know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Your application is up and running! </a:t>
            </a:r>
          </a:p>
        </p:txBody>
      </p:sp>
    </p:spTree>
    <p:extLst>
      <p:ext uri="{BB962C8B-B14F-4D97-AF65-F5344CB8AC3E}">
        <p14:creationId xmlns:p14="http://schemas.microsoft.com/office/powerpoint/2010/main" val="20353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FFABB-5175-4EAA-B432-5ABBB443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is the Return of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455E-C6A7-40A0-8CAF-ED8ED9BB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Using an API for this example, or any application, allows for…</a:t>
            </a:r>
          </a:p>
          <a:p>
            <a:pPr lvl="1"/>
            <a:r>
              <a:rPr lang="en-US" sz="2400" dirty="0"/>
              <a:t>Consistent updated data</a:t>
            </a:r>
          </a:p>
          <a:p>
            <a:pPr lvl="1"/>
            <a:r>
              <a:rPr lang="en-US" sz="2400" dirty="0"/>
              <a:t>Flexibility</a:t>
            </a:r>
          </a:p>
          <a:p>
            <a:pPr lvl="1"/>
            <a:r>
              <a:rPr lang="en-US" sz="2400" dirty="0"/>
              <a:t>Reduction in duplicated data</a:t>
            </a:r>
          </a:p>
          <a:p>
            <a:pPr lvl="1"/>
            <a:r>
              <a:rPr lang="en-US" sz="2400" dirty="0"/>
              <a:t>Faster run-time </a:t>
            </a:r>
          </a:p>
          <a:p>
            <a:pPr lvl="1"/>
            <a:r>
              <a:rPr lang="en-US" sz="2400" dirty="0"/>
              <a:t>Less coding </a:t>
            </a:r>
          </a:p>
          <a:p>
            <a:pPr lvl="1"/>
            <a:r>
              <a:rPr lang="en-US" sz="2400" dirty="0"/>
              <a:t>Faster and easier upkeep</a:t>
            </a:r>
          </a:p>
        </p:txBody>
      </p:sp>
    </p:spTree>
    <p:extLst>
      <p:ext uri="{BB962C8B-B14F-4D97-AF65-F5344CB8AC3E}">
        <p14:creationId xmlns:p14="http://schemas.microsoft.com/office/powerpoint/2010/main" val="398083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2B744B-0F81-487E-A851-51A3233F0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D39BE-B8E2-4FCD-92BE-1E88F597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A2EBD-9403-4884-A9BD-8B154778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F7350-6F57-4A6C-A445-E0A9DBEE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03427CAD-3815-4AC9-B11B-5F28CB51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352" y="2467985"/>
            <a:ext cx="3019646" cy="301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EA1F-85B0-4E70-83B2-3042D1CF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65" y="2103120"/>
            <a:ext cx="6488035" cy="3931920"/>
          </a:xfrm>
        </p:spPr>
        <p:txBody>
          <a:bodyPr>
            <a:normAutofit/>
          </a:bodyPr>
          <a:lstStyle/>
          <a:p>
            <a:r>
              <a:rPr lang="en-US" dirty="0"/>
              <a:t>What Is Hypermedia? (2020). Retrieved from </a:t>
            </a:r>
            <a:r>
              <a:rPr lang="en-US" dirty="0">
                <a:hlinkClick r:id="rId4"/>
              </a:rPr>
              <a:t>https://smartbear.com/learn/api-design/what-is-hypermedia/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Malaya, V. (2013). Indexes comparison between MongoDB and MS SQL Server. Retrieved from http://sql-vs-nosql.blogspot.com/2013/11/indexes-comparison-mongodb-vs-mssqlserver.html</a:t>
            </a:r>
          </a:p>
        </p:txBody>
      </p:sp>
    </p:spTree>
    <p:extLst>
      <p:ext uri="{BB962C8B-B14F-4D97-AF65-F5344CB8AC3E}">
        <p14:creationId xmlns:p14="http://schemas.microsoft.com/office/powerpoint/2010/main" val="288254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323B7-B856-40F6-B610-DA5F84EB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Hypermedia Design?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2AB0111-6E69-42E9-ABA2-79737DCB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401636"/>
              </p:ext>
            </p:extLst>
          </p:nvPr>
        </p:nvGraphicFramePr>
        <p:xfrm>
          <a:off x="719328" y="1716505"/>
          <a:ext cx="10753344" cy="449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19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8ED0-C700-47B2-8D54-31F4BB36B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0F7A-4BD9-4F50-A33B-8CB290C00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FDAD1-72F9-4134-9A38-92BDC75F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4725F-724C-49A6-8AE3-1948A032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7-Step Design Procedure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1E61D-6CC4-4333-8333-BCBA9D457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64293"/>
              </p:ext>
            </p:extLst>
          </p:nvPr>
        </p:nvGraphicFramePr>
        <p:xfrm>
          <a:off x="793590" y="800946"/>
          <a:ext cx="6036579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DDFD0-A6EC-4A7D-8F28-14DBB611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Real-World API Design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5D2F-9120-413B-ACBC-0941AFD6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/>
              <a:t>Imagine a database or application that runs search queries and displays resources with entertainment data. 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You have a quote from a childhood movie that you can’t quite remember the name of. You enter part of, or the entire quote and the database pulls up the results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You are writing a paper on a famous speaker, and you need a list of potential quotes to talk about. You input the speaker’s name and are rewarded with a full list of quotes. 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You can create an account and create a list of your favorite searches and results</a:t>
            </a:r>
          </a:p>
          <a:p>
            <a:pPr marL="548640" lvl="2" indent="0">
              <a:lnSpc>
                <a:spcPct val="9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024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2D4AA-FFAC-4D71-AA43-FEA51B80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Step 1: List Descriptors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049B-ED0E-476F-9746-BADF1D83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Semantic Descriptors:</a:t>
            </a:r>
          </a:p>
          <a:p>
            <a:pPr lvl="1"/>
            <a:r>
              <a:rPr lang="en-US" sz="1800" dirty="0"/>
              <a:t>Customer – First Name, Last Name, Email Address, Customer List</a:t>
            </a:r>
          </a:p>
          <a:p>
            <a:r>
              <a:rPr lang="en-US" sz="2000" dirty="0"/>
              <a:t>Put descriptors in a hierarchical list </a:t>
            </a:r>
          </a:p>
          <a:p>
            <a:r>
              <a:rPr lang="en-US" sz="2000" dirty="0"/>
              <a:t>Break larger descriptors into smaller objects </a:t>
            </a:r>
          </a:p>
          <a:p>
            <a:pPr lvl="1"/>
            <a:r>
              <a:rPr lang="en-US" sz="1800" dirty="0"/>
              <a:t>List of Movies --- Movie --- Quotes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E860A-A1ED-4A74-92A0-BE03D9C4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20" y="891241"/>
            <a:ext cx="3974353" cy="523684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Step 2: Draw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83CE-ECD9-4A2C-B25D-FC24C8CF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39" y="633072"/>
            <a:ext cx="6434517" cy="5591855"/>
          </a:xfrm>
        </p:spPr>
        <p:txBody>
          <a:bodyPr anchor="ctr">
            <a:normAutofit/>
          </a:bodyPr>
          <a:lstStyle/>
          <a:p>
            <a:pPr marL="548640" lvl="2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dirty="0"/>
              <a:t>State Diagram: Draw out a diagram, with arrows between each representation linking them in safe and unsafe connections.</a:t>
            </a:r>
          </a:p>
          <a:p>
            <a:pPr marL="274320" lvl="1" indent="0">
              <a:buNone/>
            </a:pPr>
            <a:r>
              <a:rPr lang="en-US" sz="1800" dirty="0"/>
              <a:t>	Actor ---- List of Movies ---- Movie ---- Quotes</a:t>
            </a:r>
          </a:p>
          <a:p>
            <a:pPr marL="27432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The arrows are the state transitions triggered by HTTP requests</a:t>
            </a:r>
          </a:p>
          <a:p>
            <a:pPr lvl="1"/>
            <a:r>
              <a:rPr lang="en-US" sz="1800" dirty="0"/>
              <a:t>This step will be where you decide if your descriptor makes more sense as a link relation</a:t>
            </a:r>
          </a:p>
        </p:txBody>
      </p:sp>
    </p:spTree>
    <p:extLst>
      <p:ext uri="{BB962C8B-B14F-4D97-AF65-F5344CB8AC3E}">
        <p14:creationId xmlns:p14="http://schemas.microsoft.com/office/powerpoint/2010/main" val="3518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25D4B-D810-4238-B4A6-6D7D06A0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Step 3: Reconcile Names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FF9D-243F-43B7-9D7B-A65DE1E0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Reconcile Names: Find an existing profile that is compatible with your API. Look for the easy reusable names.</a:t>
            </a:r>
          </a:p>
          <a:p>
            <a:pPr lvl="2"/>
            <a:r>
              <a:rPr lang="en-US" sz="1800" dirty="0"/>
              <a:t>firstName, lastName, emailAddress, customerList</a:t>
            </a:r>
          </a:p>
          <a:p>
            <a:pPr marL="548640" lvl="2" indent="0">
              <a:buNone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A3450-A70C-434F-BB10-943D369E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Step 4: Choose a Media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1A45-2883-4E71-B56F-DCD848AA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Choose a media type that is compatible with your current semantics</a:t>
            </a:r>
          </a:p>
          <a:p>
            <a:r>
              <a:rPr lang="en-US" sz="1800" dirty="0"/>
              <a:t>JSON is not a hypermedia format </a:t>
            </a:r>
          </a:p>
          <a:p>
            <a:endParaRPr lang="en-US" sz="1800" dirty="0"/>
          </a:p>
          <a:p>
            <a:r>
              <a:rPr lang="en-US" sz="1800" dirty="0"/>
              <a:t>For this application you can use a Collection+JSON because it implements a collection pattern.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3B65-5BDE-4BC3-845D-F52EBD96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Step 5: Write a Profile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9070-FF05-4E63-A914-3DA4F4C5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Write a Profile: The more work you do in choosing a media type and borrowing semantics from the last step, the less work you will do in this step.</a:t>
            </a:r>
          </a:p>
          <a:p>
            <a:r>
              <a:rPr lang="en-US" sz="1800" dirty="0"/>
              <a:t>This includes the Content-Type header along with links to the other existing profiles </a:t>
            </a:r>
          </a:p>
        </p:txBody>
      </p:sp>
    </p:spTree>
    <p:extLst>
      <p:ext uri="{BB962C8B-B14F-4D97-AF65-F5344CB8AC3E}">
        <p14:creationId xmlns:p14="http://schemas.microsoft.com/office/powerpoint/2010/main" val="1733718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B24"/>
      </a:dk2>
      <a:lt2>
        <a:srgbClr val="E2E4E8"/>
      </a:lt2>
      <a:accent1>
        <a:srgbClr val="C3984D"/>
      </a:accent1>
      <a:accent2>
        <a:srgbClr val="B1553B"/>
      </a:accent2>
      <a:accent3>
        <a:srgbClr val="C34D64"/>
      </a:accent3>
      <a:accent4>
        <a:srgbClr val="B13B84"/>
      </a:accent4>
      <a:accent5>
        <a:srgbClr val="C04DC3"/>
      </a:accent5>
      <a:accent6>
        <a:srgbClr val="7E3DB2"/>
      </a:accent6>
      <a:hlink>
        <a:srgbClr val="C146B0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Garamond</vt:lpstr>
      <vt:lpstr>Georgia Pro</vt:lpstr>
      <vt:lpstr>Georgia Pro Cond Black</vt:lpstr>
      <vt:lpstr>SavonVTI</vt:lpstr>
      <vt:lpstr>Hypermedia Design</vt:lpstr>
      <vt:lpstr>What is Hypermedia Design?</vt:lpstr>
      <vt:lpstr>7-Step Design Procedure</vt:lpstr>
      <vt:lpstr>Real-World API Design</vt:lpstr>
      <vt:lpstr>Step 1: List Descriptors</vt:lpstr>
      <vt:lpstr>Step 2: Draw Diagram</vt:lpstr>
      <vt:lpstr>Step 3: Reconcile Names</vt:lpstr>
      <vt:lpstr>Step 4: Choose a Media Type</vt:lpstr>
      <vt:lpstr>Step 5: Write a Profile</vt:lpstr>
      <vt:lpstr>Step 6: Implementation</vt:lpstr>
      <vt:lpstr>Step 7: Publish</vt:lpstr>
      <vt:lpstr>What is the Return of Investment?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Hypermedia Design</dc:title>
  <dc:creator>ashleigh lyman</dc:creator>
  <cp:lastModifiedBy>ashleigh lyman</cp:lastModifiedBy>
  <cp:revision>1</cp:revision>
  <dcterms:created xsi:type="dcterms:W3CDTF">2020-06-05T19:57:39Z</dcterms:created>
  <dcterms:modified xsi:type="dcterms:W3CDTF">2020-06-05T19:57:50Z</dcterms:modified>
</cp:coreProperties>
</file>