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6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igh lyman" initials="al" lastIdx="1" clrIdx="0">
    <p:extLst>
      <p:ext uri="{19B8F6BF-5375-455C-9EA6-DF929625EA0E}">
        <p15:presenceInfo xmlns:p15="http://schemas.microsoft.com/office/powerpoint/2012/main" userId="114cf28e114ef5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0T19:48:19.43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5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9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5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365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esoft.com/resources/api/restful-api" TargetMode="External"/><Relationship Id="rId2" Type="http://schemas.openxmlformats.org/officeDocument/2006/relationships/hyperlink" Target="https://mlsdev.com/blog/81-a-beginner-s-tutorial-for-understanding-restful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7140D6-D6CB-4F21-A455-43EF0A04F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49" b="478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0746-6132-4200-8B6C-A6BFD06C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RESTFUL Api’s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BB27D-8C80-4689-AE84-2D7D8748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BY: Ashleigh Lyman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3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327E-2BE1-4680-988A-BB2768E2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0BE3-196F-468B-8DD7-1117F926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(n.d.). Retrieved from </a:t>
            </a:r>
            <a:r>
              <a:rPr lang="en-US" dirty="0">
                <a:hlinkClick r:id="rId2"/>
              </a:rPr>
              <a:t>https://mlsdev.com/blog/81-a-beginner-s-tutorial-for-understanding-restful-api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anonymous007Check out this Author's contributed articles., anonymous007, &amp; Check out this Author's contributed articles. (2020, February 6). Difference between URL and URI. Retrieved from https://www.geeksforgeeks.org/difference-between-url-and-uri/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 RESTful API? (n.d.). Retrieved from </a:t>
            </a:r>
            <a:r>
              <a:rPr lang="en-US" dirty="0">
                <a:hlinkClick r:id="rId3"/>
              </a:rPr>
              <a:t>https://www.mulesoft.com/resources/api/restful-api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Zell, &amp; Liew. (2018, January 17). Understanding And Using REST APIs. Retrieved from 			  		https://www.smashingmagazine.com/2018/01/understanding-using-rest-api/</a:t>
            </a:r>
          </a:p>
        </p:txBody>
      </p:sp>
    </p:spTree>
    <p:extLst>
      <p:ext uri="{BB962C8B-B14F-4D97-AF65-F5344CB8AC3E}">
        <p14:creationId xmlns:p14="http://schemas.microsoft.com/office/powerpoint/2010/main" val="17945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6748-5101-4D25-B54D-70EB322F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restful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ABE8-0B2E-4C5A-9E0D-D08CEF74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API</a:t>
            </a:r>
            <a:r>
              <a:rPr lang="en-US" dirty="0"/>
              <a:t> stands for “Application programming interface”, which is a set of rules that allow programs to talk to each other (Zell &amp; Liew, 2018). This allows the client to talk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REST</a:t>
            </a:r>
            <a:r>
              <a:rPr lang="en-US" dirty="0"/>
              <a:t> stands for “Representational State Transfer”, this simply a set of rules that determines how the API looks. These can be used over any protocol, typically uses HTTP.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CE56-2766-44C7-9C6D-0C4D4876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restful </a:t>
            </a:r>
            <a:r>
              <a:rPr lang="en-US" dirty="0" err="1"/>
              <a:t>api’s</a:t>
            </a:r>
            <a:r>
              <a:rPr lang="en-US" dirty="0"/>
              <a:t>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C658-BC01-4157-816E-4F9EFD6D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Receiving data in a convenient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new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Deleting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0E845-EA4E-490E-B341-1D14131D7AFE}"/>
              </a:ext>
            </a:extLst>
          </p:cNvPr>
          <p:cNvSpPr txBox="1"/>
          <p:nvPr/>
        </p:nvSpPr>
        <p:spPr>
          <a:xfrm>
            <a:off x="661481" y="5885234"/>
            <a:ext cx="686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Redka</a:t>
            </a:r>
            <a:r>
              <a:rPr lang="en-US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310797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E188-FED2-468A-BF3E-72B41BD4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77DC-1EF6-4076-A9B2-97975885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URL request is sent for a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response is sent back with the resource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EEFA3-D33E-4C25-8249-778A71889ED2}"/>
              </a:ext>
            </a:extLst>
          </p:cNvPr>
          <p:cNvSpPr txBox="1"/>
          <p:nvPr/>
        </p:nvSpPr>
        <p:spPr>
          <a:xfrm>
            <a:off x="787940" y="5749047"/>
            <a:ext cx="598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Redka</a:t>
            </a:r>
            <a:r>
              <a:rPr lang="en-US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428446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EDCB-C401-4D01-B036-64BAF334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RESTFUL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2F04-67AB-4A1F-9BBA-E2CC1CB5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install additional software or libraries when creating a REST API (</a:t>
            </a:r>
            <a:r>
              <a:rPr lang="en-US" dirty="0" err="1"/>
              <a:t>mulesoft</a:t>
            </a:r>
            <a:r>
              <a:rPr lang="en-US" dirty="0"/>
              <a:t>, 2020)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Can return multiple formats</a:t>
            </a:r>
          </a:p>
          <a:p>
            <a:r>
              <a:rPr lang="en-US" dirty="0"/>
              <a:t>Easier for user, no remembering specific parameters in specific order</a:t>
            </a:r>
          </a:p>
        </p:txBody>
      </p:sp>
    </p:spTree>
    <p:extLst>
      <p:ext uri="{BB962C8B-B14F-4D97-AF65-F5344CB8AC3E}">
        <p14:creationId xmlns:p14="http://schemas.microsoft.com/office/powerpoint/2010/main" val="211463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EF8A-7C6B-4BB5-9D67-E8AC612C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restful </a:t>
            </a:r>
            <a:r>
              <a:rPr lang="en-US" dirty="0" err="1"/>
              <a:t>api’s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9080-25CA-4289-A0EA-2BF0E994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maintain state in REST(</a:t>
            </a:r>
            <a:r>
              <a:rPr lang="en-US" dirty="0" err="1"/>
              <a:t>mulesoft</a:t>
            </a:r>
            <a:r>
              <a:rPr lang="en-US" dirty="0"/>
              <a:t>, 2020)</a:t>
            </a:r>
          </a:p>
          <a:p>
            <a:r>
              <a:rPr lang="en-US" dirty="0"/>
              <a:t>Bound by constraints</a:t>
            </a:r>
          </a:p>
          <a:p>
            <a:r>
              <a:rPr lang="en-US" dirty="0"/>
              <a:t>More difficult for newer developers to use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9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72A0-D84C-49B4-8DE4-A7E3DB1C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 communication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1743B1-2CFE-4003-BD9D-AAEA1F31A2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46020"/>
            <a:ext cx="5194300" cy="3396273"/>
          </a:xfrm>
        </p:spPr>
      </p:pic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30BBA879-0C14-4976-9ECB-35644CE36D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75" y="3211737"/>
            <a:ext cx="5194300" cy="16648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6B1B2-E959-4828-AD0B-C36C5F78400E}"/>
              </a:ext>
            </a:extLst>
          </p:cNvPr>
          <p:cNvSpPr txBox="1"/>
          <p:nvPr/>
        </p:nvSpPr>
        <p:spPr>
          <a:xfrm>
            <a:off x="774441" y="5742293"/>
            <a:ext cx="48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Redka</a:t>
            </a:r>
            <a:r>
              <a:rPr lang="en-US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235715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654B-791E-420C-BD07-00609C9F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Differences in </a:t>
            </a:r>
            <a:r>
              <a:rPr lang="en-US" dirty="0" err="1"/>
              <a:t>uri</a:t>
            </a:r>
            <a:r>
              <a:rPr lang="en-US" dirty="0"/>
              <a:t> &amp;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7356-C167-44EE-B9C2-436B387BB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URI (Uniform Resource Identifier)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5E448-20FD-4354-8614-5A6FA9055D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 of characters</a:t>
            </a:r>
          </a:p>
          <a:p>
            <a:r>
              <a:rPr lang="en-US" dirty="0"/>
              <a:t>Identifies a web resource by name or location</a:t>
            </a:r>
          </a:p>
          <a:p>
            <a:r>
              <a:rPr lang="en-US" dirty="0"/>
              <a:t>URI is used to distinguish one resource from another (geeksforgeeks.org, 2020)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Your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59BA7-E6FE-4A55-A424-DFD75FA8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URL (Uniform Resource Locator)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E9665-D0F0-4174-A3A8-ACD1C930BF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 of characters</a:t>
            </a:r>
          </a:p>
          <a:p>
            <a:r>
              <a:rPr lang="en-US" dirty="0"/>
              <a:t>Directs you to an address</a:t>
            </a:r>
          </a:p>
          <a:p>
            <a:r>
              <a:rPr lang="en-US" dirty="0"/>
              <a:t>Tells you how to access it</a:t>
            </a:r>
          </a:p>
          <a:p>
            <a:r>
              <a:rPr lang="en-US" dirty="0"/>
              <a:t>This is a type of URI (geeksforgeeks.org, 2020)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Your address</a:t>
            </a:r>
          </a:p>
        </p:txBody>
      </p:sp>
    </p:spTree>
    <p:extLst>
      <p:ext uri="{BB962C8B-B14F-4D97-AF65-F5344CB8AC3E}">
        <p14:creationId xmlns:p14="http://schemas.microsoft.com/office/powerpoint/2010/main" val="210983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CD8C-900B-49F7-B0DE-90449DEA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1123-F5B4-46CA-A9A2-A2354386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Think of RESTful API’s as a way of living or thinking. You live your life and view your surroundings in a certain way that can make it easier and simpler. Rules or guidelines are put in place to makes things more user-friendly and efficient. It is simply a style of designing. </a:t>
            </a:r>
          </a:p>
        </p:txBody>
      </p:sp>
    </p:spTree>
    <p:extLst>
      <p:ext uri="{BB962C8B-B14F-4D97-AF65-F5344CB8AC3E}">
        <p14:creationId xmlns:p14="http://schemas.microsoft.com/office/powerpoint/2010/main" val="36634787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458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Tw Cen MT</vt:lpstr>
      <vt:lpstr>Wingdings 2</vt:lpstr>
      <vt:lpstr>DividendVTI</vt:lpstr>
      <vt:lpstr>RESTFUL Api’s</vt:lpstr>
      <vt:lpstr>What is a restful api?</vt:lpstr>
      <vt:lpstr>How are restful api’s used?</vt:lpstr>
      <vt:lpstr>Using an api</vt:lpstr>
      <vt:lpstr>Benefits of RESTFUL API’S</vt:lpstr>
      <vt:lpstr>Disadvantages of restful api’s</vt:lpstr>
      <vt:lpstr>Steps in communication</vt:lpstr>
      <vt:lpstr>Differences in uri &amp; url</vt:lpstr>
      <vt:lpstr>Big picture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Api’s</dc:title>
  <dc:creator>ashleigh lyman</dc:creator>
  <cp:lastModifiedBy>ashleigh lyman</cp:lastModifiedBy>
  <cp:revision>14</cp:revision>
  <dcterms:created xsi:type="dcterms:W3CDTF">2020-05-10T20:48:47Z</dcterms:created>
  <dcterms:modified xsi:type="dcterms:W3CDTF">2020-05-11T01:10:40Z</dcterms:modified>
</cp:coreProperties>
</file>