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34c3b133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34c3b133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34c3b133c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34c3b133c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34c3b133c_0_2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34c3b133c_0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4c3b133c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4c3b133c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34c3b133c_0_2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34c3b133c_0_2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 txBox="1"/>
          <p:nvPr>
            <p:ph type="ctrTitle"/>
          </p:nvPr>
        </p:nvSpPr>
        <p:spPr>
          <a:xfrm>
            <a:off x="1866825" y="1981200"/>
            <a:ext cx="5362500" cy="118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subTitle"/>
          </p:nvPr>
        </p:nvSpPr>
        <p:spPr>
          <a:xfrm>
            <a:off x="1872025" y="3581425"/>
            <a:ext cx="5362500" cy="59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5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281" name="Google Shape;281;p14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4" name="Google Shape;294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299" name="Google Shape;299;p1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8"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9pPr>
          </a:lstStyle>
          <a:p/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www.kaggle.com/datasets/kartik2112/fraud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 amt="43000"/>
          </a:blip>
          <a:srcRect b="7813" l="0" r="0" t="7813"/>
          <a:stretch/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1381125" y="1638325"/>
            <a:ext cx="6381900" cy="1866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>
            <p:ph type="ctrTitle"/>
          </p:nvPr>
        </p:nvSpPr>
        <p:spPr>
          <a:xfrm>
            <a:off x="1866825" y="1981200"/>
            <a:ext cx="53625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Trends and Predictions</a:t>
            </a:r>
            <a:endParaRPr/>
          </a:p>
        </p:txBody>
      </p:sp>
      <p:sp>
        <p:nvSpPr>
          <p:cNvPr id="321" name="Google Shape;321;p18"/>
          <p:cNvSpPr txBox="1"/>
          <p:nvPr>
            <p:ph idx="1" type="subTitle"/>
          </p:nvPr>
        </p:nvSpPr>
        <p:spPr>
          <a:xfrm>
            <a:off x="1872025" y="3581425"/>
            <a:ext cx="5362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Authors: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Ashleigh</a:t>
            </a:r>
            <a:r>
              <a:rPr lang="en"/>
              <a:t> Bridges, Sean Flinn, Sha’Irene Reid, Rebecca Allison , Mike Bowman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3880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Credit Card Fraud?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chose this topic due to our team’s background in the financial service sector and two teammates with credit card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0"/>
          <p:cNvPicPr preferRelativeResize="0"/>
          <p:nvPr/>
        </p:nvPicPr>
        <p:blipFill rotWithShape="1">
          <a:blip r:embed="rId3">
            <a:alphaModFix/>
          </a:blip>
          <a:srcRect b="0" l="21558" r="21558" t="0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34" name="Google Shape;334;p20"/>
          <p:cNvSpPr txBox="1"/>
          <p:nvPr>
            <p:ph type="title"/>
          </p:nvPr>
        </p:nvSpPr>
        <p:spPr>
          <a:xfrm>
            <a:off x="291875" y="406900"/>
            <a:ext cx="3978000" cy="9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85450" y="1552475"/>
            <a:ext cx="44865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Dataset is a simulated credit card transaction dataset, covering the cards of 1000 customers with a pool of 800 merchants.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set covers transactions over a full two-year period.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Contains both legitimate and fraudulent transactions.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Link to dataset: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https://www.kaggle.com/datasets/kartik2112/fraud-detection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4771875" y="2324775"/>
            <a:ext cx="40731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Are there any trends in the data?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any of these trends be used to predict and prevent future </a:t>
            </a:r>
            <a:r>
              <a:rPr lang="en" sz="1900"/>
              <a:t>fraudulent</a:t>
            </a:r>
            <a:r>
              <a:rPr lang="en" sz="1900"/>
              <a:t> transactions?</a:t>
            </a:r>
            <a:endParaRPr sz="1900"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2875"/>
            <a:ext cx="4280451" cy="3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12703" r="12703" t="0"/>
          <a:stretch/>
        </p:blipFill>
        <p:spPr>
          <a:xfrm>
            <a:off x="3389000" y="0"/>
            <a:ext cx="575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2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