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5" r:id="rId9"/>
    <p:sldId id="268" r:id="rId10"/>
    <p:sldId id="261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7447"/>
    <a:srgbClr val="90AFC5"/>
    <a:srgbClr val="2A3132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BA7D-290A-42BC-AD5F-2724BC72616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AA62-72D5-4C83-9561-04F544EB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Inspiration: The Reddit and </a:t>
            </a:r>
            <a:r>
              <a:rPr lang="en-US" dirty="0" err="1"/>
              <a:t>RobinHood</a:t>
            </a:r>
            <a:r>
              <a:rPr lang="en-US" dirty="0"/>
              <a:t> “GameStop-Gate”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Autofit/>
          </a:bodyPr>
          <a:lstStyle/>
          <a:p>
            <a:r>
              <a:rPr lang="en-US" sz="8800" b="1" dirty="0">
                <a:solidFill>
                  <a:schemeClr val="tx1"/>
                </a:solidFill>
              </a:rPr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32020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Group Members: </a:t>
            </a:r>
          </a:p>
          <a:p>
            <a:r>
              <a:rPr lang="en-US" dirty="0">
                <a:solidFill>
                  <a:srgbClr val="262626"/>
                </a:solidFill>
              </a:rPr>
              <a:t>Terrell Bradford and Ashleigh DeVito</a:t>
            </a:r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9A7ED-B6F1-451E-8F80-1C6F7D5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8D0-1E43-4D75-8694-1447CE4A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Expected: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Stronger relationship between social media activity and cryptocurrency fluctuations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Correlation between Volume and Comment Count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Result: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Stronger relationship between social media activity and traditional stock fluctuations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Stronger correlation between daily price differences and comment count</a:t>
            </a:r>
          </a:p>
        </p:txBody>
      </p:sp>
    </p:spTree>
    <p:extLst>
      <p:ext uri="{BB962C8B-B14F-4D97-AF65-F5344CB8AC3E}">
        <p14:creationId xmlns:p14="http://schemas.microsoft.com/office/powerpoint/2010/main" val="24607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F2677-9E21-4528-8005-77908C6B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Conclusions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ABBACD-2324-4BCD-BEFF-238485D5E9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3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B138-DC35-42F7-B36E-A669A89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EC2-CE1C-4E89-9C52-29C82A8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Twitter API</a:t>
            </a:r>
          </a:p>
          <a:p>
            <a:r>
              <a:rPr lang="en-US" sz="2000" dirty="0">
                <a:solidFill>
                  <a:schemeClr val="tx1"/>
                </a:solidFill>
              </a:rPr>
              <a:t>Lo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7773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B37F-351B-42B2-A0C3-73DEA21B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88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12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C63B-DBCB-4875-AD64-08517C1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797-903B-4A95-BC57-9E43C6B0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8"/>
            <a:ext cx="6286442" cy="548050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Does cryptocurrency value track with traditional stock market value?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There is a correlation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social media have an influence on value?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There is a correlation between change in price and number of comments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satisfaction: no</a:t>
            </a:r>
          </a:p>
        </p:txBody>
      </p:sp>
    </p:spTree>
    <p:extLst>
      <p:ext uri="{BB962C8B-B14F-4D97-AF65-F5344CB8AC3E}">
        <p14:creationId xmlns:p14="http://schemas.microsoft.com/office/powerpoint/2010/main" val="4584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7343-1F91-45CA-B5E6-EB31FC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0E-578F-4273-BC55-2C5040FB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Financial Data was taken from the Pandas </a:t>
            </a:r>
            <a:r>
              <a:rPr lang="en-US" sz="2000" dirty="0" err="1">
                <a:solidFill>
                  <a:schemeClr val="tx1"/>
                </a:solidFill>
              </a:rPr>
              <a:t>DataReader</a:t>
            </a:r>
            <a:r>
              <a:rPr lang="en-US" sz="2000" dirty="0">
                <a:solidFill>
                  <a:schemeClr val="tx1"/>
                </a:solidFill>
              </a:rPr>
              <a:t> Library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Social Media Data was scraped from Reddit through the </a:t>
            </a:r>
            <a:r>
              <a:rPr lang="en-US" sz="2000" dirty="0" err="1">
                <a:solidFill>
                  <a:schemeClr val="tx1"/>
                </a:solidFill>
              </a:rPr>
              <a:t>PushShift</a:t>
            </a:r>
            <a:r>
              <a:rPr lang="en-US" sz="2000" dirty="0">
                <a:solidFill>
                  <a:schemeClr val="tx1"/>
                </a:solidFill>
              </a:rPr>
              <a:t> API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FA2B2-12F1-482C-ABC5-A3C41409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9B48-44F3-4B5F-BAB9-A201C2FA3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296339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hlinkClick r:id="rId2" action="ppaction://hlinkfile"/>
              </a:rPr>
              <a:t>Jupyter</a:t>
            </a:r>
            <a:r>
              <a:rPr lang="en-US" dirty="0">
                <a:solidFill>
                  <a:schemeClr val="tx2"/>
                </a:solidFill>
                <a:hlinkClick r:id="rId2" action="ppaction://hlinkfile"/>
              </a:rPr>
              <a:t> Notebook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3DDD-23A8-4B63-B536-6E143CB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A96-40FC-4C63-827E-F08B135D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Date incongruities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Polysemy of Tether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514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213B-E952-42E8-8F04-C788A5E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 Cleaning and Exploration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B7A43C-7F38-42DA-BC57-785606DBE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706-7603-4F88-BB30-8058360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Analysis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Discuss the steps you took to analyze the data and answer each question you asked I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sz="2000" dirty="0" err="1">
                <a:solidFill>
                  <a:schemeClr val="tx1"/>
                </a:solidFill>
              </a:rPr>
              <a:t>Jupyter</a:t>
            </a:r>
            <a:r>
              <a:rPr lang="en-US" sz="2000" dirty="0">
                <a:solidFill>
                  <a:schemeClr val="tx1"/>
                </a:solidFill>
              </a:rPr>
              <a:t> Notebook and your proposal</a:t>
            </a:r>
          </a:p>
        </p:txBody>
      </p:sp>
    </p:spTree>
    <p:extLst>
      <p:ext uri="{BB962C8B-B14F-4D97-AF65-F5344CB8AC3E}">
        <p14:creationId xmlns:p14="http://schemas.microsoft.com/office/powerpoint/2010/main" val="39558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1FE2AD3-85C7-4508-922F-F77D531B8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5664" r="5454" b="2631"/>
          <a:stretch/>
        </p:blipFill>
        <p:spPr>
          <a:xfrm>
            <a:off x="166260" y="0"/>
            <a:ext cx="11946698" cy="42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6B0C0A-F24E-4651-8509-511AD48541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2963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indent="0" algn="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>
                <a:hlinkClick r:id="rId2" action="ppaction://hlinkfile"/>
              </a:rPr>
              <a:t>Jupyter Notebook</a:t>
            </a:r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5AF8FF-DBD6-43AD-9FD0-D786D7A203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5853" r="5512" b="3466"/>
          <a:stretch/>
        </p:blipFill>
        <p:spPr>
          <a:xfrm>
            <a:off x="0" y="0"/>
            <a:ext cx="12072170" cy="42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920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324</TotalTime>
  <Words>286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Cryptocurrencies</vt:lpstr>
      <vt:lpstr>Motivation &amp; Summary</vt:lpstr>
      <vt:lpstr>Questions &amp; Data</vt:lpstr>
      <vt:lpstr>Data Gathering</vt:lpstr>
      <vt:lpstr>Data Cleanup &amp; Exploration</vt:lpstr>
      <vt:lpstr>Data Cleaning and Exploration</vt:lpstr>
      <vt:lpstr>Data Analysis</vt:lpstr>
      <vt:lpstr>Analysis</vt:lpstr>
      <vt:lpstr>Analysis</vt:lpstr>
      <vt:lpstr>Discussion</vt:lpstr>
      <vt:lpstr>Conclusions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34</cp:revision>
  <dcterms:created xsi:type="dcterms:W3CDTF">2021-06-14T15:36:04Z</dcterms:created>
  <dcterms:modified xsi:type="dcterms:W3CDTF">2021-06-22T12:50:50Z</dcterms:modified>
</cp:coreProperties>
</file>