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4B7447"/>
    <a:srgbClr val="90AFC5"/>
    <a:srgbClr val="2A3132"/>
    <a:srgbClr val="336B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3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8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63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784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72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50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41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4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6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5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6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2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6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6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1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6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5F6A62-06CA-4DB5-852B-E45D0C348D5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72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  <p:sldLayoutId id="214748401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2DC0D56-2145-4CB8-979D-ADF8E921A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2BB16D-1B1A-4782-92FD-2CF21910D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26429"/>
            <a:ext cx="12192000" cy="223157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0E677-4174-42B3-89FA-DB584F0D4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963886"/>
            <a:ext cx="10515600" cy="1141632"/>
          </a:xfrm>
        </p:spPr>
        <p:txBody>
          <a:bodyPr wrap="square">
            <a:noAutofit/>
          </a:bodyPr>
          <a:lstStyle/>
          <a:p>
            <a:r>
              <a:rPr lang="en-US" sz="8800" b="1" dirty="0">
                <a:solidFill>
                  <a:schemeClr val="tx1">
                    <a:lumMod val="95000"/>
                  </a:schemeClr>
                </a:solidFill>
              </a:rPr>
              <a:t>Cryptocurrencies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226EB-C488-4CB7-BDDA-40749CB41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5" y="914400"/>
            <a:ext cx="10696574" cy="33819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Group Members: 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Terrell Bradford and Ashleigh DeVito</a:t>
            </a:r>
          </a:p>
        </p:txBody>
      </p:sp>
    </p:spTree>
    <p:extLst>
      <p:ext uri="{BB962C8B-B14F-4D97-AF65-F5344CB8AC3E}">
        <p14:creationId xmlns:p14="http://schemas.microsoft.com/office/powerpoint/2010/main" val="3477422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2DC0D56-2145-4CB8-979D-ADF8E921A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72BB16D-1B1A-4782-92FD-2CF21910D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26429"/>
            <a:ext cx="12192000" cy="223157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9B37F-351B-42B2-A0C3-73DEA21BC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3886"/>
            <a:ext cx="10515600" cy="1141632"/>
          </a:xfrm>
        </p:spPr>
        <p:txBody>
          <a:bodyPr vert="horz" wrap="square" lIns="91440" tIns="45720" rIns="91440" bIns="45720" rtlCol="0" anchor="t">
            <a:noAutofit/>
          </a:bodyPr>
          <a:lstStyle/>
          <a:p>
            <a:pPr algn="r"/>
            <a:r>
              <a:rPr lang="en-US" sz="8800" spc="-300" dirty="0">
                <a:solidFill>
                  <a:schemeClr val="tx1">
                    <a:lumMod val="95000"/>
                  </a:schemeClr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031271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7358089-2E54-4747-8D77-434291EB9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318841-B257-4D3A-A6E5-309C003E0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2127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4C63B-DBCB-4875-AD64-08517C175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748"/>
            <a:ext cx="2855140" cy="5480504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2F2F2"/>
                </a:solidFill>
              </a:rPr>
              <a:t>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75797-903B-4A95-BC57-9E43C6B0F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890" y="688749"/>
            <a:ext cx="6286442" cy="5480504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Does cryptocurrency value track with traditional stock market value?</a:t>
            </a:r>
          </a:p>
          <a:p>
            <a:pPr lvl="1"/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There is a correlation</a:t>
            </a:r>
          </a:p>
          <a:p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Does social media have an influence on value?</a:t>
            </a:r>
          </a:p>
          <a:p>
            <a:pPr lvl="1"/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There is a correlation between change in price and number of comments</a:t>
            </a:r>
          </a:p>
          <a:p>
            <a:pPr lvl="1"/>
            <a:endParaRPr lang="en-US" sz="2000">
              <a:solidFill>
                <a:schemeClr val="tx1">
                  <a:lumMod val="95000"/>
                </a:schemeClr>
              </a:solidFill>
            </a:endParaRPr>
          </a:p>
          <a:p>
            <a:endParaRPr lang="en-US" sz="200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To satisfaction: no</a:t>
            </a:r>
          </a:p>
        </p:txBody>
      </p:sp>
    </p:spTree>
    <p:extLst>
      <p:ext uri="{BB962C8B-B14F-4D97-AF65-F5344CB8AC3E}">
        <p14:creationId xmlns:p14="http://schemas.microsoft.com/office/powerpoint/2010/main" val="458465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87358089-2E54-4747-8D77-434291EB9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0318841-B257-4D3A-A6E5-309C003E0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2127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57343-1F91-45CA-B5E6-EB31FC00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748"/>
            <a:ext cx="2855140" cy="5480504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2F2F2"/>
                </a:solidFill>
              </a:rPr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C460E-578F-4273-BC55-2C5040FBF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890" y="688749"/>
            <a:ext cx="6286442" cy="5480504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Financial Data was taken from the Pandas Datareader Library through Yahoo</a:t>
            </a:r>
          </a:p>
          <a:p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Social Media Data was scraped from the Pushshift API</a:t>
            </a:r>
          </a:p>
          <a:p>
            <a:endParaRPr lang="en-US" sz="200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64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358089-2E54-4747-8D77-434291EB9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18841-B257-4D3A-A6E5-309C003E0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2127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03DDD-23A8-4B63-B536-6E143CB3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748"/>
            <a:ext cx="2855140" cy="5480504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2F2F2"/>
                </a:solidFill>
              </a:rPr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9DA96-40FC-4C63-827E-F08B135DC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890" y="688749"/>
            <a:ext cx="6286442" cy="5480504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Describe the exploration and cleanup process</a:t>
            </a:r>
          </a:p>
          <a:p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Discuss insights you had while exploring the data that you didn't anticipate</a:t>
            </a:r>
          </a:p>
          <a:p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Discuss any problems that arose after exploring the data, and how you resolved them</a:t>
            </a:r>
          </a:p>
          <a:p>
            <a:pPr lvl="1"/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Cryptocurrencies included weekends</a:t>
            </a:r>
          </a:p>
          <a:p>
            <a:pPr lvl="1"/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Tether multiple uses</a:t>
            </a:r>
          </a:p>
          <a:p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Present and discuss interesting figures developed during exploration, ideally with the help of Jupyter Notebook</a:t>
            </a:r>
          </a:p>
        </p:txBody>
      </p:sp>
    </p:spTree>
    <p:extLst>
      <p:ext uri="{BB962C8B-B14F-4D97-AF65-F5344CB8AC3E}">
        <p14:creationId xmlns:p14="http://schemas.microsoft.com/office/powerpoint/2010/main" val="1251452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02DC0D56-2145-4CB8-979D-ADF8E921A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72BB16D-1B1A-4782-92FD-2CF21910D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26429"/>
            <a:ext cx="12192000" cy="223157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8213B-E952-42E8-8F04-C788A5EA6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3886"/>
            <a:ext cx="10515600" cy="1141632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r"/>
            <a:endParaRPr lang="en-US" sz="4400" spc="-300" dirty="0">
              <a:solidFill>
                <a:schemeClr val="tx1">
                  <a:lumMod val="95000"/>
                </a:schemeClr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812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358089-2E54-4747-8D77-434291EB9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18841-B257-4D3A-A6E5-309C003E0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2127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81E76-20E9-4E12-AD03-82900000B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748"/>
            <a:ext cx="2855140" cy="5480504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2F2F2"/>
                </a:solidFill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FD706-7603-4F88-BB30-805836030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890" y="688749"/>
            <a:ext cx="6286442" cy="5480504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Analysis</a:t>
            </a:r>
          </a:p>
          <a:p>
            <a:endParaRPr lang="en-US" sz="200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Discuss the steps you took to analyze the data and answer each question you asked I</a:t>
            </a:r>
          </a:p>
          <a:p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Present and discuss interesting figures developed during analysis, ideally with the help of Jupyter Notebookn your proposal</a:t>
            </a:r>
          </a:p>
        </p:txBody>
      </p:sp>
    </p:spTree>
    <p:extLst>
      <p:ext uri="{BB962C8B-B14F-4D97-AF65-F5344CB8AC3E}">
        <p14:creationId xmlns:p14="http://schemas.microsoft.com/office/powerpoint/2010/main" val="3955815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C0D56-2145-4CB8-979D-ADF8E921A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2BB16D-1B1A-4782-92FD-2CF21910D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26429"/>
            <a:ext cx="12192000" cy="223157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DC5F9-4247-4811-AD8A-D73A1341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3886"/>
            <a:ext cx="10515600" cy="1141632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r"/>
            <a:endParaRPr lang="en-US" sz="4400" spc="-300" dirty="0">
              <a:solidFill>
                <a:schemeClr val="tx1">
                  <a:lumMod val="95000"/>
                </a:schemeClr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188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358089-2E54-4747-8D77-434291EB9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18841-B257-4D3A-A6E5-309C003E0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2127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9A7ED-B6F1-451E-8F80-1C6F7D53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748"/>
            <a:ext cx="2855140" cy="5480504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2F2F2"/>
                </a:solidFill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08D0-1E43-4D75-8694-1447CE4A1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890" y="688749"/>
            <a:ext cx="6286442" cy="5480504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General trends</a:t>
            </a:r>
          </a:p>
          <a:p>
            <a:endParaRPr lang="en-US" sz="2000">
              <a:solidFill>
                <a:schemeClr val="tx1">
                  <a:lumMod val="95000"/>
                </a:schemeClr>
              </a:solidFill>
            </a:endParaRPr>
          </a:p>
          <a:p>
            <a:endParaRPr lang="en-US" sz="200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Discuss your findings. Did you find what you expected to find? If not, why not? What inferences or general conclusions can you draw from your analysis?</a:t>
            </a:r>
          </a:p>
        </p:txBody>
      </p:sp>
    </p:spTree>
    <p:extLst>
      <p:ext uri="{BB962C8B-B14F-4D97-AF65-F5344CB8AC3E}">
        <p14:creationId xmlns:p14="http://schemas.microsoft.com/office/powerpoint/2010/main" val="24607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358089-2E54-4747-8D77-434291EB9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18841-B257-4D3A-A6E5-309C003E0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2127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44B138-DC35-42F7-B36E-A669A89F8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748"/>
            <a:ext cx="2855140" cy="5480504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2F2F2"/>
                </a:solidFill>
              </a:rPr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E5EC2-CE1C-4E89-9C52-29C82A838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890" y="688749"/>
            <a:ext cx="6286442" cy="5480504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Twitter API</a:t>
            </a:r>
          </a:p>
          <a:p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Lo</a:t>
            </a:r>
          </a:p>
          <a:p>
            <a:endParaRPr lang="en-US" sz="200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Discuss any difficulties that arose, and how you dealt with them</a:t>
            </a:r>
          </a:p>
          <a:p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Discuss any additional questions that came up, but which you didn't have time to answer: What would you research next, if you had two more weeks?</a:t>
            </a:r>
          </a:p>
        </p:txBody>
      </p:sp>
    </p:spTree>
    <p:extLst>
      <p:ext uri="{BB962C8B-B14F-4D97-AF65-F5344CB8AC3E}">
        <p14:creationId xmlns:p14="http://schemas.microsoft.com/office/powerpoint/2010/main" val="977734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130</TotalTime>
  <Words>252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Depth</vt:lpstr>
      <vt:lpstr>Cryptocurrencies</vt:lpstr>
      <vt:lpstr>Motivation &amp; Summary</vt:lpstr>
      <vt:lpstr>Questions &amp; Data</vt:lpstr>
      <vt:lpstr>Data Cleanup &amp; Exploration</vt:lpstr>
      <vt:lpstr>PowerPoint Presentation</vt:lpstr>
      <vt:lpstr>Data Analysis</vt:lpstr>
      <vt:lpstr>PowerPoint Presentation</vt:lpstr>
      <vt:lpstr>Discussion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Ashleigh DeVito</dc:creator>
  <cp:lastModifiedBy>Ashleigh DeVito</cp:lastModifiedBy>
  <cp:revision>18</cp:revision>
  <dcterms:created xsi:type="dcterms:W3CDTF">2021-06-14T15:36:04Z</dcterms:created>
  <dcterms:modified xsi:type="dcterms:W3CDTF">2021-06-21T19:30:37Z</dcterms:modified>
</cp:coreProperties>
</file>