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4" r:id="rId7"/>
    <p:sldId id="260" r:id="rId8"/>
    <p:sldId id="265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B7447"/>
    <a:srgbClr val="90AFC5"/>
    <a:srgbClr val="2A3132"/>
    <a:srgbClr val="336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7BA7D-290A-42BC-AD5F-2724BC7261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EAA62-72D5-4C83-9561-04F544EB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Inspiration: The Reddit and </a:t>
            </a:r>
            <a:r>
              <a:rPr lang="en-US" dirty="0" err="1"/>
              <a:t>RobinHood</a:t>
            </a:r>
            <a:r>
              <a:rPr lang="en-US" dirty="0"/>
              <a:t> “GameStop-Gate”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AA62-72D5-4C83-9561-04F544EB0C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8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5F6A62-06CA-4DB5-852B-E45D0C348D5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7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E677-4174-42B3-89FA-DB584F0D4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 wrap="square">
            <a:noAutofit/>
          </a:bodyPr>
          <a:lstStyle/>
          <a:p>
            <a:r>
              <a:rPr lang="en-US" sz="8800" b="1" dirty="0">
                <a:solidFill>
                  <a:schemeClr val="tx1">
                    <a:lumMod val="95000"/>
                  </a:schemeClr>
                </a:solidFill>
              </a:rPr>
              <a:t>Cryptocurrencies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6EB-C488-4CB7-BDDA-40749CB4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914400"/>
            <a:ext cx="10696574" cy="3381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Group Members: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Terrell Bradford and Ashleigh DeVito</a:t>
            </a:r>
          </a:p>
        </p:txBody>
      </p:sp>
    </p:spTree>
    <p:extLst>
      <p:ext uri="{BB962C8B-B14F-4D97-AF65-F5344CB8AC3E}">
        <p14:creationId xmlns:p14="http://schemas.microsoft.com/office/powerpoint/2010/main" val="347742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F2677-9E21-4528-8005-77908C6B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0123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4B138-DC35-42F7-B36E-A669A89F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5EC2-CE1C-4E89-9C52-29C82A83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Twitter API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Lo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Discuss any difficulties that arose, and how you dealt with them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97773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9B37F-351B-42B2-A0C3-73DEA21B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r"/>
            <a:r>
              <a:rPr lang="en-US" sz="88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3127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C63B-DBCB-4875-AD64-08517C17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5797-903B-4A95-BC57-9E43C6B0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Does cryptocurrency value track with traditional stock market value?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There is a correlation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Does social media have an influence on value?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There is a correlation between change in price and number of comments</a:t>
            </a:r>
          </a:p>
          <a:p>
            <a:pPr lvl="1"/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To satisfaction: no</a:t>
            </a:r>
          </a:p>
        </p:txBody>
      </p:sp>
    </p:spTree>
    <p:extLst>
      <p:ext uri="{BB962C8B-B14F-4D97-AF65-F5344CB8AC3E}">
        <p14:creationId xmlns:p14="http://schemas.microsoft.com/office/powerpoint/2010/main" val="45846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7343-1F91-45CA-B5E6-EB31FC00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2F2F2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460E-578F-4273-BC55-2C5040FB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Financial Data was taken from the Pandas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DataReader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Library 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Social Media Data was scraped from the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Pushshift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API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4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FA2B2-12F1-482C-ABC5-A3C414090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 wrap="square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Gathering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9B48-44F3-4B5F-BAB9-A201C2FA3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914400"/>
            <a:ext cx="6699504" cy="338193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hlinkClick r:id="rId2" action="ppaction://hlinkfile"/>
              </a:rPr>
              <a:t>Jupyter</a:t>
            </a:r>
            <a:r>
              <a:rPr lang="en-US" dirty="0">
                <a:solidFill>
                  <a:schemeClr val="tx2"/>
                </a:solidFill>
                <a:hlinkClick r:id="rId2" action="ppaction://hlinkfile"/>
              </a:rPr>
              <a:t> Notebook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03DDD-23A8-4B63-B536-6E143CB3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DA96-40FC-4C63-827E-F08B135D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Describe the exploration and cleanup process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Discuss insights you had while exploring the data that you didn't anticipate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Discuss any problems that arose after exploring the data, and how you resolved them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Date incongruities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Polysemy 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of Tether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Present and discuss interesting figures developed during exploration, ideally with the help of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Jupyter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2514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8213B-E952-42E8-8F04-C788A5EA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Data Cleaning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87812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81E76-20E9-4E12-AD03-8290000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D706-7603-4F88-BB30-80583603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Analysis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Discuss the steps you took to analyze the data and answer each question you asked I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Present and discuss interesting figures developed during analysis, ideally with the help of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Jupyter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Notebook and your proposal</a:t>
            </a:r>
          </a:p>
        </p:txBody>
      </p:sp>
    </p:spTree>
    <p:extLst>
      <p:ext uri="{BB962C8B-B14F-4D97-AF65-F5344CB8AC3E}">
        <p14:creationId xmlns:p14="http://schemas.microsoft.com/office/powerpoint/2010/main" val="395581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Analysis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D2ED39D-A97A-4F31-865B-1EDA7F28F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35" y="11865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8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9A7ED-B6F1-451E-8F80-1C6F7D53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08D0-1E43-4D75-8694-1447CE4A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Expected: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Stronger relationship between social media activity and cryptocurrency fluctuations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Correlation between Volume and Comment Count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Result: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Stronger relationship between social media activity and traditional stock fluctuations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Stronger correlation between daily price differences and comment count</a:t>
            </a:r>
          </a:p>
        </p:txBody>
      </p:sp>
    </p:spTree>
    <p:extLst>
      <p:ext uri="{BB962C8B-B14F-4D97-AF65-F5344CB8AC3E}">
        <p14:creationId xmlns:p14="http://schemas.microsoft.com/office/powerpoint/2010/main" val="246072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271</TotalTime>
  <Words>275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Cryptocurrencies</vt:lpstr>
      <vt:lpstr>Motivation &amp; Summary</vt:lpstr>
      <vt:lpstr>Questions &amp; Data</vt:lpstr>
      <vt:lpstr>Data Gathering</vt:lpstr>
      <vt:lpstr>Data Cleanup &amp; Exploration</vt:lpstr>
      <vt:lpstr>Data Cleaning and Exploration</vt:lpstr>
      <vt:lpstr>Data Analysis</vt:lpstr>
      <vt:lpstr>Analysis</vt:lpstr>
      <vt:lpstr>Discussion</vt:lpstr>
      <vt:lpstr>Conclusions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Ashleigh DeVito</dc:creator>
  <cp:lastModifiedBy>Ashleigh DeVito</cp:lastModifiedBy>
  <cp:revision>27</cp:revision>
  <dcterms:created xsi:type="dcterms:W3CDTF">2021-06-14T15:36:04Z</dcterms:created>
  <dcterms:modified xsi:type="dcterms:W3CDTF">2021-06-22T01:57:10Z</dcterms:modified>
</cp:coreProperties>
</file>