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4D5-303E-4A6E-A27F-E5019147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0B0F1-C3D7-4DCF-B0CE-2A14B7F7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FB5C-BB0C-4DB6-AFA1-8143AC88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87AF-53C2-43D9-AD5C-D3148D85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DDBF-A985-4C96-BD70-1D5F7B5C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4A4-755C-4DBF-B7FB-C03EA06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73F05-E3F2-4064-BDF9-4758E839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27B0-E121-4BD9-8D28-AAF01111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0D08-627D-48DF-A87F-E3AA7CA1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1EB8-F09D-40B7-A074-8144E3E2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107F2-FEC6-4515-A3E6-63032EA59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D3E9-754A-4C5B-BFAF-4FA97E261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7F74-009C-48D2-9ED5-1EC4E24A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9C11-F610-4498-8659-E3C2EBA1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15A9-58AD-4249-BAD1-F7F17BE9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0118-33CD-4EED-932A-7259EDCB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7CD2-36F1-41A5-8703-24C3E020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0E71-AA46-453F-9025-BA205A5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2FAE9-0958-465B-9D12-7496183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D611-D6BF-4DD8-A044-3AE4D619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673C-DBCF-4F27-BE3B-84A06049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0DAD-8444-4059-8618-E116BC8F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8EE3-563C-4909-86B5-69AC9AFE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576F-4891-4677-B30C-14C66467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6719-DEC9-499D-8BD4-1FF1BF17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BE6E-AAA6-462A-B7D9-CBECF1A2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C98B-D7B2-4C2E-AFB9-130C05035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339A-A377-48F1-98FA-E69273740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352A8-9145-4B2E-A48A-DBDCFFBF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E7DAA-1F9B-47B9-B481-E75C2FA7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18700-AC2E-4E56-8E02-C9F8F1B1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F855-15B3-46F4-97FE-EC214FE1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6AC3-A250-455A-9217-97A603C3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65EC-A996-4162-AC33-D672B6637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FFF69-1B8F-4A31-AAB3-E5B7BC1F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8E676-BB5B-4C88-8FD6-E3245EE8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BC676-CC38-49CB-BA24-46210943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9D075-13E5-4A10-B247-4773B44D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B8FFF-E7C4-43D1-A732-70619D30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1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28D8-97BF-4420-B5E6-429CB7E1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29BBE-4020-4FF4-960B-AA5DB778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1C748-4F8C-4644-BD0B-6794D0C6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A9E0B-DD6F-4FB7-A836-A9238CB3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167B-679D-4D80-A867-716A7AC2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745D1-F79B-4219-B64E-79CFD8EA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0EFEA-B2CF-4BBF-9BBB-114C4662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B8DD-2A86-4BE6-958A-C55AF5D9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8902-CD0C-4428-919C-75DCC7D2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64E07-AAEB-40EB-8F3C-C4B75C8B5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D348-6DBA-4E58-AF16-17504671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F9C2C-F2FC-4A54-BC82-ABA0F34A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BA3-DDE8-4AF6-B9DC-223575AA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CCA0-2DCA-48EB-8F4E-2231FD9D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B9909-6657-446B-A7F4-7769CC32E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3A6BF-6650-4FEE-AB32-DB490356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E657F-8B1B-433C-B1C0-1F18AC6C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1F57-74F1-44B4-9540-5C58F45D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D71F6-4B48-40D3-ACF4-454B9AED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1C022-EF2F-44B2-8F4B-090ED3B6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372-6623-4228-BF18-4518D6B1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875A-34F1-4D07-A3F1-1212C9E7F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6A62-06CA-4DB5-852B-E45D0C348D5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FF8E-C8EB-4444-A0A3-03F172941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0A19-74C3-496A-BA9D-79E5FC33E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E677-4174-42B3-89FA-DB584F0D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6EB-C488-4CB7-BDDA-40749CB41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 DeVito</dc:creator>
  <cp:lastModifiedBy>Ashleigh DeVito</cp:lastModifiedBy>
  <cp:revision>1</cp:revision>
  <dcterms:created xsi:type="dcterms:W3CDTF">2021-06-14T15:36:04Z</dcterms:created>
  <dcterms:modified xsi:type="dcterms:W3CDTF">2021-06-14T15:36:47Z</dcterms:modified>
</cp:coreProperties>
</file>