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6" r:id="rId5"/>
    <p:sldId id="265" r:id="rId6"/>
    <p:sldId id="260" r:id="rId7"/>
    <p:sldId id="268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95788"/>
  </p:normalViewPr>
  <p:slideViewPr>
    <p:cSldViewPr snapToGrid="0" snapToObjects="1">
      <p:cViewPr varScale="1">
        <p:scale>
          <a:sx n="109" d="100"/>
          <a:sy n="109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6DBF8-A55B-7147-B483-06A44F4092D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A072F-0440-5E4F-983E-199287CC9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 &amp; Top 500 Largest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BoxOffice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Sellers,  data was gathered from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thenumbers.com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on movies that were to be released was gathered from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Buzz, our metric for marketing, was gathered through Google Trends analysis of the movie titles.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2FDB1-1CB4-4116-B2DB-CCFFA32DB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was cleaned 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scripts.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Omitted data included: studio, language, plot, tagline, directors, writers, actors. Release date information was converted to Month.  Dummy columns were created for genre and movie rating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CSVs containing the final cleaned data were imported into the AWS database via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scripts connecting to PostgreSQL.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pgAdmin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our preferred client.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2FDB1-1CB4-4116-B2DB-CCFFA32DB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072F-0440-5E4F-983E-199287CC93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548-815A-924C-8519-9D15C8CAD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FFFF"/>
                </a:solidFill>
              </a:rPr>
              <a:t>Predicting Movie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Box office sales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1F4C-FDAA-294B-B662-7CE3246B7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Team: Terrell Bradford, Michael Cipriani, Ashleigh DeVito, Laura Kemp, Sam Pierce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0E19-9142-B84C-823C-9D9680E6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Purpose</a:t>
            </a:r>
          </a:p>
        </p:txBody>
      </p:sp>
      <p:pic>
        <p:nvPicPr>
          <p:cNvPr id="4098" name="Picture 2" descr="1,904 Box Office Stock Photos, Pictures &amp; Royalty-Free Images - iStock">
            <a:extLst>
              <a:ext uri="{FF2B5EF4-FFF2-40B4-BE49-F238E27FC236}">
                <a16:creationId xmlns:a16="http://schemas.microsoft.com/office/drawing/2014/main" id="{8608534E-D685-A145-AB0B-04DAA9433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 r="3688" b="1"/>
          <a:stretch/>
        </p:blipFill>
        <p:spPr bwMode="auto">
          <a:xfrm>
            <a:off x="1141413" y="2151965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D3B7-0AB6-4E45-A014-E8A28365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1905054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Analyze box office success over the last 15 years (2006-present)</a:t>
            </a:r>
          </a:p>
          <a:p>
            <a:r>
              <a:rPr lang="en-US" dirty="0"/>
              <a:t>Provide a tool that can be used to predict a range of box office earnings for future debuts</a:t>
            </a:r>
          </a:p>
        </p:txBody>
      </p:sp>
    </p:spTree>
    <p:extLst>
      <p:ext uri="{BB962C8B-B14F-4D97-AF65-F5344CB8AC3E}">
        <p14:creationId xmlns:p14="http://schemas.microsoft.com/office/powerpoint/2010/main" val="37478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CF44-CA7C-4CCE-B454-DF03542B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C8E7C0-2D6C-4784-A214-92786720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1930401"/>
            <a:ext cx="2930517" cy="43180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OMDb</a:t>
            </a:r>
            <a:endParaRPr lang="en-US" dirty="0"/>
          </a:p>
          <a:p>
            <a:pPr lvl="0"/>
            <a:r>
              <a:rPr lang="en-US" dirty="0"/>
              <a:t>IMDb</a:t>
            </a:r>
          </a:p>
          <a:p>
            <a:pPr lvl="0"/>
            <a:r>
              <a:rPr lang="en-US" dirty="0"/>
              <a:t>The Numbers</a:t>
            </a:r>
          </a:p>
          <a:p>
            <a:pPr lvl="0"/>
            <a:r>
              <a:rPr lang="en-US" dirty="0"/>
              <a:t>Google Trends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26C4A81-0F8A-5141-AF2B-0A393A63E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42" y="990980"/>
            <a:ext cx="1092200" cy="1117600"/>
          </a:xfrm>
          <a:prstGeom prst="rect">
            <a:avLst/>
          </a:prstGeom>
        </p:spPr>
      </p:pic>
      <p:pic>
        <p:nvPicPr>
          <p:cNvPr id="9" name="Picture 2" descr="Google's Top 5 Searched Trends For The Week of: January 5 | WGN Radio 720 -  Chicago's Very Own">
            <a:extLst>
              <a:ext uri="{FF2B5EF4-FFF2-40B4-BE49-F238E27FC236}">
                <a16:creationId xmlns:a16="http://schemas.microsoft.com/office/drawing/2014/main" id="{09C7B1D6-5608-5D46-83F8-92B14D44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03" y="2284707"/>
            <a:ext cx="3348039" cy="222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OMDb API | ProgrammableWeb">
            <a:extLst>
              <a:ext uri="{FF2B5EF4-FFF2-40B4-BE49-F238E27FC236}">
                <a16:creationId xmlns:a16="http://schemas.microsoft.com/office/drawing/2014/main" id="{E192A531-E23A-8043-9DE4-5369257C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01" y="2315016"/>
            <a:ext cx="2540000" cy="222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A21E9F2-51C3-7C41-AB1E-1300E92E1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342" y="4790859"/>
            <a:ext cx="6883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CF44-CA7C-4CCE-B454-DF03542B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10049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3300" dirty="0"/>
              <a:t>Extract</a:t>
            </a:r>
            <a:br>
              <a:rPr lang="en-US" sz="3300" dirty="0"/>
            </a:br>
            <a:r>
              <a:rPr lang="en-US" sz="3300" dirty="0"/>
              <a:t>Transform</a:t>
            </a:r>
            <a:br>
              <a:rPr lang="en-US" sz="3300" dirty="0"/>
            </a:br>
            <a:r>
              <a:rPr lang="en-US" sz="3300" dirty="0"/>
              <a:t>load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8044669-016A-044F-A395-E6B57D1D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36" y="1303848"/>
            <a:ext cx="1133948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6ABC6041-1407-3D44-89CA-5192A27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969" y="2376487"/>
            <a:ext cx="1452925" cy="16904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Web Services (AWS) | LinkedIn">
            <a:extLst>
              <a:ext uri="{FF2B5EF4-FFF2-40B4-BE49-F238E27FC236}">
                <a16:creationId xmlns:a16="http://schemas.microsoft.com/office/drawing/2014/main" id="{CF739459-A9AA-614A-A15D-F2B4528E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969" y="4557528"/>
            <a:ext cx="1690423" cy="16904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eploy a Simple Static HTML Website on Heroku | by Ogbonna Vitalis |  Medium">
            <a:extLst>
              <a:ext uri="{FF2B5EF4-FFF2-40B4-BE49-F238E27FC236}">
                <a16:creationId xmlns:a16="http://schemas.microsoft.com/office/drawing/2014/main" id="{E1312FBC-19E0-F440-B7ED-AF22105B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7890" y="5060006"/>
            <a:ext cx="2262754" cy="11879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C8E7C0-2D6C-4784-A214-92786720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Jupiter Notebook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AWS</a:t>
            </a:r>
          </a:p>
        </p:txBody>
      </p:sp>
      <p:pic>
        <p:nvPicPr>
          <p:cNvPr id="5" name="Picture 2" descr="Optimizing Storage and Managing Cleanup in PostgreSQL | by Harshit Dwivedi  | Coding Blocks | Medium">
            <a:extLst>
              <a:ext uri="{FF2B5EF4-FFF2-40B4-BE49-F238E27FC236}">
                <a16:creationId xmlns:a16="http://schemas.microsoft.com/office/drawing/2014/main" id="{F19A740C-48DE-D64A-A114-219FB000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43" y="3429000"/>
            <a:ext cx="2465211" cy="13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4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695-0B7F-B442-83A7-8620E853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8CB6D25-3F70-6C4A-A878-9F7856F2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04" y="2249487"/>
            <a:ext cx="1652568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A49AE44-E2DD-D647-8E21-56BD5AB04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359" y="2249487"/>
            <a:ext cx="1849818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34" name="Content Placeholder 1031">
            <a:extLst>
              <a:ext uri="{FF2B5EF4-FFF2-40B4-BE49-F238E27FC236}">
                <a16:creationId xmlns:a16="http://schemas.microsoft.com/office/drawing/2014/main" id="{A1B39A5C-CE89-4C13-8C6C-344B81C2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Initially used Linear Regression, Random Forest Models, and a Neural Network</a:t>
            </a:r>
          </a:p>
          <a:p>
            <a:r>
              <a:rPr lang="en-US" dirty="0"/>
              <a:t>Settled on XG Boost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239D0-AF18-AB4F-BE89-BCF3A748A5E2}"/>
              </a:ext>
            </a:extLst>
          </p:cNvPr>
          <p:cNvSpPr txBox="1"/>
          <p:nvPr/>
        </p:nvSpPr>
        <p:spPr>
          <a:xfrm>
            <a:off x="1446504" y="1854200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5EBA4-DF46-1D4F-AC95-8C5F952270E0}"/>
              </a:ext>
            </a:extLst>
          </p:cNvPr>
          <p:cNvSpPr txBox="1"/>
          <p:nvPr/>
        </p:nvSpPr>
        <p:spPr>
          <a:xfrm>
            <a:off x="4183165" y="1854200"/>
            <a:ext cx="10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11881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8D5-CAA2-DA4B-BDEA-27281E30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313B-F428-1B4F-8A5E-C79CD2BB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7178"/>
            <a:ext cx="9905999" cy="4056422"/>
          </a:xfrm>
        </p:spPr>
        <p:txBody>
          <a:bodyPr>
            <a:normAutofit/>
          </a:bodyPr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Predictor</a:t>
            </a:r>
          </a:p>
          <a:p>
            <a:pPr lvl="1"/>
            <a:r>
              <a:rPr lang="en-US" dirty="0"/>
              <a:t>Project Outline</a:t>
            </a:r>
          </a:p>
          <a:p>
            <a:pPr lvl="1"/>
            <a:r>
              <a:rPr lang="en-US" dirty="0"/>
              <a:t>Team Page</a:t>
            </a:r>
          </a:p>
        </p:txBody>
      </p:sp>
      <p:pic>
        <p:nvPicPr>
          <p:cNvPr id="7" name="Picture 6" descr="A poster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EA7F1656-5F0E-2249-918D-A6920FE4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04" y="2123250"/>
            <a:ext cx="901460" cy="134239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9DE67C-4C65-BD4E-98FC-174FDEBE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48" y="2105591"/>
            <a:ext cx="918953" cy="136005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D4B00AF-5800-1043-8AA0-D8947CDB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317" y="2123250"/>
            <a:ext cx="907022" cy="1342392"/>
          </a:xfrm>
          <a:prstGeom prst="rect">
            <a:avLst/>
          </a:prstGeom>
        </p:spPr>
      </p:pic>
      <p:pic>
        <p:nvPicPr>
          <p:cNvPr id="13" name="Picture 12" descr="A person lying on a bed&#10;&#10;Description automatically generated with medium confidence">
            <a:extLst>
              <a:ext uri="{FF2B5EF4-FFF2-40B4-BE49-F238E27FC236}">
                <a16:creationId xmlns:a16="http://schemas.microsoft.com/office/drawing/2014/main" id="{6AE5ECDA-B962-444A-8D3F-CB39924CA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55" y="2105591"/>
            <a:ext cx="901460" cy="1322141"/>
          </a:xfrm>
          <a:prstGeom prst="rect">
            <a:avLst/>
          </a:prstGeom>
        </p:spPr>
      </p:pic>
      <p:pic>
        <p:nvPicPr>
          <p:cNvPr id="17" name="Picture 16" descr="A person and person looking at each other&#10;&#10;Description automatically generated with medium confidence">
            <a:extLst>
              <a:ext uri="{FF2B5EF4-FFF2-40B4-BE49-F238E27FC236}">
                <a16:creationId xmlns:a16="http://schemas.microsoft.com/office/drawing/2014/main" id="{F9DBF13D-B915-DD42-A906-C8708AD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656" y="3915389"/>
            <a:ext cx="962617" cy="1347664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7908533A-703B-0042-B4F6-FBA3CC8BE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547" y="3899938"/>
            <a:ext cx="909673" cy="1347664"/>
          </a:xfrm>
          <a:prstGeom prst="rect">
            <a:avLst/>
          </a:prstGeom>
        </p:spPr>
      </p:pic>
      <p:pic>
        <p:nvPicPr>
          <p:cNvPr id="21" name="Picture 20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7126B364-2A85-1044-BE0A-A89ED9C87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972" y="3899938"/>
            <a:ext cx="901460" cy="1334161"/>
          </a:xfrm>
          <a:prstGeom prst="rect">
            <a:avLst/>
          </a:prstGeom>
        </p:spPr>
      </p:pic>
      <p:pic>
        <p:nvPicPr>
          <p:cNvPr id="23" name="Picture 22" descr="A person taking a picture of himself in a mirror&#10;&#10;Description automatically generated with medium confidence">
            <a:extLst>
              <a:ext uri="{FF2B5EF4-FFF2-40B4-BE49-F238E27FC236}">
                <a16:creationId xmlns:a16="http://schemas.microsoft.com/office/drawing/2014/main" id="{18745ADE-4897-A542-9B02-DF2412A96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2841" y="3899938"/>
            <a:ext cx="918954" cy="13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6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B23-6060-F145-AD46-AEE951FD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84E2E-D5EB-FA41-84BF-6AD97816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probabilities on sales for several upcoming films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029F9CA-B3D3-49C0-9C46-0559D44F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64" y="3148600"/>
            <a:ext cx="2681685" cy="3178491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724EFB-1A9E-4DE8-B485-3C540A67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91" y="3148600"/>
            <a:ext cx="2602523" cy="3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3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E21C-51D8-404A-98C4-A68559C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F493-A181-2848-9B06-BECF3633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Film financial data is guarded by the industry. It was difficult to find accurate and reliable, publicly available information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Paywalls, settling on </a:t>
            </a:r>
            <a:r>
              <a:rPr lang="en-US"/>
              <a:t>a model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DDF179-2B85-4879-88C6-30224146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8" y="388937"/>
            <a:ext cx="4057160" cy="2653455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454583AD-C5D9-4D7B-ADA4-0F7DA38C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78" y="3491363"/>
            <a:ext cx="4057160" cy="27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AB07A-EC37-DA4C-9C27-77560AA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786" y="2915934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 descr="1,494 Question Mark Videos and HD Footage - Getty Images">
            <a:extLst>
              <a:ext uri="{FF2B5EF4-FFF2-40B4-BE49-F238E27FC236}">
                <a16:creationId xmlns:a16="http://schemas.microsoft.com/office/drawing/2014/main" id="{35FB8713-A7C5-0348-90A1-41C562565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3" r="30115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0147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1484</TotalTime>
  <Words>264</Words>
  <Application>Microsoft Office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Predicting Movie  Box office sales</vt:lpstr>
      <vt:lpstr>Purpose</vt:lpstr>
      <vt:lpstr>Our Data</vt:lpstr>
      <vt:lpstr>Extract Transform load</vt:lpstr>
      <vt:lpstr>Machine Learning Models</vt:lpstr>
      <vt:lpstr>website</vt:lpstr>
      <vt:lpstr>Findings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integration: new movie releases</dc:title>
  <dc:creator>Laura Kemp</dc:creator>
  <cp:lastModifiedBy>Ashleigh DeVito</cp:lastModifiedBy>
  <cp:revision>8</cp:revision>
  <dcterms:created xsi:type="dcterms:W3CDTF">2021-10-18T22:53:19Z</dcterms:created>
  <dcterms:modified xsi:type="dcterms:W3CDTF">2021-10-23T12:15:32Z</dcterms:modified>
</cp:coreProperties>
</file>