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notesMasterIdLst>
    <p:notesMasterId r:id="rId19"/>
  </p:notesMasterIdLst>
  <p:sldIdLst>
    <p:sldId id="256" r:id="rId2"/>
    <p:sldId id="285" r:id="rId3"/>
    <p:sldId id="275" r:id="rId4"/>
    <p:sldId id="276" r:id="rId5"/>
    <p:sldId id="282" r:id="rId6"/>
    <p:sldId id="286" r:id="rId7"/>
    <p:sldId id="283" r:id="rId8"/>
    <p:sldId id="284" r:id="rId9"/>
    <p:sldId id="288" r:id="rId10"/>
    <p:sldId id="289" r:id="rId11"/>
    <p:sldId id="292" r:id="rId12"/>
    <p:sldId id="287" r:id="rId13"/>
    <p:sldId id="290" r:id="rId14"/>
    <p:sldId id="291" r:id="rId15"/>
    <p:sldId id="294" r:id="rId16"/>
    <p:sldId id="27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4"/>
    <p:restoredTop sz="95588"/>
  </p:normalViewPr>
  <p:slideViewPr>
    <p:cSldViewPr snapToGrid="0" snapToObjects="1">
      <p:cViewPr varScale="1">
        <p:scale>
          <a:sx n="59" d="100"/>
          <a:sy n="59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2DE7-117C-430C-A1F3-E9E6A888ED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962776A7-7B65-4D5F-BDC4-96B06A07E5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Bronx</a:t>
          </a:r>
        </a:p>
      </dgm:t>
    </dgm:pt>
    <dgm:pt modelId="{A3039983-8A1A-41C1-AEC6-F82E4A19F212}" type="parTrans" cxnId="{4357D932-E0B3-48C5-BCC2-452F46CC70D5}">
      <dgm:prSet/>
      <dgm:spPr/>
      <dgm:t>
        <a:bodyPr/>
        <a:lstStyle/>
        <a:p>
          <a:endParaRPr lang="en-US"/>
        </a:p>
      </dgm:t>
    </dgm:pt>
    <dgm:pt modelId="{8C71160F-D852-4784-ACB9-72514B7B00E3}" type="sibTrans" cxnId="{4357D932-E0B3-48C5-BCC2-452F46CC70D5}">
      <dgm:prSet/>
      <dgm:spPr/>
      <dgm:t>
        <a:bodyPr/>
        <a:lstStyle/>
        <a:p>
          <a:endParaRPr lang="en-US"/>
        </a:p>
      </dgm:t>
    </dgm:pt>
    <dgm:pt modelId="{57807933-9DB0-46BA-A2BA-D793F1C71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Brooklyn</a:t>
          </a:r>
        </a:p>
      </dgm:t>
    </dgm:pt>
    <dgm:pt modelId="{63B1F6D6-5C08-4793-8DD5-BFB3D813BAAB}" type="parTrans" cxnId="{F4F00CC3-E747-411D-B832-921134543B0A}">
      <dgm:prSet/>
      <dgm:spPr/>
      <dgm:t>
        <a:bodyPr/>
        <a:lstStyle/>
        <a:p>
          <a:endParaRPr lang="en-US"/>
        </a:p>
      </dgm:t>
    </dgm:pt>
    <dgm:pt modelId="{631A4E7A-4656-48D2-862A-7BCA2EEC9447}" type="sibTrans" cxnId="{F4F00CC3-E747-411D-B832-921134543B0A}">
      <dgm:prSet/>
      <dgm:spPr/>
      <dgm:t>
        <a:bodyPr/>
        <a:lstStyle/>
        <a:p>
          <a:endParaRPr lang="en-US"/>
        </a:p>
      </dgm:t>
    </dgm:pt>
    <dgm:pt modelId="{BA8D294B-0833-43B6-BE46-A025F39CA3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Manhattan</a:t>
          </a:r>
        </a:p>
      </dgm:t>
    </dgm:pt>
    <dgm:pt modelId="{08A4974A-572E-4CB3-AFE6-BFF556F6A660}" type="parTrans" cxnId="{9FA01706-7EDE-4CCA-B45A-37D0A8201908}">
      <dgm:prSet/>
      <dgm:spPr/>
      <dgm:t>
        <a:bodyPr/>
        <a:lstStyle/>
        <a:p>
          <a:endParaRPr lang="en-US"/>
        </a:p>
      </dgm:t>
    </dgm:pt>
    <dgm:pt modelId="{C691B7E3-C755-410D-A37E-EE177104B6B6}" type="sibTrans" cxnId="{9FA01706-7EDE-4CCA-B45A-37D0A8201908}">
      <dgm:prSet/>
      <dgm:spPr/>
      <dgm:t>
        <a:bodyPr/>
        <a:lstStyle/>
        <a:p>
          <a:endParaRPr lang="en-US"/>
        </a:p>
      </dgm:t>
    </dgm:pt>
    <dgm:pt modelId="{7174C167-0677-4844-9068-ADF3A4A2F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Queens</a:t>
          </a:r>
        </a:p>
      </dgm:t>
    </dgm:pt>
    <dgm:pt modelId="{6E9D1AE3-6E17-4B1A-8C4F-73CF09DF12EB}" type="parTrans" cxnId="{13C98577-962B-4667-B70B-D2690A9D0682}">
      <dgm:prSet/>
      <dgm:spPr/>
      <dgm:t>
        <a:bodyPr/>
        <a:lstStyle/>
        <a:p>
          <a:endParaRPr lang="en-US"/>
        </a:p>
      </dgm:t>
    </dgm:pt>
    <dgm:pt modelId="{82A7AA3E-772F-4B95-9AC5-0E24A2A899C9}" type="sibTrans" cxnId="{13C98577-962B-4667-B70B-D2690A9D0682}">
      <dgm:prSet/>
      <dgm:spPr/>
      <dgm:t>
        <a:bodyPr/>
        <a:lstStyle/>
        <a:p>
          <a:endParaRPr lang="en-US"/>
        </a:p>
      </dgm:t>
    </dgm:pt>
    <dgm:pt modelId="{3755D53E-633D-4825-9B63-64AC34E53D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Staten Island</a:t>
          </a:r>
        </a:p>
      </dgm:t>
    </dgm:pt>
    <dgm:pt modelId="{8DA304BF-7C56-40CE-84AE-BC9CCC8A2622}" type="parTrans" cxnId="{F43EF315-2DCF-4A9F-82CC-7D093D59622C}">
      <dgm:prSet/>
      <dgm:spPr/>
      <dgm:t>
        <a:bodyPr/>
        <a:lstStyle/>
        <a:p>
          <a:endParaRPr lang="en-US"/>
        </a:p>
      </dgm:t>
    </dgm:pt>
    <dgm:pt modelId="{E2A888FA-90BA-4418-98C5-B45440DADF27}" type="sibTrans" cxnId="{F43EF315-2DCF-4A9F-82CC-7D093D59622C}">
      <dgm:prSet/>
      <dgm:spPr/>
      <dgm:t>
        <a:bodyPr/>
        <a:lstStyle/>
        <a:p>
          <a:endParaRPr lang="en-US"/>
        </a:p>
      </dgm:t>
    </dgm:pt>
    <dgm:pt modelId="{C2AB7092-71CA-4799-8D22-47286460E2BB}" type="pres">
      <dgm:prSet presAssocID="{29402DE7-117C-430C-A1F3-E9E6A888ED01}" presName="root" presStyleCnt="0">
        <dgm:presLayoutVars>
          <dgm:dir/>
          <dgm:resizeHandles val="exact"/>
        </dgm:presLayoutVars>
      </dgm:prSet>
      <dgm:spPr/>
    </dgm:pt>
    <dgm:pt modelId="{DF623A50-9737-4926-94F1-833C20CD9B31}" type="pres">
      <dgm:prSet presAssocID="{962776A7-7B65-4D5F-BDC4-96B06A07E5C4}" presName="compNode" presStyleCnt="0"/>
      <dgm:spPr/>
    </dgm:pt>
    <dgm:pt modelId="{B98D923D-D21D-4026-BD2A-86EE3739B572}" type="pres">
      <dgm:prSet presAssocID="{962776A7-7B65-4D5F-BDC4-96B06A07E5C4}" presName="iconBgRect" presStyleLbl="bgShp" presStyleIdx="0" presStyleCnt="5"/>
      <dgm:spPr/>
    </dgm:pt>
    <dgm:pt modelId="{A339A73C-EC01-4E08-A48E-0A4819873BD4}" type="pres">
      <dgm:prSet presAssocID="{962776A7-7B65-4D5F-BDC4-96B06A07E5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0E2327AD-DECB-440B-A50E-DD04066E7487}" type="pres">
      <dgm:prSet presAssocID="{962776A7-7B65-4D5F-BDC4-96B06A07E5C4}" presName="spaceRect" presStyleCnt="0"/>
      <dgm:spPr/>
    </dgm:pt>
    <dgm:pt modelId="{EBCFEA9E-20AD-4783-99E4-091B713782C7}" type="pres">
      <dgm:prSet presAssocID="{962776A7-7B65-4D5F-BDC4-96B06A07E5C4}" presName="textRect" presStyleLbl="revTx" presStyleIdx="0" presStyleCnt="5">
        <dgm:presLayoutVars>
          <dgm:chMax val="1"/>
          <dgm:chPref val="1"/>
        </dgm:presLayoutVars>
      </dgm:prSet>
      <dgm:spPr/>
    </dgm:pt>
    <dgm:pt modelId="{CEAD6683-05FF-423F-B523-F2B92F542FD1}" type="pres">
      <dgm:prSet presAssocID="{8C71160F-D852-4784-ACB9-72514B7B00E3}" presName="sibTrans" presStyleCnt="0"/>
      <dgm:spPr/>
    </dgm:pt>
    <dgm:pt modelId="{0BEFF2C0-20D0-4021-887C-0447D3E08B6B}" type="pres">
      <dgm:prSet presAssocID="{57807933-9DB0-46BA-A2BA-D793F1C711D8}" presName="compNode" presStyleCnt="0"/>
      <dgm:spPr/>
    </dgm:pt>
    <dgm:pt modelId="{F4111502-DAF9-4821-A62F-4CBC378E16F5}" type="pres">
      <dgm:prSet presAssocID="{57807933-9DB0-46BA-A2BA-D793F1C711D8}" presName="iconBgRect" presStyleLbl="bgShp" presStyleIdx="1" presStyleCnt="5"/>
      <dgm:spPr/>
    </dgm:pt>
    <dgm:pt modelId="{A0141175-1E4A-4678-83C1-4E531BC4E131}" type="pres">
      <dgm:prSet presAssocID="{57807933-9DB0-46BA-A2BA-D793F1C711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3DE460FE-E5ED-4209-A8EA-6E60264463A1}" type="pres">
      <dgm:prSet presAssocID="{57807933-9DB0-46BA-A2BA-D793F1C711D8}" presName="spaceRect" presStyleCnt="0"/>
      <dgm:spPr/>
    </dgm:pt>
    <dgm:pt modelId="{84E69D9D-358B-48A0-A05E-7185E493850F}" type="pres">
      <dgm:prSet presAssocID="{57807933-9DB0-46BA-A2BA-D793F1C711D8}" presName="textRect" presStyleLbl="revTx" presStyleIdx="1" presStyleCnt="5">
        <dgm:presLayoutVars>
          <dgm:chMax val="1"/>
          <dgm:chPref val="1"/>
        </dgm:presLayoutVars>
      </dgm:prSet>
      <dgm:spPr/>
    </dgm:pt>
    <dgm:pt modelId="{A689418E-B5D1-431B-8D28-DC58D6EC4D46}" type="pres">
      <dgm:prSet presAssocID="{631A4E7A-4656-48D2-862A-7BCA2EEC9447}" presName="sibTrans" presStyleCnt="0"/>
      <dgm:spPr/>
    </dgm:pt>
    <dgm:pt modelId="{41AE491B-442B-4ADC-B2A3-4B7F3B9D4DC3}" type="pres">
      <dgm:prSet presAssocID="{BA8D294B-0833-43B6-BE46-A025F39CA312}" presName="compNode" presStyleCnt="0"/>
      <dgm:spPr/>
    </dgm:pt>
    <dgm:pt modelId="{353BE4EF-11D6-4D1C-8AA3-EA50A7F0E0CE}" type="pres">
      <dgm:prSet presAssocID="{BA8D294B-0833-43B6-BE46-A025F39CA312}" presName="iconBgRect" presStyleLbl="bgShp" presStyleIdx="2" presStyleCnt="5"/>
      <dgm:spPr/>
    </dgm:pt>
    <dgm:pt modelId="{E5D86B3D-5D2E-4595-8FF4-C9F3217DDBA3}" type="pres">
      <dgm:prSet presAssocID="{BA8D294B-0833-43B6-BE46-A025F39CA3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DE4C1D4-9E15-438C-A17A-539644C5E9CE}" type="pres">
      <dgm:prSet presAssocID="{BA8D294B-0833-43B6-BE46-A025F39CA312}" presName="spaceRect" presStyleCnt="0"/>
      <dgm:spPr/>
    </dgm:pt>
    <dgm:pt modelId="{0A0E2FE7-32E1-4719-90A3-240CE07259B6}" type="pres">
      <dgm:prSet presAssocID="{BA8D294B-0833-43B6-BE46-A025F39CA312}" presName="textRect" presStyleLbl="revTx" presStyleIdx="2" presStyleCnt="5">
        <dgm:presLayoutVars>
          <dgm:chMax val="1"/>
          <dgm:chPref val="1"/>
        </dgm:presLayoutVars>
      </dgm:prSet>
      <dgm:spPr/>
    </dgm:pt>
    <dgm:pt modelId="{F7A74D67-ED33-4AC0-B7E4-3BEC3AD45EF6}" type="pres">
      <dgm:prSet presAssocID="{C691B7E3-C755-410D-A37E-EE177104B6B6}" presName="sibTrans" presStyleCnt="0"/>
      <dgm:spPr/>
    </dgm:pt>
    <dgm:pt modelId="{1576A3A8-62B4-48F1-BCB6-4D59AB989862}" type="pres">
      <dgm:prSet presAssocID="{7174C167-0677-4844-9068-ADF3A4A2FF4D}" presName="compNode" presStyleCnt="0"/>
      <dgm:spPr/>
    </dgm:pt>
    <dgm:pt modelId="{C4EEF2FE-4831-49FA-B69B-B5762B099A2A}" type="pres">
      <dgm:prSet presAssocID="{7174C167-0677-4844-9068-ADF3A4A2FF4D}" presName="iconBgRect" presStyleLbl="bgShp" presStyleIdx="3" presStyleCnt="5"/>
      <dgm:spPr/>
    </dgm:pt>
    <dgm:pt modelId="{FE1001B3-8FA0-4AB5-8EA1-3307EF0F4B03}" type="pres">
      <dgm:prSet presAssocID="{7174C167-0677-4844-9068-ADF3A4A2FF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B10C7C95-FF76-4F4F-82E0-6E03F7BBABF9}" type="pres">
      <dgm:prSet presAssocID="{7174C167-0677-4844-9068-ADF3A4A2FF4D}" presName="spaceRect" presStyleCnt="0"/>
      <dgm:spPr/>
    </dgm:pt>
    <dgm:pt modelId="{D6551485-295C-4728-AD18-DD9AA5733AB3}" type="pres">
      <dgm:prSet presAssocID="{7174C167-0677-4844-9068-ADF3A4A2FF4D}" presName="textRect" presStyleLbl="revTx" presStyleIdx="3" presStyleCnt="5">
        <dgm:presLayoutVars>
          <dgm:chMax val="1"/>
          <dgm:chPref val="1"/>
        </dgm:presLayoutVars>
      </dgm:prSet>
      <dgm:spPr/>
    </dgm:pt>
    <dgm:pt modelId="{AB6DE6D1-031A-4ABA-BEAD-79668977E6C4}" type="pres">
      <dgm:prSet presAssocID="{82A7AA3E-772F-4B95-9AC5-0E24A2A899C9}" presName="sibTrans" presStyleCnt="0"/>
      <dgm:spPr/>
    </dgm:pt>
    <dgm:pt modelId="{78CFC82E-BCEB-42D1-8D5B-D9D5733E327D}" type="pres">
      <dgm:prSet presAssocID="{3755D53E-633D-4825-9B63-64AC34E53DF9}" presName="compNode" presStyleCnt="0"/>
      <dgm:spPr/>
    </dgm:pt>
    <dgm:pt modelId="{EFBBDD8A-BD58-403D-A792-545DB6F38EFF}" type="pres">
      <dgm:prSet presAssocID="{3755D53E-633D-4825-9B63-64AC34E53DF9}" presName="iconBgRect" presStyleLbl="bgShp" presStyleIdx="4" presStyleCnt="5"/>
      <dgm:spPr/>
    </dgm:pt>
    <dgm:pt modelId="{A7FAC92D-8E49-4DB6-99F0-27171028C938}" type="pres">
      <dgm:prSet presAssocID="{3755D53E-633D-4825-9B63-64AC34E53D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15D5C264-0639-490F-B011-B85472D13DFD}" type="pres">
      <dgm:prSet presAssocID="{3755D53E-633D-4825-9B63-64AC34E53DF9}" presName="spaceRect" presStyleCnt="0"/>
      <dgm:spPr/>
    </dgm:pt>
    <dgm:pt modelId="{5FCBE9D7-5A34-4EAC-A739-7FF844CFD211}" type="pres">
      <dgm:prSet presAssocID="{3755D53E-633D-4825-9B63-64AC34E53DF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BD9005-6128-5C41-BBE5-4C5AF77CDC2C}" type="presOf" srcId="{29402DE7-117C-430C-A1F3-E9E6A888ED01}" destId="{C2AB7092-71CA-4799-8D22-47286460E2BB}" srcOrd="0" destOrd="0" presId="urn:microsoft.com/office/officeart/2018/5/layout/IconCircleLabelList"/>
    <dgm:cxn modelId="{9FA01706-7EDE-4CCA-B45A-37D0A8201908}" srcId="{29402DE7-117C-430C-A1F3-E9E6A888ED01}" destId="{BA8D294B-0833-43B6-BE46-A025F39CA312}" srcOrd="2" destOrd="0" parTransId="{08A4974A-572E-4CB3-AFE6-BFF556F6A660}" sibTransId="{C691B7E3-C755-410D-A37E-EE177104B6B6}"/>
    <dgm:cxn modelId="{F43EF315-2DCF-4A9F-82CC-7D093D59622C}" srcId="{29402DE7-117C-430C-A1F3-E9E6A888ED01}" destId="{3755D53E-633D-4825-9B63-64AC34E53DF9}" srcOrd="4" destOrd="0" parTransId="{8DA304BF-7C56-40CE-84AE-BC9CCC8A2622}" sibTransId="{E2A888FA-90BA-4418-98C5-B45440DADF27}"/>
    <dgm:cxn modelId="{4357D932-E0B3-48C5-BCC2-452F46CC70D5}" srcId="{29402DE7-117C-430C-A1F3-E9E6A888ED01}" destId="{962776A7-7B65-4D5F-BDC4-96B06A07E5C4}" srcOrd="0" destOrd="0" parTransId="{A3039983-8A1A-41C1-AEC6-F82E4A19F212}" sibTransId="{8C71160F-D852-4784-ACB9-72514B7B00E3}"/>
    <dgm:cxn modelId="{0DC56353-4295-AA4C-ADCF-A5DAFE03523B}" type="presOf" srcId="{7174C167-0677-4844-9068-ADF3A4A2FF4D}" destId="{D6551485-295C-4728-AD18-DD9AA5733AB3}" srcOrd="0" destOrd="0" presId="urn:microsoft.com/office/officeart/2018/5/layout/IconCircleLabelList"/>
    <dgm:cxn modelId="{2CF3D976-2CAD-FD45-8D0B-43161FD18DFF}" type="presOf" srcId="{57807933-9DB0-46BA-A2BA-D793F1C711D8}" destId="{84E69D9D-358B-48A0-A05E-7185E493850F}" srcOrd="0" destOrd="0" presId="urn:microsoft.com/office/officeart/2018/5/layout/IconCircleLabelList"/>
    <dgm:cxn modelId="{13C98577-962B-4667-B70B-D2690A9D0682}" srcId="{29402DE7-117C-430C-A1F3-E9E6A888ED01}" destId="{7174C167-0677-4844-9068-ADF3A4A2FF4D}" srcOrd="3" destOrd="0" parTransId="{6E9D1AE3-6E17-4B1A-8C4F-73CF09DF12EB}" sibTransId="{82A7AA3E-772F-4B95-9AC5-0E24A2A899C9}"/>
    <dgm:cxn modelId="{92A8D989-F105-3B4C-A36D-FB8FA0B4207B}" type="presOf" srcId="{BA8D294B-0833-43B6-BE46-A025F39CA312}" destId="{0A0E2FE7-32E1-4719-90A3-240CE07259B6}" srcOrd="0" destOrd="0" presId="urn:microsoft.com/office/officeart/2018/5/layout/IconCircleLabelList"/>
    <dgm:cxn modelId="{7151019F-C155-C541-A3C7-A5674A1DE5C2}" type="presOf" srcId="{3755D53E-633D-4825-9B63-64AC34E53DF9}" destId="{5FCBE9D7-5A34-4EAC-A739-7FF844CFD211}" srcOrd="0" destOrd="0" presId="urn:microsoft.com/office/officeart/2018/5/layout/IconCircleLabelList"/>
    <dgm:cxn modelId="{F4F00CC3-E747-411D-B832-921134543B0A}" srcId="{29402DE7-117C-430C-A1F3-E9E6A888ED01}" destId="{57807933-9DB0-46BA-A2BA-D793F1C711D8}" srcOrd="1" destOrd="0" parTransId="{63B1F6D6-5C08-4793-8DD5-BFB3D813BAAB}" sibTransId="{631A4E7A-4656-48D2-862A-7BCA2EEC9447}"/>
    <dgm:cxn modelId="{BCDEBCFF-476C-7E47-A946-A51487A7D663}" type="presOf" srcId="{962776A7-7B65-4D5F-BDC4-96B06A07E5C4}" destId="{EBCFEA9E-20AD-4783-99E4-091B713782C7}" srcOrd="0" destOrd="0" presId="urn:microsoft.com/office/officeart/2018/5/layout/IconCircleLabelList"/>
    <dgm:cxn modelId="{852FA294-C176-0B45-98FE-38E563AC5970}" type="presParOf" srcId="{C2AB7092-71CA-4799-8D22-47286460E2BB}" destId="{DF623A50-9737-4926-94F1-833C20CD9B31}" srcOrd="0" destOrd="0" presId="urn:microsoft.com/office/officeart/2018/5/layout/IconCircleLabelList"/>
    <dgm:cxn modelId="{05BA8ABB-0457-604A-BECA-C8F1068A9EB6}" type="presParOf" srcId="{DF623A50-9737-4926-94F1-833C20CD9B31}" destId="{B98D923D-D21D-4026-BD2A-86EE3739B572}" srcOrd="0" destOrd="0" presId="urn:microsoft.com/office/officeart/2018/5/layout/IconCircleLabelList"/>
    <dgm:cxn modelId="{765EEC96-AE3E-4C4F-B03E-E4D89F3BF5C0}" type="presParOf" srcId="{DF623A50-9737-4926-94F1-833C20CD9B31}" destId="{A339A73C-EC01-4E08-A48E-0A4819873BD4}" srcOrd="1" destOrd="0" presId="urn:microsoft.com/office/officeart/2018/5/layout/IconCircleLabelList"/>
    <dgm:cxn modelId="{A4D88406-DB5A-C148-BD1D-C2E490014C81}" type="presParOf" srcId="{DF623A50-9737-4926-94F1-833C20CD9B31}" destId="{0E2327AD-DECB-440B-A50E-DD04066E7487}" srcOrd="2" destOrd="0" presId="urn:microsoft.com/office/officeart/2018/5/layout/IconCircleLabelList"/>
    <dgm:cxn modelId="{4319257B-ED49-E540-B0A7-45FDE096C539}" type="presParOf" srcId="{DF623A50-9737-4926-94F1-833C20CD9B31}" destId="{EBCFEA9E-20AD-4783-99E4-091B713782C7}" srcOrd="3" destOrd="0" presId="urn:microsoft.com/office/officeart/2018/5/layout/IconCircleLabelList"/>
    <dgm:cxn modelId="{E01396FF-CACA-7948-A7AB-F8361EFC2C2C}" type="presParOf" srcId="{C2AB7092-71CA-4799-8D22-47286460E2BB}" destId="{CEAD6683-05FF-423F-B523-F2B92F542FD1}" srcOrd="1" destOrd="0" presId="urn:microsoft.com/office/officeart/2018/5/layout/IconCircleLabelList"/>
    <dgm:cxn modelId="{0E345C9B-61E0-6840-AE60-59F22FE1090A}" type="presParOf" srcId="{C2AB7092-71CA-4799-8D22-47286460E2BB}" destId="{0BEFF2C0-20D0-4021-887C-0447D3E08B6B}" srcOrd="2" destOrd="0" presId="urn:microsoft.com/office/officeart/2018/5/layout/IconCircleLabelList"/>
    <dgm:cxn modelId="{3666D5A7-06F6-2045-8DEC-564142ED205D}" type="presParOf" srcId="{0BEFF2C0-20D0-4021-887C-0447D3E08B6B}" destId="{F4111502-DAF9-4821-A62F-4CBC378E16F5}" srcOrd="0" destOrd="0" presId="urn:microsoft.com/office/officeart/2018/5/layout/IconCircleLabelList"/>
    <dgm:cxn modelId="{4A5CD17D-8F3B-064F-AC2C-D5F099AF9981}" type="presParOf" srcId="{0BEFF2C0-20D0-4021-887C-0447D3E08B6B}" destId="{A0141175-1E4A-4678-83C1-4E531BC4E131}" srcOrd="1" destOrd="0" presId="urn:microsoft.com/office/officeart/2018/5/layout/IconCircleLabelList"/>
    <dgm:cxn modelId="{64315FC9-E755-9F40-9891-06B7304AD37D}" type="presParOf" srcId="{0BEFF2C0-20D0-4021-887C-0447D3E08B6B}" destId="{3DE460FE-E5ED-4209-A8EA-6E60264463A1}" srcOrd="2" destOrd="0" presId="urn:microsoft.com/office/officeart/2018/5/layout/IconCircleLabelList"/>
    <dgm:cxn modelId="{1D616A58-6688-E04B-895F-18AB5306FE2B}" type="presParOf" srcId="{0BEFF2C0-20D0-4021-887C-0447D3E08B6B}" destId="{84E69D9D-358B-48A0-A05E-7185E493850F}" srcOrd="3" destOrd="0" presId="urn:microsoft.com/office/officeart/2018/5/layout/IconCircleLabelList"/>
    <dgm:cxn modelId="{2787D93B-0033-B243-A368-AEEFFE6DB841}" type="presParOf" srcId="{C2AB7092-71CA-4799-8D22-47286460E2BB}" destId="{A689418E-B5D1-431B-8D28-DC58D6EC4D46}" srcOrd="3" destOrd="0" presId="urn:microsoft.com/office/officeart/2018/5/layout/IconCircleLabelList"/>
    <dgm:cxn modelId="{E0016D49-8BD4-C248-AEB4-D20A2D72A03E}" type="presParOf" srcId="{C2AB7092-71CA-4799-8D22-47286460E2BB}" destId="{41AE491B-442B-4ADC-B2A3-4B7F3B9D4DC3}" srcOrd="4" destOrd="0" presId="urn:microsoft.com/office/officeart/2018/5/layout/IconCircleLabelList"/>
    <dgm:cxn modelId="{B8817EE2-8F8D-AC4E-A792-C9FAA086CA19}" type="presParOf" srcId="{41AE491B-442B-4ADC-B2A3-4B7F3B9D4DC3}" destId="{353BE4EF-11D6-4D1C-8AA3-EA50A7F0E0CE}" srcOrd="0" destOrd="0" presId="urn:microsoft.com/office/officeart/2018/5/layout/IconCircleLabelList"/>
    <dgm:cxn modelId="{020BD9FD-A698-3049-A63B-80871803CC4B}" type="presParOf" srcId="{41AE491B-442B-4ADC-B2A3-4B7F3B9D4DC3}" destId="{E5D86B3D-5D2E-4595-8FF4-C9F3217DDBA3}" srcOrd="1" destOrd="0" presId="urn:microsoft.com/office/officeart/2018/5/layout/IconCircleLabelList"/>
    <dgm:cxn modelId="{7B4EB76F-D3CB-9F46-8C47-2DD1FBB5C393}" type="presParOf" srcId="{41AE491B-442B-4ADC-B2A3-4B7F3B9D4DC3}" destId="{1DE4C1D4-9E15-438C-A17A-539644C5E9CE}" srcOrd="2" destOrd="0" presId="urn:microsoft.com/office/officeart/2018/5/layout/IconCircleLabelList"/>
    <dgm:cxn modelId="{266428AD-F030-914C-B14A-507F21E5A01D}" type="presParOf" srcId="{41AE491B-442B-4ADC-B2A3-4B7F3B9D4DC3}" destId="{0A0E2FE7-32E1-4719-90A3-240CE07259B6}" srcOrd="3" destOrd="0" presId="urn:microsoft.com/office/officeart/2018/5/layout/IconCircleLabelList"/>
    <dgm:cxn modelId="{670C37C2-98BD-3B43-BEE0-FF030E1F8CEB}" type="presParOf" srcId="{C2AB7092-71CA-4799-8D22-47286460E2BB}" destId="{F7A74D67-ED33-4AC0-B7E4-3BEC3AD45EF6}" srcOrd="5" destOrd="0" presId="urn:microsoft.com/office/officeart/2018/5/layout/IconCircleLabelList"/>
    <dgm:cxn modelId="{CC9FC27F-D926-D04E-8D4A-116BDE1AA1A1}" type="presParOf" srcId="{C2AB7092-71CA-4799-8D22-47286460E2BB}" destId="{1576A3A8-62B4-48F1-BCB6-4D59AB989862}" srcOrd="6" destOrd="0" presId="urn:microsoft.com/office/officeart/2018/5/layout/IconCircleLabelList"/>
    <dgm:cxn modelId="{0185436B-B2C3-AB4F-AAC4-A91E1D7DB7CA}" type="presParOf" srcId="{1576A3A8-62B4-48F1-BCB6-4D59AB989862}" destId="{C4EEF2FE-4831-49FA-B69B-B5762B099A2A}" srcOrd="0" destOrd="0" presId="urn:microsoft.com/office/officeart/2018/5/layout/IconCircleLabelList"/>
    <dgm:cxn modelId="{18A6D0FD-2BC5-EF4C-9A1D-121E1C60D97A}" type="presParOf" srcId="{1576A3A8-62B4-48F1-BCB6-4D59AB989862}" destId="{FE1001B3-8FA0-4AB5-8EA1-3307EF0F4B03}" srcOrd="1" destOrd="0" presId="urn:microsoft.com/office/officeart/2018/5/layout/IconCircleLabelList"/>
    <dgm:cxn modelId="{FD82E679-6E5E-8244-A366-6DF67D787F9E}" type="presParOf" srcId="{1576A3A8-62B4-48F1-BCB6-4D59AB989862}" destId="{B10C7C95-FF76-4F4F-82E0-6E03F7BBABF9}" srcOrd="2" destOrd="0" presId="urn:microsoft.com/office/officeart/2018/5/layout/IconCircleLabelList"/>
    <dgm:cxn modelId="{9058AA5D-5103-204B-8E35-7A7CF8937472}" type="presParOf" srcId="{1576A3A8-62B4-48F1-BCB6-4D59AB989862}" destId="{D6551485-295C-4728-AD18-DD9AA5733AB3}" srcOrd="3" destOrd="0" presId="urn:microsoft.com/office/officeart/2018/5/layout/IconCircleLabelList"/>
    <dgm:cxn modelId="{EE17D7A7-D94A-5D4F-95CF-D850BCD25A04}" type="presParOf" srcId="{C2AB7092-71CA-4799-8D22-47286460E2BB}" destId="{AB6DE6D1-031A-4ABA-BEAD-79668977E6C4}" srcOrd="7" destOrd="0" presId="urn:microsoft.com/office/officeart/2018/5/layout/IconCircleLabelList"/>
    <dgm:cxn modelId="{95A32CD3-FFCC-D248-96EE-AC72D3627E89}" type="presParOf" srcId="{C2AB7092-71CA-4799-8D22-47286460E2BB}" destId="{78CFC82E-BCEB-42D1-8D5B-D9D5733E327D}" srcOrd="8" destOrd="0" presId="urn:microsoft.com/office/officeart/2018/5/layout/IconCircleLabelList"/>
    <dgm:cxn modelId="{9375A648-C283-C84F-8FDB-B9613711AF6B}" type="presParOf" srcId="{78CFC82E-BCEB-42D1-8D5B-D9D5733E327D}" destId="{EFBBDD8A-BD58-403D-A792-545DB6F38EFF}" srcOrd="0" destOrd="0" presId="urn:microsoft.com/office/officeart/2018/5/layout/IconCircleLabelList"/>
    <dgm:cxn modelId="{B33F7676-C2A9-1149-B966-DA0F5AF14650}" type="presParOf" srcId="{78CFC82E-BCEB-42D1-8D5B-D9D5733E327D}" destId="{A7FAC92D-8E49-4DB6-99F0-27171028C938}" srcOrd="1" destOrd="0" presId="urn:microsoft.com/office/officeart/2018/5/layout/IconCircleLabelList"/>
    <dgm:cxn modelId="{67E8A62C-1759-6B4E-B816-3A2DBB0E6640}" type="presParOf" srcId="{78CFC82E-BCEB-42D1-8D5B-D9D5733E327D}" destId="{15D5C264-0639-490F-B011-B85472D13DFD}" srcOrd="2" destOrd="0" presId="urn:microsoft.com/office/officeart/2018/5/layout/IconCircleLabelList"/>
    <dgm:cxn modelId="{BAE08AD5-61A5-D34E-95EE-E06DB855F273}" type="presParOf" srcId="{78CFC82E-BCEB-42D1-8D5B-D9D5733E327D}" destId="{5FCBE9D7-5A34-4EAC-A739-7FF844CFD2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D923D-D21D-4026-BD2A-86EE3739B572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A73C-EC01-4E08-A48E-0A4819873BD4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FEA9E-20AD-4783-99E4-091B713782C7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Bronx</a:t>
          </a:r>
        </a:p>
      </dsp:txBody>
      <dsp:txXfrm>
        <a:off x="4951" y="2141970"/>
        <a:ext cx="1575000" cy="630000"/>
      </dsp:txXfrm>
    </dsp:sp>
    <dsp:sp modelId="{F4111502-DAF9-4821-A62F-4CBC378E16F5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5">
            <a:hueOff val="1202033"/>
            <a:satOff val="-244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41175-1E4A-4678-83C1-4E531BC4E131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69D9D-358B-48A0-A05E-7185E493850F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Brooklyn</a:t>
          </a:r>
        </a:p>
      </dsp:txBody>
      <dsp:txXfrm>
        <a:off x="1855577" y="2141970"/>
        <a:ext cx="1575000" cy="630000"/>
      </dsp:txXfrm>
    </dsp:sp>
    <dsp:sp modelId="{353BE4EF-11D6-4D1C-8AA3-EA50A7F0E0CE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86B3D-5D2E-4595-8FF4-C9F3217DDBA3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E2FE7-32E1-4719-90A3-240CE07259B6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Manhattan</a:t>
          </a:r>
        </a:p>
      </dsp:txBody>
      <dsp:txXfrm>
        <a:off x="3706202" y="2141970"/>
        <a:ext cx="1575000" cy="630000"/>
      </dsp:txXfrm>
    </dsp:sp>
    <dsp:sp modelId="{C4EEF2FE-4831-49FA-B69B-B5762B099A2A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5">
            <a:hueOff val="3606099"/>
            <a:satOff val="-7323"/>
            <a:lumOff val="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001B3-8FA0-4AB5-8EA1-3307EF0F4B03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51485-295C-4728-AD18-DD9AA5733AB3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Queens</a:t>
          </a:r>
        </a:p>
      </dsp:txBody>
      <dsp:txXfrm>
        <a:off x="5556826" y="2141970"/>
        <a:ext cx="1575000" cy="630000"/>
      </dsp:txXfrm>
    </dsp:sp>
    <dsp:sp modelId="{EFBBDD8A-BD58-403D-A792-545DB6F38EFF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AC92D-8E49-4DB6-99F0-27171028C938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BE9D7-5A34-4EAC-A739-7FF844CFD211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Staten Island</a:t>
          </a:r>
        </a:p>
      </dsp:txBody>
      <dsp:txXfrm>
        <a:off x="7407452" y="2141970"/>
        <a:ext cx="1575000" cy="6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4E7F0-C674-FB47-BB01-59DD06E51EE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6D76D-CE89-F648-9BD4-5B9B4AC3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6D76D-CE89-F648-9BD4-5B9B4AC302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6D76D-CE89-F648-9BD4-5B9B4AC302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9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7821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8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2239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04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08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BA474-5BDB-914D-AB71-BED86483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Street Tree Census In New York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</a:t>
            </a: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3EFEE-AC5A-1B43-BE7D-781756FB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5" y="2882636"/>
            <a:ext cx="3650278" cy="301021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buFont typeface="Wingdings 3" charset="2"/>
              <a:buChar char="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Anirudh Sharma</a:t>
            </a:r>
          </a:p>
          <a:p>
            <a:pPr indent="-182880">
              <a:buFont typeface="Wingdings 3" charset="2"/>
              <a:buChar char="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Ashlesha Kshirsagar</a:t>
            </a:r>
          </a:p>
          <a:p>
            <a:pPr indent="-182880">
              <a:buFont typeface="Wingdings 3" charset="2"/>
              <a:buChar char="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Sanjog KC</a:t>
            </a:r>
          </a:p>
          <a:p>
            <a:pPr indent="-182880">
              <a:buFont typeface="Wingdings 3" charset="2"/>
              <a:buChar char="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 Pande</a:t>
            </a:r>
          </a:p>
          <a:p>
            <a:pPr indent="-182880">
              <a:buFont typeface="Wingdings 3" charset="2"/>
              <a:buChar char="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 Saxena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964A9-A57C-4179-B253-91C2E8F4D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44" b="13416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4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5E75-CD87-DC4A-98D0-8C565FB2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03002" cy="55835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species in Manhattan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ABADB5-A351-7643-A992-107D44DC0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23" y="1042988"/>
            <a:ext cx="8705851" cy="537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8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739-8B42-4035-AEA5-81C4FA2E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1" y="624110"/>
            <a:ext cx="9599612" cy="11094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graph representing the Tree breast height diameter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00F8D-E956-4645-BD7E-6A83CF683A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666875"/>
            <a:ext cx="5217326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347E3-3D46-4405-B30A-8BE40D925F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13" y="3152775"/>
            <a:ext cx="4981984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59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9BF4-5147-3D4C-8562-DFBAB350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74377" cy="78695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Stewardship on each boroughs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0C025-D70B-1E40-9836-F5304E07D9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923" y="1385316"/>
            <a:ext cx="10060115" cy="4887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772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F4FD-C256-4A29-979B-B5BCDE4D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84632"/>
            <a:ext cx="8088086" cy="11822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Endangered Species of trees in Manhattan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18737-DA48-412C-AB19-F3286217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48" y="1905221"/>
            <a:ext cx="8770838" cy="45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362806-8B31-4D8C-AD4E-CB040F83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86" y="484632"/>
            <a:ext cx="8983761" cy="62571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Endangered Species of trees in Queens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F288F-4782-4B07-8150-4E4D4D30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40" y="1110343"/>
            <a:ext cx="8523710" cy="55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4C9D-54D0-4A65-B262-C08E976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distribution of trees count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63047-C875-4109-A0BB-177E8FD462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8" y="1502229"/>
            <a:ext cx="7053943" cy="5094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76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0574-CDF3-4C4A-958F-37898326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5E140-4BF3-4870-9650-F9FF3971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has highest number of trees while  Manhattan has lowest number of trees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has most good health trees Alive trees.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 and Queens require more stewardship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time period when we can plant more seeds to preserve the species </a:t>
            </a:r>
          </a:p>
        </p:txBody>
      </p:sp>
    </p:spTree>
    <p:extLst>
      <p:ext uri="{BB962C8B-B14F-4D97-AF65-F5344CB8AC3E}">
        <p14:creationId xmlns:p14="http://schemas.microsoft.com/office/powerpoint/2010/main" val="423086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D6D-0329-4DDB-9292-B371475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43E4-4E8D-4ECE-A76B-ACE55198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1803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341D-6EDB-BC43-89F1-80F92703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639052" cy="81076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Trees Dataset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CEC1F-676A-8443-BB47-D33AA778D4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491343"/>
            <a:ext cx="11832771" cy="5192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86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BE8A-248A-D845-BC28-D169BFC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AC773A4-4B1C-5243-993E-D8EA2BC2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25362"/>
            <a:ext cx="7433733" cy="378586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borough has the highest and the lowest number of trees?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borough has the most good health trees and which borough has the poor condition trees?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there are fewer trees in Manhattan? or what can be done to increase the trees count in this part?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borough needs more attention?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endangered species and when can we plant the seed again?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980A31FC-778F-49B6-B397-D568F88AA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F88B1-391E-8849-9C63-05EB810E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boroughs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7C59DBD-7A8A-46A3-AA8C-92150E740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33336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01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4470-5D52-1743-A45D-E54437CB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457" y="998983"/>
            <a:ext cx="8435068" cy="54678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 in Bronx, Queens and Staten Island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0DF94-88A9-334D-A9E4-E13109317C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552003"/>
            <a:ext cx="4338638" cy="375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72330-C19B-AC47-8BA9-70573EF607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67444"/>
            <a:ext cx="3671888" cy="363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B820A-0593-1742-AFDB-DE97BD625B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667444"/>
            <a:ext cx="3795712" cy="363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A0B222-3F1C-4B1F-B099-71CD309BDA7F}"/>
              </a:ext>
            </a:extLst>
          </p:cNvPr>
          <p:cNvSpPr txBox="1"/>
          <p:nvPr/>
        </p:nvSpPr>
        <p:spPr>
          <a:xfrm>
            <a:off x="1466850" y="5486400"/>
            <a:ext cx="947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tree cover rate is denser in the areas / postal codes towards the South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borough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5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7ACC-5253-5945-801B-C32BD210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5" y="1000124"/>
            <a:ext cx="8118348" cy="71869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 in Manhattan and Brooklyn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03A05-4B7B-D24E-AF36-FC3EBF3FC7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72" y="2095500"/>
            <a:ext cx="5923827" cy="4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4F0B-4F67-8543-864A-47C5E324BC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9" y="2095500"/>
            <a:ext cx="4733509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13474-C2C0-4C31-8B24-2D7F7294DB33}"/>
              </a:ext>
            </a:extLst>
          </p:cNvPr>
          <p:cNvSpPr txBox="1"/>
          <p:nvPr/>
        </p:nvSpPr>
        <p:spPr>
          <a:xfrm>
            <a:off x="1390649" y="6000749"/>
            <a:ext cx="8410575" cy="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has a smaller number of trees in all 5 Borough because more Industrial Area and most Popular Area.</a:t>
            </a:r>
          </a:p>
        </p:txBody>
      </p:sp>
    </p:spTree>
    <p:extLst>
      <p:ext uri="{BB962C8B-B14F-4D97-AF65-F5344CB8AC3E}">
        <p14:creationId xmlns:p14="http://schemas.microsoft.com/office/powerpoint/2010/main" val="368554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6ED1-FE1D-644B-AE52-626497AD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5" y="210566"/>
            <a:ext cx="10258552" cy="95046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Which borough has the most alive trees and which borough has the highest dead  trees?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E412E-342A-474B-A235-E2BD3BB06A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0" y="1276350"/>
            <a:ext cx="6362305" cy="47350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60468-80F7-4A8E-82AE-D644384644B4}"/>
              </a:ext>
            </a:extLst>
          </p:cNvPr>
          <p:cNvSpPr txBox="1"/>
          <p:nvPr/>
        </p:nvSpPr>
        <p:spPr>
          <a:xfrm>
            <a:off x="7258050" y="1381125"/>
            <a:ext cx="4581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alive trees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Alive trees.  Similarly, Manhattan has the lowest number of dead trees and stump trees</a:t>
            </a:r>
          </a:p>
        </p:txBody>
      </p:sp>
    </p:spTree>
    <p:extLst>
      <p:ext uri="{BB962C8B-B14F-4D97-AF65-F5344CB8AC3E}">
        <p14:creationId xmlns:p14="http://schemas.microsoft.com/office/powerpoint/2010/main" val="97346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3C3F-7D91-A34E-ABA8-6191D07D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" y="66675"/>
            <a:ext cx="11012501" cy="12412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borough has the most good health trees and which borough has the poor condition trees?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B5F89-CC8C-174A-807E-CD5C692BEC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8" y="1517490"/>
            <a:ext cx="7601372" cy="45118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D10B2-CD66-4224-AFEE-5B817655E89B}"/>
              </a:ext>
            </a:extLst>
          </p:cNvPr>
          <p:cNvSpPr txBox="1"/>
          <p:nvPr/>
        </p:nvSpPr>
        <p:spPr>
          <a:xfrm>
            <a:off x="8039100" y="1976616"/>
            <a:ext cx="43144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good trees are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191,204 and the lowest count of good trees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45,780.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tree count on the poor health status. The highest number of poor trees is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9,227.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1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5E75-CD87-DC4A-98D0-8C565FB2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03002" cy="8869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species in Queens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7F93D-11C1-4049-B3BB-6DE086474B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6" y="990601"/>
            <a:ext cx="8886826" cy="580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54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370</Words>
  <Application>Microsoft Office PowerPoint</Application>
  <PresentationFormat>Widescreen</PresentationFormat>
  <Paragraphs>45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2015 Street Tree Census In New York   Final Presentation </vt:lpstr>
      <vt:lpstr>What is Trees Dataset ?</vt:lpstr>
      <vt:lpstr>Business Objective</vt:lpstr>
      <vt:lpstr>Five different boroughs</vt:lpstr>
      <vt:lpstr>Number of trees in Bronx, Queens and Staten Island</vt:lpstr>
      <vt:lpstr>Number of Trees in Manhattan and Brooklyn</vt:lpstr>
      <vt:lpstr>Which borough has the most alive trees and which borough has the highest dead  trees?</vt:lpstr>
      <vt:lpstr>Which borough has the most good health trees and which borough has the poor condition trees?</vt:lpstr>
      <vt:lpstr>Dominant species in Queens</vt:lpstr>
      <vt:lpstr>Dominant species in Manhattan</vt:lpstr>
      <vt:lpstr>Density graph representing the Tree breast height diameter </vt:lpstr>
      <vt:lpstr>Stewardship on each boroughs</vt:lpstr>
      <vt:lpstr>Top 10 Most Endangered Species of trees in Manhattan</vt:lpstr>
      <vt:lpstr>Top 10 Most Endangered Species of trees in Queens</vt:lpstr>
      <vt:lpstr>Monthly distribution of trees count </vt:lpstr>
      <vt:lpstr>Conclusion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Trees Data Set Analysis</dc:title>
  <dc:creator>ashlesha10193@gmail.com</dc:creator>
  <cp:lastModifiedBy>ashlesha10193@gmail.com</cp:lastModifiedBy>
  <cp:revision>11</cp:revision>
  <dcterms:created xsi:type="dcterms:W3CDTF">2020-03-24T21:34:44Z</dcterms:created>
  <dcterms:modified xsi:type="dcterms:W3CDTF">2020-03-27T16:19:34Z</dcterms:modified>
</cp:coreProperties>
</file>