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99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-48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25-Sep-25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25-Sep-25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25-Sep-25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25-Sep-25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25-Sep-25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25-Sep-25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25-Sep-25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25-Sep-25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dy.tech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</a:t>
            </a:r>
            <a:r>
              <a:rPr lang="en-US" sz="4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715881"/>
            <a:ext cx="59245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000" dirty="0" smtClean="0"/>
              <a:t>SIH25048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Title- </a:t>
            </a:r>
            <a:r>
              <a:rPr lang="en-US" sz="2000" dirty="0" err="1" smtClean="0"/>
              <a:t>Gamified</a:t>
            </a:r>
            <a:r>
              <a:rPr lang="en-US" sz="2000" dirty="0" smtClean="0"/>
              <a:t> Learning Platform for Rural Education.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US" sz="2000" dirty="0" smtClean="0"/>
              <a:t>Smart Education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)-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Techbirds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29773" y="1"/>
            <a:ext cx="10972800" cy="1059579"/>
          </a:xfrm>
        </p:spPr>
        <p:txBody>
          <a:bodyPr/>
          <a:lstStyle/>
          <a:p>
            <a:pPr eaLnBrk="1" hangingPunct="1"/>
            <a:r>
              <a:rPr lang="en-US" sz="3600" b="1" dirty="0" err="1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Technifly</a:t>
            </a:r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0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Dive into smart education</a:t>
            </a:r>
            <a:endParaRPr lang="en-US" sz="2000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82998" y="1059581"/>
            <a:ext cx="11867488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The website will have an RPG(Role-Playing Game) game-like interface where learning is organized into levels which will be education oriented and will be available in </a:t>
            </a:r>
            <a:r>
              <a:rPr lang="en-US" sz="2000" dirty="0" err="1" smtClean="0"/>
              <a:t>multilanguages</a:t>
            </a:r>
            <a:r>
              <a:rPr lang="en-US" sz="20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We will try to make it available offline and deployable to low cost devices to overcome technical barriers.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Each topic starts with an introduction to advance followed by interactive games such as quizzes, puzzles, and matching exercises that include answers and explanations.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Learners earn experience points (XP) for completing  topics , and upon finishing a topic without cheating(skipping  topics), then only  they can receive cool badges like for example - “Algebra Wizard” or “ Algebra Slayer.”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 streak system motivates daily learning by sending reminders via notifications.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 err="1" smtClean="0"/>
              <a:t>gamified</a:t>
            </a:r>
            <a:r>
              <a:rPr lang="en-US" sz="2000" dirty="0" smtClean="0"/>
              <a:t> approach makes learning  fun and engaging, encouraging students to spend more time on the platform.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Badges and streaks help track progress and motivate continued learning without complicated systems.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The idea innovatively combines </a:t>
            </a:r>
            <a:r>
              <a:rPr lang="en-US" sz="2000" dirty="0" err="1" smtClean="0"/>
              <a:t>gamification</a:t>
            </a:r>
            <a:r>
              <a:rPr lang="en-US" sz="2000" dirty="0" smtClean="0"/>
              <a:t>, multilingual content, and offline access aimed at rural students with limited internet—making STEM education more accessible and effective.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supports learners and teachers by promoting engagement and enabling progress tracking in resource-limited settings.</a:t>
            </a:r>
          </a:p>
          <a:p>
            <a:pPr marL="342900" indent="-342900" algn="just"/>
            <a:r>
              <a:rPr lang="en-US" sz="2000" dirty="0" smtClean="0"/>
              <a:t>. 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4" y="57096"/>
            <a:ext cx="1535240" cy="100248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Techbirds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58956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Techbirds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ELL\Downloads\_- visual selection (9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059580"/>
            <a:ext cx="12191999" cy="52967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146534" y="107066"/>
            <a:ext cx="154646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Techbirds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420641"/>
            <a:ext cx="4192532" cy="4934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09958" y="794194"/>
            <a:ext cx="4394877" cy="5319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3" name="AutoShape 5" descr="data:image/png;base64,iVBORw0KGgoAAAANSUhEUgAABFAAAAQWCAYAAAAThkxNAAAQAElEQVR4AeydB2AURR/F3yYhhQChd5COSBVEEJEPe8GCHRXFjoAiYAEFFFSwURWwAypgQRDB3kBBEAQEpPfeQwslhAS+fRM2XELKXXKX3F0eOtum/ec3e5ubdzP/DTmlfyIgAiIgAiIgAiIgAiIgAiIgAiIgAsFOQO3LIYEQ6J8IiIAIiIAIiIAIiIAIiIAIiIAI+D0BGSgCeUtAAkre8lftIiACIiACIiACIiACIiAC+YWA2ikCIhDQBCSgBHT3yXgREAEREAEREAEREAERyD0CqkkEREAE8jMBCSj5uffVdhEQAREQAREQARHIXwTUWhEQAREQARHINgEJKNlGp4wiIAIiIAIiIAIikNsEVJ8IiIAIiIAIiEBeEZCAklfkVa8IiIAIiIAI5EcCarMIiIAIiIAIiIAIBCgBCSgB2nEyWwREQAREIG8IqFYREAEREAEREAEREIH8SUACSv7sd7VaBEQg/xJQy0VABERABERABERABERABLJBQAJKNqApiwiIQF4SUN0iIAIiIAIiIAIiIAIiIAIikPsEJKDkPnPVmN8JqP0iIAIiIAIiIAIiIAIiIAIiIAIBR0ACSsB1Wd4bLAtEQAREQAREQAREQAREQAREQAREIL8RyI8CSn7rY7VXBERABERABERABERABERABERABPIjAa+2WQKKV3GqMBEQAREQAREQAREQAREQAREQARHwFgGV408EJKD4U2/IFhEQAREQAREQAREQAREQAREIJgJqiwgEEQEJKEHUmWqKCIiACIiACIiACIiACIiAdwmoNBEQARFwCEhAcUhoLwIiIAIiIAIiIAIiIALBR0AtEgEREAER8BIBCSheAqliREAEREAEREAEREAEfEFAZYqACIiACIiAfxCQgOIf/SArREAEREAEREAEgpWA2iUCIiACIiACIhAUBCSgBEU3qhEiIAIiIAIi4DsCKlkEREAEREAEREAERACQgKK7QAREQAREINgJqH0iIAIiIAIiIAIiIAIikGMCElByjFAFiIAIiICvCah8ERABERABERABERABERCBvCYgASWve0D1i0B+IKA2ioAIiIAIiIAIiIAIiIAIiECAE5CAEuAdKPNzh4BqEQEREAEREAEREAEREAEREAERyN8EJKDkj/5XK0VABERABERABERABERABERABERABHJAIEAElBy0UFlFQAREQAREQAREQAREQAREQAREQAQChID/mikBxX/7RpaJgAiIgAiIgAiIgAiIgAiIgAgEGgHZG7QEJKAEbdeqYSIgAiIgAiIgAiIgAiIgAiLgOQHlEAERSJ+ABJT0ueiqCIiACIiACIiACIiACIhAYBKQ1SIgAiLgEwISUHyCVYWKgAiIgAiIgAiIgAiIQHYJKJ8IiIAIiIA/EpCA4o+9IptEQAREQAREQAREIJAJyHYREAEREAERCEICElCCsFPVJBEQAREQAREQgZwRUG4REAEREAEREAERSEtAAkpaIjoXAREQAREQgcAnoBaIgAiIgAiIgAiIgAh4mYAEFC8DVXEiIAIiIALeIKAyREAEREAEREAEREAERMC/CEhA8a/+kDUiIALBQkDtEAEREAEREAEREAEREAERCCoCElCCqjvVGBHwHgGVJAIiIAIiIAIiIAIiIAIiIAIicIaABJQzLHQUXATUGhEQAREQAREQAREQAREQAREQARHwGgEJKF5D6e2CVJ4IiIAIiIAIiIAIiIAIiIAIiIAIiIC/EPCdgOIvLZQdIiACIiACIiACIiACIiACIiACIiACviOQT0qWgJJPOlrNFAEREAEREAEREAEREAEREAERSJ+AroqAOwQkoLhDSWlEQAREQAREQAREQAREQAREwH8JyDIREIFcICABJRcgqwoREAEREAEREAEREAEREIHMCChOBERABPyfgAQU/+8jWSgCIiACIiACIiACIuDvBGSfCIiACIhA0BOQgBL0XawGioAIiIAIiIAIiEDWBJRCBERABERABEQgcwISUDLno1gREAEREAEREIHAICArRUAEREAEREAERMCnBCSg+BSvChcBERABERABdwkonQiIgAiIgAiIgAiIgD8TkIDiz70j20RABEQgkAjIVhEQAREQAREQAREQAREIYgISUIK4c9U0ERABzwgotQiIgAiIgAiIgAiIgAiIgAhkREACSkZkdF0EAo+ALBYBERABERABERABERABERABEfARAQkoPgKrYrNDQHlEQAREQAREQAREQAREQAREQAREwD8JSEDxZr+oLBEQAREQAREQAREQAREQAREQAREQgaAkkEpACcoWqlEiIAIiIAIiIAIiIAIiIAIiIAIiIAKpCOjEcwISUDxnphwiIAIiIAIiIAIiIAIiIAIiIAJ5S0C1i0CuE5CAkuvIVaEIiIAIiIAIiIAIiIAIiIAIiIAIiECgEZCAEmg9JntFQAREQAREQAREQAREwB8IyAYREAERyGcEJKDksw5Xc0VABERABERABERABJIJaCsCIiACIiACnhCQgOIJLaUVAREQAREQAREQAf8hIEtEQAREQAREQARykYAElFyErapEQAREQAREIDcJHDlyBM8//zzatGmD999/H4mJiblZvRt1KYkInE0gISEBkydPxr333otrr70Wd999N/7++++zE2bjys6dO9GxY0fcfPPNmDJlCk6dOpWNUpRFBERABEQgvxKQgJJfe17tFgERyDaBkydPYuPGjRgzZgyeffZZPPzww/j6669TDU45cH399dfxwAMPmDjmyXaFAZjRX9vPgdn69evxyy+/YMSIERg0aBA6depkAo+nTp2K3bt3u0/cz1P+999/WLRoEXj//fzzz1i3bp2fW+w/5pFZVp9z/7E2eCzZtm0bnnjiCXzwwQfYu3evadj+/fsxbdo08PNrLuRgM3PmTGzevBnx8fFGQImNjc12abxHVq1aZf4WDBkyBK+88gr43Offhi1btqQrzvD6M888Y/5ufP/99+mmcdegPXv24MUXXzRlTZ8+HVmJQXwuf/nll+Z5x79bH330EXLSfnftVDoREAERCCYCElCCqTfVFhEQAZ8SOHTokPkV//bbbzdfQPlFlANUfuHnl/0//vgjpX4OWmfMmAH+2skv04sXL06J86cDX9niT+3nrAsKXPfffz/atm2LLl26gIOd7777Dr/99psRwzhQ5vE777yD++10/fr1CwohZcOGDSmDKg6enAGpr/o9GMr15HMeDO31pzbweUlBgAJHWrsKFiyIkJCcf22lgOqUffjw4WwLCHzGUYTo1q0b+LeAouxff/2FGTNmmPNHH30U3bt3N38DnPq4/+KLL7B06VLw78a7775rBE5eTxsohpAHZ97wnkwbz+caZ5XNmzfPlMW/M0yfNp1zvnDhQiO0MB2fd6z/q6++wuOPP441a9Y4ybQXAREQARHIgkDO/xJlUYGiRUAERMCHBHKlaP7KOGnSJHTo0MHMJjl69OhZ9fLLbkYzF06cOIGVK1eelSe/XMjr9lNEmDBhAnbt2pUiJmTGnn05d+5c8FfiQB9YcJCUWVsVd4ZATj/nZ0rSUXYI8HPH52zae7ZcuXJ48skn0aNHD4SFhWWn6JQ8nHXijRkXK1aswKuvvoodO3aklJ3eAWen9OnTJ5WIkpSUlJKUz8Zly5alnDsHx44dw5tvvokHH3wQ/fv3xyOPPALW6cRzv3XrVlDA5zED/y6lJ7Qwjnk5M+bAgQM8TRV47bPPPks1gzJVAp2IgAiIgAikIiABJRUOnYhAbhNQff5OgF9k+cXzww8/NFO+07PXsizUrFkTl156aXrR5po3vrSbggJ0k5ftL1CgAEJDQz0mR0Hs7bffRkaDEo8LzOUMXO7ApQ9OtRx8RkREOKfauxDw1ufcpUgdekhg06ZN4PIaJxs/t5wdwWfvNddcg6ioKCcq23sKKBQMnAKy85ng5+qTTz5x+7lAQYgzRThjhPVWqFCBu5TA+JQT+4DpOBPOdUkOn0EUgVm3ncT8z1k6Bw8eNMfcFC5cGKVKleKhCYyn75gbb7wRvXr1ytReijhMbzJqIwIiIAIikCkBCSiZ4lFklgSUQASCmAC/yL733nv4888/z2olfxVt3749Ro0aBfrNeOutt1C2bNmz0jkXSpQo4Rzmy31etv+cc85Bu3btEBkZmYp9vXr1zJKscePGgWHkyJG44oorUi0TWLt2bapBXaoC/PyEv3QfP348xUqKJxxkpVzQgSHgzc+5KVCbbBFYsmQJXAUBLre77rrrUn0es1WwSyZvfCa2b98OzmpziuWyoquvvjrlWcIlMnzeUABy0ixfvhycMcLzIkWKcJcSKOrwHnQu/P777/j111+d05Q9RQ7XGXGrV69OieNBlSpV4Fo2RUEKLpzlwj3TMFDA4ZJTOtHlOQMFGi4r4rGCCIiACIhA5gTyvYCSOR7FioAI5GcCdLg5a9asFASWZaFhw4bG+Sid791zzz2oWrWqW9PK+Wsi18vzSyvfKsE9f1l1/eLsVMQvvvTZwTdF8O0pHETQL8fnn38O+rFw0jl7Tn1n+UzDtCyfe57TTs6kcNJmtGedXLv/3HPP4c477zRvvmDdnTt3hjeWH9E+d9rPL/p8+wZ/OWU7brvtNnDpFJ310mcJv+hn1IaMrluWZXyfcMo9/Sg46UqWLIlKlSqB4g5DtWrVzDIB9quThmznz5+f7vR2MnOnn+g08rHHHjNv/WCfs41O+Wn39Hdwxx13GF8FzJc23t06mY9pXWf+sO3Fixdn1FmB7aSfnq5du4L3Dn+1vu+++4yvH9pMW5jmrIz2BdYxYMAA0z72GQPvb95L9AmR3j1uZ8vW/7z/+Ws+71Ha+dRTT4GONLNV2OlMOfmcs2767KDT00WLFp0uMfWOfcp7f+jQoZnOAmDb6EuDTo3Jj+3jMyCjcllLdvJw2cnw4cPNm23YV+xr+uqYM2eOcTbMctMG9j3vAbJ/6KGHwDzMy374+OOPM3Tuys8rP7dcgsPPMvMwLz/Paf11uAoCnDHGAT2XsJCdq7NV9heX83CJHW1Kz9ZvvvnGfIbS2rZv3z5wqYuTh597T2e20G62yymD4gnb5zxLKKTzs3P99dc7Scxz2/E/VLp0aViWlRJH0ch5JvBZTR8p5J2S4PQBP8/sI57yM5V25kqtWrVS/S1ifbw/mN4J0dHR5hlXsWJFNGjQIJUdrvyd9NqLgAiIQDASyGmbJKDklKDyi4AIBC2BtF9AW7dubd6yUL169VRfPNMD4PolnfH8os8vvPy1kefc80v+okWLeJoSKFZwsM2BCqdU0y8Dv0zTfwcHAxw48Au8k4Hxs2fPBp0RMg3TMo57ntNJIN8ExDfO8As441wD0zE/RQouVaI9zuCAZfOX1sGDB4MDD9d8WR1np/1sFwei/HXUWXrCAQAHFVzrzzbQTvpJoG1Z2ZA23rKsLPvNsiywn12FBvYbnU26lpdVXHX0XQAAEABJREFUP1E8oLDAPOzHTZs2mSVgtJ2zXcidca6Bfgo4yI6LizNOIV3FO6bzpE6mZx2unCzLSvfXfA7GOKCmzfyFm/n4qzXFATqbpM0cyL/88stnCQBsIwUW2sp7Gqf/8Zj3Et9KQmeaPD4dle2d4wSTohXvUdrJX/Y54Mx2oXbGnHzOKQ7QiSdnKtExMcUJu8iU/8mBgiDvIb4F6dNPPz3LDw/7iIw5o42zF8ic+dg+3juc5ea67ISF5yQP+/LHH3+E8xljX/PeYv+yL3k/sA4nkDXjmI/sOQODeRjPOAq75MBzJzj28fPKzy0H5/wsM555+XnmPecIB2wrrzOegTNF+HngM4HsaBf7mraxPsZRYOGbs5xymY+B7eLriZmP9wbbyusMtIt18ZiBs0csy+Kh24G2uZbBZTOWlboMy7LS/azB/keBxXWmCD9DzrOZQhH52snS/Z8ceW8wPe9bJ5FlWUbMd865Z7ncu4bmzZuDQguvFStWDBRVeczA5yzL5rGCCIiAXxOQcXlMICSP61f1IiACIhAwBPiFNa0wkJHxFC8yinOuc4q366+fHBTw12x+kXXSpN1zQOU6IODgjb/+cyCTNq1zzkEDBzgsO+1gY8GCBXjttdfAQbuTPu2eAxIOptNez+zc0/az/L59+5rXi2ZWLr/gc1YNf6l3HcRklseJY/+lbb8T57rnUhf6RnCucRkMB03OuTv9RCGCr11lHs504S+/PGb46aefUi0B4DUyHjZs2FkCBeMYPK2TedIGDvRcB0yM54CUA1zalBlPxvHXbwoiDkP2BUU3zlxiWRkFigovvPBCukvhMsqT9jqX0XEQn1ZIYDre2/feey8oBNJOXstJ4H3izuecg1gO4p26mCft55D28PPnpOHsCeZzzsmfy/94T5Onc911n/b+y04e2sHPDOtxFSpc62EaPlvo+NS5ToGDzkzZ94x3rqfdc2Dveu3bb78F68qoTUxLocB57jBdegN+pmOgzeTG/udni9cYeM68PHYC7XSY85hLX7h34l33/Ey4PoNd4zI6Tvt8SC8dP8///PNPShQ//3wO8ELRokVTLbWhOMvnH5/7rj5g+AzibDjayHwMFIUoZrPNnLnCawwUZCjM8NgJ/FvhHHPPdnIGEMvlOe2hXTxmoA28h3msIAK+JaDSRSCwCUhACez+k/UiIAI+JMAlHa5fXvmrKWdz8FfktAOltGbwi27aa/zF7+KLLwZ/ye3du7eZNVK3bl2TjF+40w6gOdWb09c5pZ9TzU1Ce8NfYvkF2j4EB/augwP6+WA+7hnvGmg/fbpwAMbrzMf19hyc8JzBsizQzqZNm4K28kv5hRdeiMqVKzPa7eBJ+2kHB3eOjwDXStgO9gHFJuc603P2zsaNG51LXt1zwOowYsFkz8EHj7PTT5yxxOnyzM/Ae4fLZXjMwPbQQaTrgIcDm8aNGzPazBTIzr3BQSTLNoVksOHMEN4DaaP5yzzbTTtc4ygY8HXPvMayWQePGSwr+d7h/WNZqX+R5z1GHzMUgpjWk8ABM/M69zzz0j7+mk5fRDyn6MHZCPxs8NyTkN3POQe+HPQ6dbHdvFedc+5537r6naFIQCGAceTHGWKcmcJjXmOwrNQcy5cvD6cMpvM0D8ukUMp7jPl5blmWWY7IGW30NeIMqmmbK0POQEvbZ/xM0t/G5ZdfbmYz0KcGj1kuA8ug4OXUxWvsLz6X+Ezhs4XH//vf/xATE8No4yA2LTvWU79+fVxzzTXmjViNGjUC+9kRXZiRS1EcNjxnCA8PTyVQkLlz79AmBqbLbkgrPLh+blkmP9+cXeN6nUs92Y+ML1SoEMiMxwwULThDkc9nio28xsD23nLLLahduzZPTeDzh69hZpscIZMRFFAozPCYge11rZ/XuMSoSpUqPDQhLSf2G203kdpkTkCxIiAC+ZqABJR83f1qvAiIQGYEODijgMFBkJOOX3Y5ELnrrrvw/PPPI71BPH+1df0iyoEVf+VnPr7SkgOWli1bgoMIp1z+iu/6hZcDB07dv/XWW3HDDTfAEVqYnoNWZxDAQa7rrILmzZuDS324bIB18u1AzOME1sNBM8/5Jdt1AMjBCJfP0M6XXnoJtJVLCuivwBEQmC+r4Gn7ubzF9ZdXp/zzzjsPnLrPN17QDp47cfzlmQMO59ybew5QOFBxyuQgj4MNnpNf2n7im3oy6ycOTunPwvU+YjnOAIi/3tNHDMtnsCwL9BfhTLVnWk/rZDn8pZr3K4/TC+wnLsmguOEaz8EYX53KpUZcLkE/F5ZlmSS87/iKZ+blAJf3n4mwN7wPOcuJ9w+XpHBWCNPYUeZ/fiYYx7zmghsbpmX/M6+TnKIeZ2106dIllc8ODgAp7tBGJ607++x+ztPy5eeH7FzrZN+7MnCNozhB/q72XnDBBRg7dizIie3m7LKnn34azv2XnTxkyP5w+tmyLHC50MCBA3HllVeCg3Q+oxzbXMVDChbOfcp4LslhWXxLDO2iUMDPKO1mPAPvOc5m4DEDn2VcSsPnEp8pfLbwmP5NyIdp0gaKKVzG+MYbb5hXGLdq1cr496BwwPKd9HXq1Elh41xjmZwl4py77tPmd41z95j3PO1z0nOmCWfxcQkXZ2hRZOdnxInn557PB6cPaZ/z2XbSsAwKmc69wOctnwH8TFHAdtIxns9vCi6uHCjIUJhx0lFk4vIn55x73gfsNwry9NHC2S1cesY4Bs5oYRx9MNHvE68piIAIiIAInE1AAsrZTHRFBERABFIIXHLJJeDyA9df9xhJEePff/8FnaxyQOA6wOOsEM5iYDoGfoFOm5/XncCBH51tOuf88syBCn/952CG6+K5VMeJp/DiDMo4YHOOGc8BAoURy7LAmQ/8Vd719cocRNGpJdOyHtdfJDkDhL9I09kql0VQSOCXbqb1JHjafooD/PLu1GFZFi666CJwMM7BCq9zTyauA6O0v4wznSchvVk1bG/a5Sznn3++Gbyl7Sf2Dx1qsg+y6ifOQHEVwSgacTkH83Fw6TpIZdqbbrrJ+GvJSZ1ZsSBzDsRc01FMoHjiDIg52OPgj/eSk473CQdolmWlem0qB3SO8MR7i46A+dkgJycvZ5Nw6YZzntWenzEOGJ10FE+4lIf2sBwKaU4c9xTVHBt47m7Izuc8bdn8HJKX63X2Lz+PzjXeK85AmrM0XJ8bzj3PzzfTsyzee7z3ec6QnTwUXcid+RkoRNJJLWeFsP7Ro0ebmR2MsyzLOFbmMQMH5hQQeczA2Xd0mEpBk4N+suagnnFO4IwQiknOOfuEA3P696FIwPuHXJx4Z8+6nGPeSxSonPM0+5RTOptNOTl9wLJdn7+0h8/g09E53lGocGaTsDB+dv/44w/88ssv4HOctvM6g2VZxllvkyZNeJoS+CxwfZZxRhqXGjkJOOuE4hDPmdbVJxPfVsT0jHMC2fF+4TmfYVxyxb7luRMo9lNg5J4CF/8WOHGue362mc71mo5FQAREQATOEAg5c6gjERABERCBtAQsywIHk/zF9JFHHjHLW1zTcPDAL6tcksMvpa5x7h7TXwgHFU56fvmniMFfiTmQ5kwSZxDGL8r89dCykmcEcHDg+uWagweKO05ZHKyxDNdBLIUR50s+Z9LwF2InPb90c5DGOvkLPwda9E2S9tdMJ7039mmX+/Tq1cuIVhxsupbPdvIXWddr3jxmX3LmDpc7OOXyl2YuOeB52n6iuMHBfHr9xIE+2VpWcj+xHzhAZjkM7OMZM2aAjlFdf+1lmynKUIBgOk/qTHtvpF1qwPJcAweozn3A6/yVn34rzj33XJ6mBNpC9ikXXA74imjnlPw4eHPOueerol1/QadoQ8GMcVkF3st8nSv3TGtZFsjUGZxTVCRHxjmB9xJFF+fc3b1lef455wDYGbSyHn7uyIDHTuA9wlkczjlZFihQwLy1xlXU4HUKVa7lOXmcPdl6mod56dOEg3weM1C4o6Nqzixi4H3o2M17wLW/2L+cUUFxiHnZRs5a4JI7CssUyTiTgT5PGMc0vNf5rHT6idfIgEuV6E+FcZz1QkGFzxvGM/De556B9yXFGR67hrTMXeOcYwoAvLedcz77HK5ZfSacPJntLSu1yJRRWjLjZ5kzOiwr+TngpKV46whlvEYOrvfyZZddljKzhjanFbrZZ8znBGdGC+8RPpM408S1PCedO3vLsuCIN+6kVxoREAERyG8EJKDktx5Xe0VABLJFgIMCfunnsgYOHKpWrZqqHGdQwYEIB0MceDsJ6CshM3GFX3SdQSLzcCDCmSQMPOY1/oJKPwN02snBOa8xpP01lAMV18ES0/ALOAcRPGZguRzY8Zi/brNMTpfnAI5f1PnFn3EMrJ8DfIoombWBaZ3gafs58Hfycs9BMPdpAzmSlXM9vV+fnThP9+TPvuUv7OxDJz+dLnJWBs9ZN9PxmIFsyJKBx7zm2k/0OcBrTqAQ43pf8Ndqcnd+CbYsC+wD12VXntbpem849Wa0pyjiKkixHY5Q55qHgzIOSp1rISEhZnYMz9lG1zLSiiOWdfZgM6P+ZXmugYNKfq6ca5x14ohQLCPtIJLp2Hc//PADnPub1zwJnnzOOavMddDPGTG8R13r42fGdZkcB838fKWdpUUhNL2+4/3mfJ6zk4e2OPl5zMA+pk3ky3MGLuGhsMEZaGTAawyWZeHqq682S4p69uwJLhFkWss6IwhQ6OByQ/pmYR4GPkfob4lv8GrTpg04Y4OfDcYx8J6noMJlRE5f8VnEOAb2I23ksWtI+yzj8jcyck3DWVWubaMI5BrvjWMKIBmVw3vixhtvNMsP+XnmTB+k+cdZPTVq1EhzNfmUn0vOOkk+gxFSKOI752TDe8E55+eP9xXPKTxRdOVxVoF/E9L2Jc8pYF9//fVZZVe8CIiACORbAiH5tuVquAiIgAhkgwC/DHMQR6eWnMruOijgL7vOYMBVFOCXWk/eEMJfhek0lF9kuQSCA/spU6aAPgf4xZmzQ+gjgQMHy0o9QOVgKe0XaM5uyWgATASWlVwG/b3wl0v6ZRg/frxZRsN4BpbBwQqP3QmetL9MmTLgl3mnXE4fTzvjhQIFp8iTpZPO+dXVOXd376SjYMDBCJ1mcuBIpqzHiefMHA6EnPO0+7T9RPGFM1jYT0zr2k885wDZdSDEQR6FAMYx8FdfDjZ5nFFIW2dm9waFLNdBKdvr3J8sn+KbM/DiOfuXyzJ47Bq4BMNVyOBgmHmZhuW79h2XJrky5D3qOmuCeZzZADzOLFB8cL1vuayBQgPbQD8hbA/zs50UM3jMwP5Mz6cO49wN7nzOOQjmDBunTH7+KYrxnuI17inmsJ95blkWuCSHxxT/OJuCxwxsJz9jPHYCPwPdu3c3s24oYmYnj1OWs+dgm88UBj5f6LeDfm74eedsMy6Lo98Vzoxy8nBPxq1btzbL6vg5mTp1KiiqOn3PtnJGEPuG6ecAe6YAABAASURBVBnIkMuFHn/8cfNGHjp+pr8U188t7ytHdOO9RPuYl8HhxmMn8N5zFa+5lIVLWpx4in2cDcP7jtdoN23gMQPFCdc6eA9RUGKcJ4Eik2WdEZE4M4pc2EYuyeOSJbYnozIty0KLFi1ShEjXdOTj+rlkXMOGDVM5xuU1J7AePlt4zs/BE088kcpJLa/zuUP/M1x6NXHiRPC+pOBFX0KudZEfn8fsO+ZTEAEREAEROJuABJSzmeiKCIiACBgC9B3AL8YcWPTv3x/0C8K17vwSykEG9/wl1SROs+EyCNeBIr+sPvfcc2adPAcr/ILNZT8cJPALK7/YO0XQASEHZ3xLBWct8JjLbuio8IEHHjB20E8Hl0Mwj+uvoRQYOLDhwIiCA6fJc7DkOrDhr8P8lZQDVC7TobNPzoRgHRxQcBDFwYDrUgjLssABHNz850n7OSCieOAUTVGBv3ZzkMZBJAfgXNLEL/1OGs7kIBvn3J09B9+ug1YuveJyqKeeegqsw7UMCkAUVZwBIuOy6icOXuhfIKN+siwL/GWX7Fmea6AQx3vNtT7GZ1VnZvcGB4/kxHIYODuJg2Xet/yVnvFcsmFZyQNB3su8Xyj88F4ge94HXHbBOJZhWRZclxfQXs4KYBzDrFmzwHubgh9D165d4fjcYTz5UwjhsaeBIgM/g+wv1uPk50CUy0wsK7kdHMxzKRLvYydNZvvsfs4tywI/o+TI8lkvHQpzRhd9ffAzSP9FjGPgTCaKcjzmANx1phE/n/yc0gkp8/GYHCkwkD3vz+zkYV2sx3kW8flAoYMDctrOzx3LpfDDZwFFFbLls4N56TCWsyh4nTN++MzgfcH2UbyjYMt0DBx0W5ZlPkv8XFGQ5f3Ge43PFS6No8jINjE9g2VZYD7Y/yzLSiUo8DlgX071P22lTyfLssx1cuOSFd6ztInHrMdE2hu+YYnBPjT/p71faQsFBTrspY0mkRsbztRwFWL49hxeo31uZDdJKOzwOWNOXDYU2Zz+ci7zGU/fSM65655lOIImr/MeY5/z2An8nPMNSBRaXNPymeWalv3J56KTT3sREAEREIGzCUhAOZuJroiACPiUQOAUzi/UnJLPXyg5COSXdA6Ouf6fAw6KH66toTDhDKY4MHH94s7BFX8t5eCIAw8OtOmbgF+8OQjm1HinLMZxQMjlIwx8Cw9/VaR44/y6zy/JzMc8/BLMgSmPGWgvB0Csi9PkOWjidQYO1DnLgV/Q+Ys5B48cWHPWCQdQ9OdB4YADVZbDPAxcquHJwNeT9nPQQV8KrsICp+9zNgw5cBDOQR0Z0hbLShYiOCDlubuBA30OoJz09JPAtjvnzp5T6ynYcLDhXOOevHPSTywjo4EQfyFu1KgRk6QKOanTsizQn4VlJQ82+av8tGnTwPuX9yB5clmY6ywK9jn7nvcC2XPAy0GVYxQHcRQsnHP2HW10zrnnjAIu32Dg/cV6eJ2B9y3FNR5nFXg/uA5SHd88LNPJy1/fKTzRCSwHpM51fjbZTrbZuZbRPiefcy614ODUKZufT35OKTrRfwvPGWdZllkK4/prPwUMfnYZz8DPKZ8r/OxyEMu+4HV+Vp1BbnbycEYDRUqWxcAZGvSLxGcLA5cmUhB2uLI+zrJj/RRzaRefXRSGKIzwvqDQ5qRnmQzMw+VJdPpLoYUCCH1HPfroo+atPxR2ycZhwjz8rHm6xIZ9zfuQ+RloJ+9ZMudMHed+47Oubdu2cJ7JTMv7yTUvBRiKhJ999pmZlcE0uRUouPDz4Fofn+NVqlRxvWSO2SdcSsU2mQsum/QEF9fnHMukEOuSJeWQ5ZIn985F3oN8Njrn2ouACIiACKQmIAElNQ+diUDWBJQi3xCgCMDgToM5EOBAzrKSB6v8AktHjRwEZpSfX+YZb1kWuDQj7ZfpjPLx12MOSpwvvfyC7BxnlIfX+UsvBRLnjRD0KcFfLxmXWaCN9I/AL/yZpXON86T9zEfOnHXiOqDk9bTBsixwWQ0HfWnjsjrn4JWDjYzScXDC2Ub02+A6c8NJb1k56yeWw36iU0ky5TkDB3gc0DKO567BsnJWZ+PGjVO9VcUpm221LMssnSJ3d+493uOc/UF7nXJoMwfNznlme4pHFGYoumSWzomjgNW6dWvn9Kw9GXbr1s0sV6BNDz74oGmPk5D3IO1zzjPa895jyCje9ToZuH7OWT4/G5ndV8x/xRVXIO09S1GDs0yy4scZF464lp085MR6uKctmQU+I+gUtmXLlqBdFPYsK/mZllk+ikjXXHONSUJb3amL/duxY0fj44MZ084Qy2jGG/u6m93vvJ+YL71gWclvv+Gsi7TxaUUoJ57PUec4q31aW7NKn168ZVmggMn2OPF8xro633Wuc0+uaT8PFC9dBSGmY3Blw88BxWNeTy9wJh+FQCeOM4w4A805114EREAERCA1AQkoqXnkizM1UgREwD0C/OLJwSV/WeXAIm0uXuOAioPK9AbdHJRxSj4HPWnz8gt4586d4cyiYF1M26FDh3TXurMuzgChA1s6XnQdoLAs1y//HHhYVupBD7+Uc3r77bffnjJNniIBy3N+3U5rI+ugWEEHkRxIpY3P6tyT9rMsDvbpI4HLXDh44zXXwDaQEQddHLi6xrlzzDzkyz5zTe+0k0tbKExlNsDPST85dZI3hQSnjWTrOoBx0jn7nNTJARl9sjj3GcukSMVZTTxm4CwOzqxiuvQGWhT6yC29e9zJz70TyNk55p5iDWc9cUYUB8285k6wLAuc8cDZSSzDyWNZFvhZGDRokHlDlnOd9xvFKX5W2Kes04nLbE++OfmcM3+/fv1ARmTlWhfPeZ1+QNJyYToKD5zNQQGGdvOaE9iG9PJmJw/ZcHkRBQVXlk5dvBcp1HDWV7t27VKW1VD0YR8w3knr7FkOZxPxGUJ+jhDA+5vLFV3vOSePZVngbAi2izP6XGdbMD3vS8uyTP2O0It0/vE+4v3EPqYdrkl4z/OZzHvBslI/B5mOz2P6r+Jzk+cMFBw4E4PH7gRXWy3LgussLnfyO2k4a8rhbVnJs5RovxPvuuf9w2cf/x451zkjjs9F59zZM43Dlp9pCi1OXNo9+81VkCJPXkubTuciIAIiIALJBAJRQEm2XFsREAERyAUCHFxygEDngPRdwqUPDFw3z2njHJTw1+WMBt0cTFCAYHp+4acjv7Fjx5q3WvDLr2sTWAa/TNMJIdOzHgZOMefSCzqW5RfjtAMtfuGlaOKUxUEN8zAvA8v64IMPQIHCslIPKLg0h44E6fyUaZ3A9tIO/nJNBk7Znu49aT/L5mCU4gJ9L7jbBuZzN1A0Gj58uOHPtrLdnrYzu/3kaiMHwWwf76lnn30WHBy5xqc9zkmd7AMKU059XJZDAcK1Dt5T/DWccbxfyIaBeXjO+5I2uOZxjtMOrjmYpu8L5mf7yJgCAvvWyePunlzoo4dlsCyWyXuDnwXeu67lWJYFDprZn2wHRQPX+MyOeY/n5HNONmREX0dO291hR5s40KUoys8487CNLIOBZbJspnMN2cnDGVh8/tA3jVMP62L/cgkf70MKCa71kD9tIHPXPLSNzwiKP+k9kzhbYvTo0WDZrIOB/Ue/Rnz+scy094NlWeB1Lr1iH1LQcbUl7THz875ybQ/tYj28l3lPp83jnPPZy/YwLfcUjijKOPFZ7S3rjK1c/nPddddllSXdeMs6c8+y3Wy/ZaV+RrtmZJu5FIrtpN1c3sg+ck3DYz7n6Oicabi0ifl4PaPAtjM9edAfTGaCbkZl6LoIiIAI+JCAXxUtAcWvukPGiIAI+CsBfkmlo1cOtBhcHfG5YzPTc0DHX4D5CyzLyywf07MeBv4imdlggOvV6afAtTzOSGFeBpblGpfeMX9xZFonpDdoSy+fu9dogyftZ3vZbsce5ne3rqzSuZbNdmeVPrN42uXYSHtZdmbpXeNYN++prO4F1zw8zk6dtIv2uVOfp+XT1wXtcoJlWeAv3uTiTn1Ovsz2ZMSyWCa5ZZaW9mf3/nWth3WxrMzqShtnWWfaTt7knjZNRudMyzysl/wsK+OBtFNGTvOwLnfa6FoP87hrH8tmegb2H/k6tme0Zx6GjOLTXne1zV27WAZtoU1kzjJ4zdNAOz2pM6PyWQ5DRvGu1y0r+R7Lym62iWnc/Sw4PNy1w9UmHYuACGRFQPHBREACSjD1ptoiAiKQLwns378faQWUfAlCjc51AnTgSSesuV6xKhQBERABEcg9AqpJBEQghYAElBQUOhABERCBwCTA14Q6b55gC/jLo2Vl/es10yqIQE4IULjjG1ecMizL8uh119A/ERABEcgFAqpCBERABLxFQAKKt0iqHBEQARHIIwJpX9VKPwZp/VLkkWmqNsgJULhzfS0tHZ/Sn0KQN1vNE4HcJqD6REAEREAE/ISABBQ/6QiZIQIiIALZJcC3uHDgyvz0D5GV80WmUxABbxCg/we+QcYpi69DTu+tIE689vmVgNotAiIgAiIgAsFBQAJKcPSjWiECIpCPCfAtK3zTAt9Awtf88tWY+RiHmp6LBOh4kq/j5mtjH374YfB1qLyWiybkTlWqRQREQAREQAREQARsAhJQbAj6XwREQAQCnQCX7TzwwAOgeGJZ8n8S6P3pbft9WR7f8nHFFVfg1ltvRXR0tC+rUtkiIAIiIAIiIAIikKcEJKDkKX5VLgIiIAIi4AYBJREBERABERABERABERCBPCcgASXPu0AGiIAIBD8BtVAEREAEREAEREAEREAERCDQCUhACfQelP0ikBsEVIcIiIAIiIAIiIAIiIAIiIAI5HMCElDy+Q2QX5qvdoqACIiACIiACIiACIiACIiACIhATghIQMkJvdzLq5pEQAREQAREQAREQAREQAREQAREQATykEAuCSh52EJVLQIiIAIiIAIiIAIiIAIiIAIiIAIikEsEgrcaCSjB27dqmQiIgAiIgAiIgAiIgAiIgAiIgKcElF4EMiAgASUDMLosAiIgAiIgAiIgAiIgAiIgAoFIQDaLgAj4hoAEFN9wVakiIAIiIAIiIAIiIAIiIALZI6BcIiACIuCXBCSg+GW3yCgREAEREAEREAEREIHAJSDLRUAEREAEgpGABJRg7FW1SQREQAREQAREQARyQkB5RUAEREAEREAEziIgAeUsJLogAiIgAiIgAiIQ6ARkvwiIgAiIgAiIgAh4m4AEFG8TVXkiIAIiIAIikHMCKkEEREAEREAEREAERMDPCEhA8bMOkTkiIAIiEBwE1AoREAEREAEREAEREAERCC4CElCCqz/VGhEQAW8RUDkiIAIiIAIiIAIiIAIiIAIi4EJAAooLDB2KQDARUFtEQAREQAREQAREQAREQAREQAS8R0ACivdYqiTvElBpIiACIiACIiACIiACIiACIiACIuA3BCSg+KwrVLAIiIAIiIAIiIAIiIAIiIAIiIAIiECwEMg2BDj2AAAQAElEQVRYQAmWFqodIiACIiACIiACIiACIiACIiACIiACGRNQjFsEJKC4hUmJREAEREAEREAEREAEREAEREAE/JWA7BKB3CAgASU3KKsOERABERABERABERABERABEciYgGJEQAQCgIAElADoJJkoAiIgAiIgAiIgAiIgAv5NQNaJgAiIQPATkIAS/H2sFoqACIiACIiACIiACGRFQPEiIAIiIAIikAUBCShZAFK0CIiACIiACIiACAQCAdkoAiIgAiIgAiLgWwISUHzLV6WLgAiIgAiIgAi4R0CpREAEREAEREAERMCvCUhA8evukXEiIAIiIAKBQ0CWioAIiIAIiIAIiIAIBDMBCSjB3LtqmwiIgAh4QkBpRUAEREAEREAEREAEREAEMiQgASVDNIoQAREINAKyVwREQAREQAREQAREQAREQAR8RUACiq/IqlwR8JyAcoiACIiACIiACIiACIiACIiACPgpAQkoftoxgWmWrBYBERABERABERABERABERABERCB4CQgAcW1X3UsAiIgAiIgAiIgAiIgAiIgAiIgAiIQ/ASy0UIJKNmApiwiIAIiIAIiIAIiIAIiIAIiIAIikJcEVHfuE5CAkvvMVaMIiIAIiIAIiIAIiIAIiIAI5HcCar8IBBwBCSgB12UyWAREQAREQAREQAREQAREIO8JyAIREIH8RkACSn7rcbVXBERABERABERABERABEhAQQREQAREwCMCElA8wqXEIiACIiACIiACIiAC/kJAdoiACIiACIhAbhKQgJKbtFWXCIiACIiACIiACJwhoCMREAEREAEREIEAIiABJYA6S6aKgAiIgAiIgH8RkDUiIAIiIAIiIAIikH8ISEDJP32tloqACIiACKQloHMREAEREAEREAEREAERcJOABBQ3QSmZCIiACPgjAdkkAiIgAiIgAiIgAiIgAiKQOwQkoOQOZ9UiAiKQPgFdFQEREAEREAEREAEREAEREIGAICABJSC6SUb6LwFZJgIiIAIiIAIiIAIiIAIiIAIikB8ISEDJD72cWRsVJwIiIAIiIAIiIAIiIAIiIAIiIAIikCWBgBdQsmyhEoiACIiACIiACIiACIiACIiACIiACAQ8gbxugASUvO4B1S8CIiACIiACIiACIiACIiACIpAfCKiNAU5AAkqAd6DMFwEREAEREAEREAEREAEREIHcIaBaRCB/E5CAkr/7X60XAREQAREQAREQAREQgfxDQC0VAREQgRwQkICSA3jKKgIiIAIiIAIiIAIiIAK5SUB1iYAIiIAI5B0BCSh5x141i4AIiIAIiIAIiEB+I6D2BjmBw4cPY8mSJZg9ezZ+/vlnTJ48GZ9++ineeecdvPnmm3jxxRfx1FNPoWPHjrjnnntw0003mcBjXmMc0zAt8zAvy2BZLJNls44gx6jmiYAI+CkBCSh+2jEySwREQAREQAREwB8JyCYREAGHwM6dO/HXX38ZgaR///7o0KEDbr/9dvTs2RMvv/wyhg4dig8++AATJkzA1KlT8fvvv2PevHlYvnw5Nm/ejH379iEhIcEEHvMa45iGaZmHeVkGy2KZLJt1sC7WSYGFNtAWxy7tRUAERMBXBCSg+IqsyhUBERABERABfyQgm0RABEQgGwQ2btyIn376ycwkeeaZZ3DrrbfigQcewCuvvGIEkr///hu7d+9GSEgIatasiWbNmuHyyy9PmV3y2GOP4emnn0a/fv0waNAgvPvuuxg/fjy++eYbE3jMa4zrZ6dhWubhzBTOUmFZLLNWrVqIjIw0dbFOCiy0gbbQJtrGmSu0ddOmTdloqbKIgAiIQMYEJKBkzEYxIiACIiACfkhAJomACIiACOQOgf/++8/MIHnwwQfRqVMnDBs2zMwkWbp0KY4ePYro6Gg0aNAAN998s1mWM2rUKHz33Xd46623jFDiiCDt27c3QoojgtStWxfnnHMOihcvjvDwcBN4zGuMo1DCtBROmJdCCsuisDJ8+HB8/fXXGDt2LF566SU89NBDuPLKK0Fh5eTJk6BtnLlCW5nv4YcfxujRo7Fs2bLcgaZaREAEgpqABJSg7l41TgREwA8JyCQREAEREAER8EsCp06dMr5LKFLcd999ePbZZ40Pkx07dpiZJRdeeCHuuusu9OnTB2PGjMFXX32F119/HY8++iiuuOIKVK1aNdfaVaZMGTRt2hS33XYbevToAdqcVlihuLNt2zZMnDjRzH7hbJaRI0dizpw5OHbsWK7ZqopEQASCh4AElODpS7VEBHKJgKoRAREQAREQAREIFgJxcXGYMWMGBg8ebJy60s/Ijz/+iD179qBgwYK45JJL8Pzzz5uZJfQ5QmHl4osvRtmyZeGP/1yFFYo7XBrUpUsXM1OGfla+/fZbM3OFYsprr70GtlX+U/yxJ2WTCPgnAQko/tkvssqXBFS2CIiACIiACIiACORzAvRXQgesjz32mJlF8uuvv2L//v0oVqyY8V1C0WTSpElGPKGIEqi4uDTo+uuvN23kUh6+6YczUzgD5Y8//jAzVx544AGzX7lyZaA2U3aLgAjkEgEJKLkE2pvVqCwREAEREAEREAEREAERyA4BLsfh8psnnnjCOH/lrIxy5cqhTZs26Nu3r7lGfyOBLJpkxIXtbNu2rRFT6K+Fb/KpU6eOSc6ZKN27dzczceQvxSDRRgREIB0CeSGgpGOGLomACIiACIiACIiACIiACPiKwJYtW4xD2McffxxffvklDh06BDpspWjAmRm83qJFC19V73fl0l9Lu3btMGTIELOkp2XLlsZGzsShgMTlP4sXLzbXtBEBEcgRgaDKLAElqLpTjREBERABERABERABERCBMwQ2bNhgXj3MGSeTJ082b89p0qQJnnvuOfM64auuuupM4nx6RGe0vXv3xhtvvGGc4RLDjBkz0KtXLwwYMAALFizgJYV8S0ANF4EzBCSgnGGhIxEQAREQAREQAREQAREICgLr16/HiBEjQOGEr/U9fvw4OMOkX79+eOWVV9CqVaugaKc3G1G/fn3zOma+hpl+U/iK5VmzZpm3DvGVyXPnzvVmdblXlmoSARHwGgEJKF5DqYJEQAREQAREQAREQAREIO8JTJkyxbyC+LvvvkNSUhIuu+wy8I0z9HHSrFmzvDfQQwtyO3nNmjXBN/dQgLrttttQpEgRzJkzBxSf3nvvPRw5ciS3TVJ9IiACfkJAAoqfdITMEAEREAEREAEREAERCEoCudYozjrhTAlnkH/llVdi2LBheOaZZ9CwYcNcsyNYKqpUqRIeeughM5PnnnvugWVZcMQpCirB0k61QwREwH0CElDcZ6WUIiACIiACIiACIpAPCajJgUDAdWBfpkwZ9OjRw4TatWsHgvl+bWOpUqXQvn174yOlUaNGSCtU+bXxMk4ERMCrBCSgeBWnChMBERABERABEfA7AjJIBIKYQNrBPGed8A0y3Adxs/OkafXq1cOrr76KDh06oECBApqNkie9oEpFIG8JSEDJW/6qXQREQAREQASyJKAEIiACIpAegYxmnXAGSnrpdc07BNq1a2dmo1xwwQWajeIdpCpFBAKGgASUgOkqGSoCIiACAUtAhouACIiACHiRwMaNG5HW14lmnXgRsBtFnXvuuXj55ZeNj5SoqCjNRnGDmZKIQDAQkIASDL2oNoiACPiYgIoXAREQAREQAf8gsGTJEvTv39+8FYYzTRxfJzz2DwvzlxV8S88bb7yB5s2bp8xGmTx5cv6CoNaKQD4iIAElH3W2mpqPCajpIiACIiACIiACAU9g5syZ6NmzJ3bu3InWrVtDs078o0tr1KiBF1980fhGoUUffPAB3nnnHR4qiIAIBBkBCShB1qHB2hy1SwREQAREQAREQATyM4HvvvsOAwcONAg464FCimadGBx+s2nXrh26du1q7Jk6dSr69etnjrURAREIHgISUHKnL1WLCIiACIiACIiACIiACGSLwIQJEzBixAiTt2PHjsbvhjnRxu8IXHvttejbty8KFy6MuXPnolOnTjhy5Ijf2SmDREAEskfATQEle4UrlwiIgAiIgAiIgAiIgAiIQPYJcNbJp59+agro3bs32rZta4618V8CLVq0wNChQ1GxYkXQ4e99991n/KP4r8WyTATSEtB5RgQkoGRERtdFQAREQAREQAREQAREII8IJCQk4OGHHwb9ntCEIUOGoGXLljxUCAACFSpUAH2h1K1bF0ePHkWXLl2M498AMD04TFQrRMBHBCSg+AisihUBERABERABERABERCB7BCgk9ibbroJ27ZtA1+R+8knn6BOnTrZKUp58pjAoEGD0KpVK2MFXz09ZcoUc5zVRvEiIAL+SUACin/2i6wSAREQAREQAREQARHIhwRWrVqFBx54wLS8fPny+Oqrr1CqVClzHkCbVKbu2LHD+AV54oknzKyae+65B7fccgvoL+THH39MlZYn8fHxePnll0HBgb5fJk6ciH///TdgfYk899xzKX363nvvQSIKe1lBBAKTgASUwOw3WS0CIiACIiACIiACIuAzAnlT8K5du9CtWzdTeb169fDRRx8hJMT/v64fPHgQ8+bNw+eff25mzZgGuGw2bNiA+fPnY+3atSZ+3759OHbsmElx6tQps3fdbN++HbNnzzZLXvj2odGjR+P5558H3z7022+/uSYNmOM77rgDAwYMMPZSRJkzZ4451kYERCCwCPj/EzmweMpaERABERABERABEch7ArIg4AjQ58mjjz5q7K5cuTLefPNNc+yvmy1btmDMmDF47LHH0K5dO7z44ov4+OOPMW7cuLNMbtKkCV5//XUMGzYM77//PugUlzNrfvjhBzMLJW2GatWq4e233wZnbjzyyCO4/vrrUbNmTZOMs1PMgcuGb7n5/fffkV6cS7I8P2zcuLERgmgIZ9csX76chwoiIAIBREACSgB1lkwVAREQAREQgfxCQO0UgfxGgEIERZQyZcqAMxT8uf0UKij2fPnll9i0aZMxtXr16kbouPfee8256yYiIgINGjRA7dq1UalSJZQsWRLR0dGuSc46rlGjhvEdwqU+dMD61ltvgYJLmzZtzkrLZUAUnG6++WazVIjpDhw4cFY6f7hwySWXoFOnTsaUp556CuvWrTPH2oiACAQGAQkogdFPslIEREAERCCwCMhaERABEXCbwNNPPw36CSlRogTGjh3rdr68ShgZGYkbbrgBl156qZlR8fXXX4O+Sih00G9Lbtt15ZVXmpksRYoUMUuFKLbcddddRkyhKJXb9mRV34033og777zTJHv88cfNsiZzoo0IiIDfE5CA4vddJANFQAREIC8IqE4REAEREIHcIPDqq69i2bJliImJwciRI3OjSrfqoD8WLreh3479+/efladz58549tlnwRkVFFTOSpCLFyicdO3aFV988QVee+01XHzxxab2JUuWIDEx0Rz72+b+++/HVVddZczqH4jD0gAAEABJREFU3bs39u7da461EQER8G8CElD8u39knQiIQHYJKJ8IiIAIiIAI+DkBChR//vknChUqBAopFFHy2uS4uDi88cYb4ACfM0tmzZplZsfktV3u1t+wYUP06dPH+GPhUqiCBQu6mzXX03Xv3h0XXHABKFZxCRLZ57oRqlAERMAjAhJQPMKlxCKQewRUkwiIgAiIgAiIQPASmDRpEihQcPZGr169ULVq1Txv7N9//w06bZ0+fbqxpUqVKsaR63nnnWfOA2lTunRplC1b9iyTd+7ciX79+oH+W86KzIML9INC/zGcLUMR5cSJE3lghaoUARFwl4AEFHdJKZ2nBJQ+vxA4mQTEHwAObQMObAb2bwBi1wJ7VwG7lwE7lwA7/gW2zVcQA90Dugfy7h7gc4jPIz6X+Hzic4rPKz63+Pzic4zPs/zy7FY785TAjBkz8OGHHyIsLAw9e/YE31KTpwbZlfO1wv379wdfSVyxYkXwLTHvvPOOceRqRwfN/+vXr8fcuXPNG4Q6dOiAf/75J0/bVrRoUXAmSrFixYwtnP2TpwapchEQgUwJSEDJEI8iREAE0iXAAcbxQ0DcdmDPymRxhAORuB3Akd3A0dhkQeV4HHDiGJCUADBPuoXpogiIgAjkEgE+h/g84nOJzycKJnxe8bnF5xefYxRZ+Fzj843POebJJfNUTf4hwNf/UjxhiymeNG/enId5HqKiokCHpt26dcMHH3yApk2b5rlNvjCgRYsWoJ8UikS7d+/GCy+8ADqdPX78uC+qc6tMzkB58sknTVoumeIrns2JNiIgArlIwL2qJKC4x0mpRCB/E0iMTxZMYlcDOxcDe+39IVtASTicv7mo9SIgAsFHgM81Pt/4nOPzjs89CiqJtiAcfK1Vi/KAwNixYxEbGwu+7rdly5Z5YEHGVfIVwVdffXXGCYIkhn5SKBJ17NgRkZGR5vXIFFXysnnNmjUD/c7Qhk8++QTLly/noYIIuE9AKXOFgASUXMGsSkQgQAnEH0hekrNrGcABRfwh4NTJAG2MzBYBERABDwnwecfnHp9/fA7uWwccO/ttJB6WquT5mADfEjN79myzZOfuu+/OMxKffvopvvvuuzyr318qbtu2LUaPHo0rrrjCL2bc8NXGnCFDPygff/wxTp065S+ocsUOVSICgUBAAkog9JJsFIHcJJB0Aji8C9izAsaXCae4Q3/Ac7MLVJcIiICfEqB4QhGFflTMrJR4PzVUZvkjgUWLFmHs2LFmxgNnn+SFjTt27ECXLl0wYcKEXHGiSiGAb5jhbIqZM2diypQp+Oijj0Bnqb169TIOa2+55RYw0HktrzGOaZiWeZiXZbAsXzCj7xE6cr3uuutyWrxX8t9///0oUaIE6FSWM1G8UqgKEQER8BoBCSheQ6mCRCDACSQeh3ECy4HBwS1AwpEAb5DMFwEREAEfEaAfFTMrZSlAQYX+UnxUlYoNDgJHjx4FxRO2huJJ7dq1eZirgb41OnfuDDpRpc8NChWpDfDO2eLFi01bu3btihtvvNEsS6FAMXDgQLz33nugf4/ff/8dTLd161bQeS0Dj3mNcUzDtMzDvPfbogLLon+WcePGYcUK+0ce75jrd6VUqlQJDzzwgLHr888/x7x588yxNiIgAv5BQAKKf/SDrBCBvCVAJ4p7V8I4gT2ZmLe2qHYREAERCCQCnJVCfykHtwJyOpu3PefHtVM8WbVqFbg8g7MtcttULgcZMGAA4uPjwZkWI0aMQOnSpb1ixsaNG83MEr6157bbbgNnkXCp0po1a9CgdlW0bFIXbVo3xV3Xt8Zj7a7Ds4/chle6d8DbfTvh4zeewpRRL5jAY15jHNMwLfMwL8tgWWQ4fvx49OjRA3fccQf4xpoff/wRFF+80hiXQijksI5ff/3V5WruHF5++eW44YYbTGWchXL4sHzOGRjaiIAfEJCA4gedIBNEIM8I0Fli7JrkmSdcupNnhqhiERABEQhwAod3AhSij+3LdkOUMTgJ/Pbbb5g2bRqKFi2K++67L08aSZGBFbdv3x5PPPEED3MUNmzYYGaTcDlQp06dzPGcOXNw5MgRnF+nOrrccz0+H9oLrz/zIHp3aofH29+I+9pejpuuuAiXNmuIJnVroMY55VG6eFFEhBcwgce8xjimYVrmYV6WwbK+HP48ejxwM5o3OhdxcXGYPn06hg8fbpYCccbL+++/D9qWo8adzkznsqxj8ODBmDx58umrubfjrBvOVFq3bh0ogOVezapJBEQgMwISUDKjozgRCFYCdErG6ed7VgHxB4O1lWqXCIhA7hJQbVzas289sH8DkCj/KLohgC1btmDMmDEGBZfunHPOOeY4tzecfdK7d2/cc889Oap67969xulq9+7dzawTLgeKjAhHi/ProMs9NxjRZOBT9+P6S5shpnB0jupKL3Ph6ChceXFjvPj4PaCY8uzDt+HS5g0RFRkBznj5+uuvQdvoGJa2pleGu9c4W+iFF14wPmv4xh7O2nE3rzfSFSxYEBRRWNa3335rxCIeK4iACOQtAQkoectftYtA7hOIP5D8KykdIMo5bO7zV41+TECmiYCXCND5NgXqw7u9VKCKCVQCY8eORWxsLC677DKzdCav2lGtWjW0bNky29UfP34cEydORPdu3cye503r18LTD92Ksa/1QN8ud9uiyYU+EU0yMppiCsUTiigfv/4UuKdNtC2trRmVkdX1iy66CEOGDEGRIkXMW4t69uyZVRavxjdq1AiOiMKlPPv2aYYb9E8E8piABJQ87gBVLwK5SiBuB8ybdeQgNlex51plqkgERMB/CJw8ARzcDBzY6D82yZJcJTB37lzMnj3bvFElr5bueKPBXP5D4cTM6rDFoHq1quC5jnfipSfvxeUXNcpV0SSj9jhiCm2ibbRxr20rbabtbENGebO6XrVqVQwaNMgsweKbcQ4dOpRVFq/G33nnnWjWrBl27tyJ77//3qtlqzAREAHPCUhA8ZyZcohAYBLYtx44tM2vbZdxIiACIhB0BI7sBfauAk4lBV3T1KDMCfzwww8mAZ22lilTxhznxoZvr5k4cWKOq/rrr7/AGRf0MbJh40ZUr1wO3Tq0xZvPPoRWTevluHxfFUDbaCNtpc20nW1gW9im7NTLN+OMGjUK7777rpmNkp0ycpKnTZs2JjvvKc1CMSi0EYE8IyABJc/Qq+IgJOCfTeJbdXYvA+TY0D/7R1aJgAgEP4HjccAu+zlMHynB31q10CbA2ScMFE6cwa992ef/v/3228Y3CX2B5KQyOmN95ZVXwBkX5UuXQMd212F478dw9SVNclJsrualrbSZtrMNbAvbRCEkO4YUK1YMeeXDpmnTprj44otB8USzULLTe8ojAt4jEOK9olRS4BNQC4KOAL+071gM6Et70HWtGiQCIhBgBJISAIrZ9EMVYKbLXM8JcKYAc3H2SUxMDA99HqZMmZKyxOPpp5/OVn0HDx4EHc5SgOHbce5re7ktnHRE2ysuQmho4A0baDNtH967o3kLUFhYqHkjEl+1vHt3YPkocoQ43lsUUrLVwcokAiKQYwKB9yTMrMmKEwEROEPgiP3FgNPG5Sj2DBMdiYAIiEBeE4hdCxzelddWqH4fEuDME4YKFSrAGfT6sDpT9OLFi82rhHnSp08fNG7cmIceBb4u96mnnsKsWbNQrVJZvPzkfbjr+tYoFB3lUTn+mJhtYFv6PdEepUsUBXl169YN7Kec2EtWuSXEnH/++fjf//6nWSg56TDlDT4CedAiCSh5AF1VioDPCfANEAc2+7waVSACIiACIpANAge3APSNko2syuL/BDhDgFZy9kl0dDQPfRoOHz4MLk1hJXxVMpd68NiT8Pfff+Pxxx/Htm3bcMkF9fByt/tQv3YVT4oIiLRN6tbAgO4dcG61iti/fz/69euHL774Ilu28+1KnK3z5JNPGlEjW4V4mMkR5HiPaRaKh/D8NLnMCjwCElACr89ksQhkTiAxHti/IfM0ihUBERABEchbAnw7j96Ilrd94IPaOaOBgb4ynMGuD6pJVeTRo0cREhKC5s2b4+67704V587JhAkT0L9/f5O0XZv/4fnH7kTxmMLmPBg3FcuWxNDnO+Ki8+uY5o0dOxavv/66OfZkU6JECTRs2BAHDhzAa6+95knWbKetX78+Lr/8ciPY+IkvlGy3RRlFIFAJhASq4bJbBEQgHQJ8ywPX2KcTpUsiIAIiIAJ+RmDPCiDpuJ8ZJXNyQoAzA5ifs08iIiJ46PNQunRpM4vixRdf9LiuXr164dNPPzX5nnrwFnS4+QpznB82L3S5Gzdc1sw0dcaMGejUqZM59mTDN/sUKVIE//33Hz7++GNPsmY7rSPM8V7TLJRsY1RGEcg2AQko2UanjCLghwT2rQdOnfJDw2SSCIiACIhAugT2rraf2yfTjdLFwCLAmScM1apVyzXfJ8gBomuvvdb4AmERQ557FFe0OJ+H+Sp0vvt69Hr0DtPmjRs3gkzMiZsbvpmnb9++JvXnn3+ewtNc8NGmTp06uPrqqzULxUd8VawIZEVAAkpWhBQvAoFC4OBWIP5goFgrO0VABERABEgg8TiwfyOP8mUIpkb/8ccfpjmcIRAaGmqO/XXjOtvii2HPoU71Sv5qqs/t+t+F9fHJG2feWsRZOZ5UWq9ePTz22GMmC0UUc+DjDe8xVvH777/j5EkJsGShIAK5RUACSm6RVj0i4EsCh3cDh3f6sgaVLQIiIAIicDYB71w5tg+Q42/vsMyjUg4ePIh58+ahUKFCaNmypc+tyMmbX+jvg7MtaCSFgyKFCvIwX4dSxWNAIYkQ+IYe+oXhsbvhpptuwvPPP4927dq5myVH6WrWrIkLLrgAO3bsMPddjgpTZhEQAY8ISEDxCJcSi4AfEog/ABzUG3f8sGdkkggEAAGZ6DcEjthCeNx2vzFHhnhGgOLJkSNH0KRJE9Anhme5PUu9dOlSdOjQAUOHDvUso536iy++AP192Idm6QqFAx4rABSSuJSJLOgXhm8m4rG74ZJLLjFOZd1Nn9N0TZs2NUVw2Zg50EYERCBXCEhAyRXMqkQEfESA/k7idviocBUrAgFAQCaKQDAR4PNcb+YJyB79559/jN0UUMyBDzcjR440pVepUsXs3d1woD127FiT/IbLmoFLV8yJNikEuJSJznR5oX///li3bh0P/TJwBgoNo3jHNzHxWEEERMD3BCSg+J6xahAB3xHQl23fsc2lklWNCIiA9wgk7NuCuNUz3Srw+J4NOLxujltp43etwZGNC9xKm6NEEsVzhC+vMsfGxoICSmRkpJmB4ks7fvzxR3D5TdmyZXHDDTe4XRWX/AwfPtykv+j8OqDzVHOizVkE6Ey3XZv/meuvvvoquDzLnPjZpnz58mYZD9/EQxEF+icCIpArBCSg5ApmVSICPiCQcBiggOKDoj0oUklFQAREwG8IxM77Entnf1OFgzUAABAASURBVIqEA1kvhdk7Zxz2zByDpGNZO9/eM3M0ds94D6fo8NXXreWyTC7n8XU9Kt9rBCiexMfHG/GkePHiXis3vYLGjRtnLtNpaVhYmDl2ZzNkyBDs378f51ariBe63O1OlnydpsPNV+CSC+ph27ZtGDFihMcsOCPk559/9jifpxm0jMdTYkovAjknIAEl5wxVQkATCGDjjXhyKoAbINNFQAREwLsEHIHD2WdWupPm5In4zJKZuJS0iQnm3OcbPt+Tjvu8GlXgHQLOr/++Xr4zdepUcLYL3/rSrFkzt40fNWqUeb1u6RJF8dSDt7qdL78nfOyu61CtUlnMmjUL77//vkc4PvnkE+OjZvz48R7l8zSx6zIezkTxNL/Si4AIeE5AAornzPwrh6zJnwT462R81r+a5k84arUIiIAIBDiBpBPAIfm3CoRe3LVrl1m+w9kgvhZQKJ6QySOPPMKdW+Gvv/7CtGnTEBYWiq733YSKZUu6lU+JgOIxhfFYuzaICC+Ar7/+GmTpLhdnZsiUKVNw7Ngxd7N5nM5ZxsMZL46Q53EhyiACIuARgTwXUDyyVolFQAQATiHnr5NiIQIiIAIiELwEju4Fju0P3vYFScu4fCcxMdEs3yldurRPW/XAAw9gzJgxqFWrltv1cNYKE999fWs0qVuDhwoeEKhfuwruvK6VyeGwNCdZbCimsZ8OHz6Mn376KYvUOYt2xBo6Cc5ZScotArlDINBrkYAS6D0o+/MfgcO7AP46mf9arha7EDh58iSOHtMUfxckOswnBLic5tiOlTj434/Yv2haqpB49IChQEeyaePSnicdP2LSHlrxe6oy0qbj+cnTS3cOLv05VdoDi7/F0c2LkBQfZ8ry+ubwTq8XqQK9S8D51Z8DZu+WnH5pdB6bfszZV+lwdsmSJShfugRuuNT9JT9nl5S/r5AdGZIlmbpL4/bbbzdJJ0+ejFN0EG3OvL9xXcazY4dmrnmf8Fkl6kI+JyABJZ/fAGp+gBGgcHJsX4AZHVjmJpw4gdj9h3Aw7ohPv/DklMoPfy7Ao32HY/P23Tktyqv5448nIDExKdMymcYbXyZZxppN2zH/v9Vgv2VaaRaRtCkru7MoQtE+JnDqZBIO2ILJpgndsfOnIdi3YLI55zUnJKUIKLPOinPSOPuTKQLK9CzTnkoRUH5KlXb/v1Ox6/dR2Pz5U9g9/V23HNJ6hImvNI5PFoU8yqfEuUKATlk5A4WV5ZaAwrrcCcePH4czY4KvLC4UHeVONqVJhwDZkSGjyJRseZxVaNmyJcqUKYM9e/Zg4cKFWSXPdjyX8TRu3Bgn7R9WVqxY4UY5SiICIpATAhJQckJPeUUgtwlQPDmZmNu15ov6Nm7dhW4D3kPbzi+j/TNvol3319D91fexZ59/+ppZsX4z4o+fwDFbsPCXDvrzn/9wx5Ov4vmhY3HkaPxZZlHw+Py7P3DL469g6NivsxRaziogzYW1m3fg+cFj0Xf4p/joq5/TxLp/Gm8zfOGtT/H6BxORmJS5+ON+qUrpbQI7vn/dzP4IiSiI6CoXoGiDa1G00Q2pQmjBoqbawrUuSXU9bTqeh0REm7RF6lyWZVorLMKkjal3deq0Da9HoRotEF6sAo5sWoitX7+AEwd3mrRe2xyVaO41ll4uaN26dabEmjVrgoNYc+InGw70N2zYgOqVywXf7JM8YMxZKGRJpmTrrgm33prstJfihrt5spPunHPOMdk2bdpk9tqIgAj4joAEFN+xVcki4H0CFFC8X2q+K3HOvyvw/JCxRhzhoH7GvCVGLOFshvNqVMaVF5+POtUrYfWGbRgxblqOZzd4GzAH/LtjD4BOAencztvlu1sexYY3bNFh2MdTQHs+/eZ3nEhMxNLVm/DviuSBhWtZS1ZtxJff/2lm9sxeuALrtuxwjfb4uGjhaBQtkjwIPnDoiPn1zeNC7AwnT55CYmIS9h86jBMnJFDaSPzuf870OL53oxFOKt06AKVbP4pijW9GMVtAcQ1hKQJKy7PiXNPxODRFQLk0y7QhYeGGCQUU5k0J59+IUi3vR4WbXkSJZu1wMuEY9swcbdJ6bcPnfqLvnFB6zc58WJCrgOJJ8z1Jm5CQgF9//dWTLNi7d++Z2SeXNkNoqL7uewQwncRkSBGFURRQyJjHWYUbbrgB9Fvj+CnJKn124x0BZePGjdktQvlEQATcJBDiZjolEwERyGsC8QcATufOazuCoP4CBcLwnz2Y/+zbGVi8cgPe+vgbMxB/q89jGNTzYfR44Bb073qv+eVu47ZdiDvsX4OXE/Zg/1h8gnkzQOGCeTctOzQkBJER4fhz3n8YN/V3bNsVi8Z1ayA0JASL0ggoFFu+nT7X3D2N6lTDkWPx2Lx9jznP7qZU8RiMfLGzCU89eDNC7HqzU9ax+OOIPeAjHxbZMUh5UhGgKEFfI6GRhVDy4g6wTs8GSZUo5cQ6feTsT5+mu3PSOPt0E7l9kTNZClZuBAo9nI3idkZ3Eh7d706q3Eqjek4TWL9+vTniDBRz4IMN36AzePBgTJw40e3SnQF+vVpVcPUlTdzOp4SZEyBLMqV4QsaZpz4T64nfmjO5PDuqUqWKybBx40az10YERMB3BCSg+I6tShYB7xLQ2xi8xrPGOeVRrnRxLFi2FsM/noKCURF4pdt9RjBxKokID0ORQgWdU7/aJyScwKHDR0EBgbbnlXGWZaFRnepmGdEvf/2LCmVKoMPNV6BEscLYuG03KEw4tlEsWbJqA+rXroo2rS+EZVnYFZvzQWF4gQKoVqkcuHfq8nR//ESimYFSomhhIwh5ml/pfUvgeGzylPSI0jUQUiAii8pOnY539qdPU+2cEyeNs3eup7d30jj79NIABSvUNRHH9yQPrM2JNzachYLM6/ZGNSrDMwIrV640GXwpoEyfPt3U4e4g3HWJiTNjwhSgjVcIOEwpoJC1Vwr1QiE1atRAREQEdu/eDfpc8UKRKkIERCADAhJQMgCjyyLgVwQS4wGtg/dal8TYwghFFC472RV7APfZg/4KZUqmKp/+NVat34ryttBSuFBUqrgtO/ag99CPceNj/XHtw33xSJ/hWLTi7AFTwokTmPzzX7i7x+sm3a1PvIIpv87BgbgjZy0LYl09Xn0fnPGSqjL7hMuIRo3/FpzFYZ/i+OkBf0R4AXBaMa+lDZzh8emU33Bnt1dx3SMv4Msf/kybxIgwPd8cjZ9nLTRxXMbCdLTz9q4DwSVNJiKTTekSMUaAYpKG51ZFlQqlbSGlpFke5fqWoKVrNiHuyDG0alovWfiJjMC2nbHMdlbgsqrl6zbjqVc/QJtHXzR8M/JF47RxzcZtKeVs3r4b9/cajFkLlplrbBd9r9zc5WUw/PnPUnPd2ezdfzBlRsyTA95L6VcuTXKYM23sgTgMHj3ZlMF+Z79O/3uxWZLEeCe889l36DVodIqAxPul68vvmHuAS8fS8w/DvLH7D+GtT74x5fPecuxnnGvY7GH7nLwJp+9HsuE9QRZ/LVzuRKfsaa8793dKBh8fnNi/zdQQVqik2We2iSxbG6EFi6JAkTKZJTNxkWXPBct0K225OggvWh6hkYVN3ow2YYVLmaiEfVvN3msb/Q3wGkpvFcS3nXCwWrhwYVSvXt1bxaYqZ+fOneAyofDwcDRr1ixVXEYnv/zyC44fP46m9WuZ521G6XQ9ewT4N4xsyfjnn7Pveyt7tWecKzQ0FM4yHn8SdjK2WDEiELgEJKAEbt/J8vxEQL8+erW3LctCpbLJg7Ga55THxeefl6r8bbv2Yog9UE6whQrOlnCd3UD/Kd0Hvm8Ek3NsseDixudh38E4vPHhRHDg7hTEQXK/t8fjgy9/BB29nlutEgraosF7n3+Pu7q/hjc/nJQiiDDPL7MXYv2WnUbU4LlrYFlzl6zCwUPJr12NO3IUxxNOoEh0wXRnXtD+Hq9+gAnfzgCX+jSpVxMVbYHo8NHUS5EoDuzedwA//7XQ1PvWp99gzKRfcOJEElo0roPypYq7mpHusWVZMP/Ze85GIatiMYVAm/ceOGTyJNgD97mLV6JksSKgj5kIW/gJCwvFIbsdjDOJTm9OnjyJL77/E8+8/hEoopQpURTNGp5rWFEIOZ0sZbd99z5wNs5uF2e/5H34SDwoBFCM+eqnWfjEFpPCC4QhKemkWW5EEcspZNfeA4Ynxat1m3cYO1tf2AAX2NxCQ5L/TFJM6jHwPfw2ZxFKFC2SMjAZOnYKFixd4xRl9ofijmLHnv2ggLRz7370HzHeFsZ2mxlN/y5fh99s0cUkdNksswWmx18ahR/+nI+QEAsXnX8u6OPFdRaPk9zT9jHfxm270KX/KHM/HrTtK2X3Ba9v3xXLXUpw9/5OyZALB6dOJplaLMsy+8w2xS+4FZXveAMh4QUzS2biSrZoj0q3DTTHWW1K/+8RVGjbL6tksEJCTZpTvnD2bf4OmOK18QMCFDZoRu3atbnzSZg5c6Yp96KLLkK4LaKYkyw2S5cmC8StmzXIIqWis0vgfxfWN1mXLFli9u5uuLwmISHB3eQep5OA4jEyZRCBbBFI/maYrazKJAIikGsEjh/OtaryS0X03cG28ktmdMFIHhonpBwgUyDhALj9TZfiYlsgMZH2hsLEyPHTEB0VgcG9HsbbfTuhT+e78Fi7Nth/8DC27Nxrp4KZkUARgINl/lo1btAzGPr8o3i3/xNoUrcGLMtCrC0uJCQkmvQcJHPJCx2ili9dwlxLu3EVJNLGuZ7TjpdGfmbEA4oAnw3tiRcfvxvT5y7BI72HY8PWnSnJC9ntZn2c3fHr7H8x/e8lRqygvd3vvxkOl5QMmRwUKVQQFU+LUhXsNhyNP26YMMve/XHgW474BgMuO6LflghbRDlui0AUNJjGCd9On2fEjiLRUXj5yXvx0cBuuKjRuejSbyTe++J7w9ZJm9Ge5SYmJSHM/kWO4saEaTNMP455tQcoTJAR2+zk37v/IGjPk/fdhG9GvYDRr3ZHz0dvR8smdU1fUaB5+5NvsN8WsJ556FZ88EpXPNfxTvTqeIcROyiuOGWx3nj7CzJFkITERIwcNw10cNu3y13o37U9uORq9cbUsxPYJ6+M+gyHjhxDuzb/w2dDeqLrvTcZsaObLdbRXqd87j1tH/O/+t6XoFD04G1XYeLw5/HxG0/j65F9cfu1l7BIE9y9v01ibXKfQIL9d+DUqdyvVzWmS2D16tXmui8FlHnz5pk6WrRoYfZZbbZu3Yo1a9YYYZ1/a7JKr/jsETj/vOo24zDQB87GjRvdKmTbtm3o1KkT3nzzTbfSZyeRMxOKdmUnv/KIgAi4RyDEvWRKJQIikGcE+Osrvzh7zQAVxEEu/XHEFI4GvwjxF/0f7V/+H3huKAZ9NAmFCiYP3m+/5hIzgHaI0c8Hf72//5YrwRklzvUke7DuHHN/8PBR/L14pREUOra7zhZckgUaChJ3XNfKfPFOChI0AAAQAElEQVSKPRAHCidMz/pjbUGlZLEYO20EL2U7fPPbHDMT5ooWjfDUg7fY5UXa9SSAMyEOxB2xhZVkkYcVhBcogKoVy2KfbQvfoFO1Yhn0eOBmM1OC8Z6EqMjwlHxcDsWZH1t27DFFcHYFZ+mcf14NI2qE2+IJBReKGJylYRLZmx179oGzRQrb4skLj9+DC+rXMvy3794HMuLskGPxWf96R6GAs4dKlyiKST//hRLFCuOh26424kWIFWJEmJMnT9o1Jv+/efseY1fVSmURFpY8gyA5Jnn7z3+rwSVd7dq0AgU3y7JMRGLSmTLMBXtD+/buP2SWKfEtTlzadctVLcDZLJZlgf8lJZ7Jx3uRAg/vmXtvugz3tb3cvj8KgOcsh+JOWl8xnraPb5navH23Lc60wm1Xt0y3jbbpcPf+ZlqFPCCgvwV5AD3jKh3/J+eee27GiXIYc+jQIURHR8PdN7g4s0+aNawN/n3LYfXKngGB4jGFwRmXjF60aBF3WQYu9WKi+fPnc+eT4Ago7oo6PjFChYpAPiAgASUfdHLQNTG/NSghDjh1ZsCV35rvi/ZyRgGXNHA2BH2S3Pnkqxj+yTc4cSIRT9x7I9596XE0Pj1TxKk/7sgx0OksZ1k0Oq+6ucxZIZwx8eHEn4xYUqtKBXN91979RpSoUbk8ittftMzF05uFy9aCMwi4nGbP/oOnr2a94wyJwtEFM01IkYI+LWgjRR5HDNi+OxY7bBGCmVe7+ArhOWfTcBAffzwBlzZvmCKCMM6dQKHkFE6hRNEiiIoIN1lKn/aLsmnHbjD+3xXrTLn1ap5j4iPCw8w5xZN9h+xf1c1V4O9FK43vlHZt/oc61SuZq05+nlA4oAjEY9dgWRZCQ0Lg/KPgEB0Vic22gLN09SbceFlzlC1VzIn2aE829EVCwefi0zNSuOyIflSGj/3azFyhOOIUSo4HbaEqplA0fpw539R7TasLYFmWkyTVfrMt3lDMo/8YCi2WlZxu/ZYd2G+zIaMtO86IXszsSftoz5xFK8x92LpZwwzt8OT+pg15ERKP7Ef8zlV+HRL2bfEtmhPJy/h8W4lKd4fAihUrTLJatWqZvS82r776KgYMGICoqCi3ineWlDSpV8Ot9EqUfQLn16lmMjvMzUkmmyJFiqBatWqIj4+Hc+9kkjxbUXQky4ybN29GYmLyDFeeK4iACHiXwJlvnN4tV6VlQkBRIuARgeO2gOJRBiXOigCdx1JEoY8JOm89YX/R4OsJP3njaVz3v6ZmBkDaMhISToB5KLzQeSidiN7WdQBGTfjWiCcvdLnbzDpgvojwAuZXfi7l4ACc1xh27tmPP/75j4fGP4YzMKbwQAGC5R+3RRyT4PSGA+DYg4cQbosOkREFzNUQWyywrOSBtrlwekMfKqyDPkNchZvlazfjaPxxIzJwuUjCiROncwCc9cIT/lrJ2Tg89iTEHogzbSnh8gYbtoUCBv1rUMRYvnYTKpUrhXKnRQzOfOExHd3G7j9kqqNN85euMQN92m8u2huKCHQQy+U45LPdFoPsy6n+LxgZAfpdcS7SOW1UZDj+W7UBFE6c9eqMr1C2BHepQonT/kBSXTx9QlGN4gJFkcdeeBvs95s6vYRX3/vC7pMCZilPzdPCGbNQxKLoQZFszcbt5n5y+oL7glERTJYS6FyX7bqseaOU+46iEYW2ELuPLcvCqg2pB+WetI8zceIOH0OZkkXB+z2l4jQHntzfabLm2umRjfOx48fBfh1i533pWx4JElB8C9i90teuXWsGqOXLlwcHxu7l8jxV8eLF4ckSIWd2Q5O6NT2vTDk8InDR6eW97gooLLxu3brcwZkpZE68uImMjETFihVNiXIkazBoIwI+IZAdAcUnhqhQERCBDAho+U4GYLJ/2Rn006FpjwdvQeniMfhp5gL0HzkBXEaSWckXNaqDgT3uR69H78BLT95r/FUM693RCAROvvKli4PLYRYsXYuxk37BH/P+w8QfZqLrK+/Yvz4l4MFbrzJLRhavWm+yRNkCQJUKpbF330FsO+1HxUTYm30HD9vXYlG+dAkUKpi8FKh4kUJmOcqhNE5Y6euCgk0tlwE9r/1ot61OtUq4oH5NrN20HVtd3n7jDOhL2QxKFC1i15i9/7k0xrIskzmmcEHDg7MruCxkd+xBcPZJlN1Ok8De1K5aycxOoYBgn+J4QqIRqNIO9GfNX2Z8d9x2TUsz22P2wuUmH/NkFrj8hcIRZ3ZQuHDShoaEOIcpey71oZjDGS4pF9Mc1K5aEQNO9zv93nz65jN4/+WuaFQn+VfINMlB/zecAeQqSjmCiGva3bEHTF9WKlcy5TJFujn/rgBnvLDfFq/cAAozKQnsA3fbVyAsFFw6dvhoPOiTxc6a6f/u3N+ZFuDDyLDoYogsW8uvQ3jx5MGLzzAkHPVZ0SrYfQKxsbEmMQUUc+AHG85qiIuLQ8Nzq9nCePaf5X7QlIAwgQ7OOVPyyJEjWLx4sVs216lTx6Rz/OeYEy9vnNdd79u3z8slq7h8TkDNdyFw9jdJl0gdioAI5DEBs+b9SB4bEXzVc2YEW8XZF3wLz5u9HkH92lUw/7/VeLj3cLzx4VdnCSmFC0WZmSarN24Fl6hwVkPT+rXMOnP606CvjQd6DQH9fnCGxYO3XW2+xPL6a+9/idGTfjYzQJ55+Da0btbAzJjgbBHHD8qlzRrSJHw85VfzBhuecCbCjLmLzVKOFueflzJDgUJEiaKFzXKXoy4+QRwxhLMfmD8xMQljJv9sbLqudVNc+7+mZrbI5F/+AoUWpnFCyWJFEBUZ7pzmaM/2UzChKPHNr3MQGV7AvFLTtdDK5UsZ/ywr12/BsfjjtqAUYgSSE7bNSaf9k6xYtwXjp003YtT1rS9EzSrl8ec/S7E6zTIk13KdY7KzLAvNbcHLucZ9yWIxoF2uYkn1SmXN8iP6CiEzpnNClC36UNzavH236T/2Ox0Ll7R5MQ0Fnbufet0IJjx3AvnSaW55W0xzroXbHLgUiEtwOEuF17mEKinpJDhThOdcFvbOZ9/ZgtIJ3HhZM7S8oK4teO01Ah/jneBu+xz7t9rCHP38MJ9TBv3i9B3+qbk/PLm/nfy5vY+ucgHKXfO0X4cSF97pWyxJx4GkrP0A+dYIlX748GEDoVChQmbvD5sFCxYYM5o3OtfstfE9gWYNaptK/v33X7PPalOvXj2TZNOmTWbvi41zTzr3qC/qCMwyZbUIeI+ABBTvsVRJIuB9AglavuN9qEDRIslfeh3BgTNQXnvqATz90K2IKVQQ0/9ejIeeH2bEFPo4oQNTigLXtroAhw4fw/NDPjbOSTmz5P0vfkD7p9/ERxN/QsM61VCuVHFjMoUZzlAY1a+Lma3CPWctNK5bw8wkKV2iaLIAcsweENk5aleriFYX1sd/qzaic/+RGDPpF7w88jNbQJiBGpXL4RJ7IG0nM//T7mr2oJ+D4lHjvzX+W9Zv2QEO1rlMg35dhoyZjC4vjTKOQelQ9n9N66NBrSqoW7My/py31PgbMYWd3kSGh9siRujpM893FERcc3EZDsWCxKQksG01bfHDNZ4zdHht/eYd4NIjvhWJ1zgDZ8S4qXhpxASb81iT5bG72oDLbNrYIgqFhjG2GEXRxUSms4kuGGGulrPFixrnlDfHzoZ2cnnRtzPmgmIFr9OOujXPMUyeffMjM1towDuf440PJtrCxglc3bIJChQIw4B3PsOnU34zM4rGT51u7pGXR32GKhXKwJn14yzfYrlkwPuGxwyFCkaamTlrN+3A/KWreQm8T06ePIUJtlBEB8bse/ptobPh82pUNm8Cok8b9uma08JRtIftu+2aS8y98Ylte5f+o8B7g2/96WLfZ5u27TLLzWinJ/c3cvFfaMEYU1towaJmn+83WsaT57eAMzh1HIPmuUG2Ac7yneYNz7XP9H9uEOAsQdazcOFC7rIMpUqVQu/evfHAAw9kmfasBG5ecO5J5x51M5uSiYAIeEBAAooHsJRUBHKdgL4o+wQ5hYao0w5PnQroV+TyixqBflC4RIOiBf1tjBw/DT/88Y9JxpkH3e9va2ZMfPjlj+DMkq9/mQ0O/jmzpOu9N5rBqElsb8LCQsG33HDWAvc8ty8jKjICpYrFmFkGcUeP8ZIRLzrf3QY3X9nCvP73yx/+xJxFK1DTFh6ef6ydcbpqEp7eOIPimfOXgrMgkpJOggN5Oo+l3Vw6Q4GlTeum6HT39cYu1tvh5ivt+sPNUh4WRcGFLCjI8NzTUM4WjCiUpM1HMYSvcLYsC1e0OD9l9oyTjgN2CiJ8k82qDVuNc9N2bVqjht1ezjJh24vZQhdfF8xp0szHgUHrZvXBt/IciDvCS+CSH8uywP7D6X+XXFDfzCjhLBgKYqcvm131SuXQonEdUKT4b/VGc422dLv/ZtSrdQ4464WzheiMt7AtphUIC0PNKhWMr5NCBaMw4dsZpt/HTf0d9E/zyB3XoN8T95hlMiysYpmSoPBBJqyf15xgWRZuuLSZ4f/tjHkmf6M61XH7NS3x3+pN+G3OIlugO4r72l5u3pZjWZbxq8O383BW0eYde0xRnravbMliePHxe4zIw+VBvDfYvuIxhdHjgVtQzu5DFnxx4/Pgyf3NPLkRClVrhgo3vYCYulfmRnX+X8eJo/5vY5BbGBcXZ1pYyEczULhEqH///pg7d66pJ6vNiRMnsGrVKvM3oOxpX1NZ5cnt+GCsj+L2OeVLY82aNWAfuNPGli1b4qKLLnInabbSOPekc49mqxBlEgERyJSABJRM8ShSBPKYAJfw5LEJwVg9B7hjX38KzU5Pv3VtI0UODiTf6tsJk97ujQmDe6LtFclfdizLMm+q+WLYc/h8aC+Me/MZTB7RB6Nf7Y5LmzVINYhnmRykclDM4/QCl4twYOzEcSD/6J3XmjLHD34WE996HsOe74j0vhBzUPxu/yfAdJ+++TRq2oN8y7JAZ7hfDEu27euRffB4+xuNmODUQTGCIhEH6bzmsKBww3NPA4WX0QO72yLAJamyWpaFTne1wRc2q8uaN0wV55y0bFLX+JDhW3J4jcuSXn/6QcOWfD8a2A2N6lRjlAnsm24d2uKDV55MGfS3v/EyMF2NyuVMGm7o9+RTu28628KRZVm8lBKcMj4b0hMXNqiVcp11v/HMQ4Y5+5Xxj7W7zgg7TEQ72M/sE8ZzP8Eu45arLk4lDrH85zveCTIhG+Z1DeQ/9rUe6P9EeyO8Mf29tmDyld3X7MuJw58H30LE606+Vk3rGyYOx+y0r1K5UqCvnimj+pr7lvaTI9vl1GNZnt3fTr7c2IcXq5gb1QRGHfq7kBf9lKpO59d959f+VJFeOPn777/B4MwqyapIx99FudNiaFbpFe89AuVLlzCFOX1gTvJw49yTzj2ah6aoahEIWgISUIK2a9WwoCBwKikomuFvjbAsy8zocB2kpmdjVGSE8VXixS0G6gAAEABJREFUOruB6SzLQkzhaLOshGl4LW3gEhPOTvn978VmGUjaeJ5blnWW6AL7H+3i7ADOeLBPM/zfSUfhxTURz0sUK5JqYO8az2UmTpssy3KLhWv+tMd0Ukpb0l5nHYWjo1JEiLTxPE+b17Isw5Z8LSu1+MH0LJP285iB9XK2h2WlTpu2XKZ1Astg+dw715w9mZMd4y0rdZlM48Rzz/P0Am1i/enF8RrvGQYeO4Hn7HPmda657jnLybLO2MPyM0rLdtF+7l3L4LFzb2Rmv2Ul9wE50C7mU/AjAtn6u+BH9geBKc7g1Pm139tN2rFjhymydOnSZp/VhjNWmCamcEHu/D7Q/9Ln3/0BLid0wpOvvIsOzw7CfXa4ucvLePC5ofh70Uq/b4vD3OmDvDbYuSedezSv7VH9IhCMBEKCsVFqkwgEDQH90hiwXUmfGVyCQp8mfy1YnurNMXwl7uYdu404w7ffBGwjZbgI5AKBY9uWInbu59j5y3DE2vtj25blQq1+XIX+LuR55ziDU+fXfm8btHPnTlNkmTJlzD6rjTN4j7GF/azS5nU83wz34lvj8PHXvxofXVxSyEDn4Lv3HTS+wbg8km/Em/zLX2apY17bnFn9DnOnDzJLmxtxzj3p3KO5UafqEIH8RkACSn7rcbU3sAjol8bA6i8Xa8NCQ8HlHVGR4Xjzo0l4pM9boJNQ/tr27JujjeNU+vSIKRQYvxi6NE2H2SCgLNkjsGfmaFs4eQuHVvwOCifcU0jh9eyVGAS59HchzzvRGZwW8pEPFGc5SMmSJd1qqzN4L1Io2q30eZlo3ZYd2L4r1iwtbdW0Hq68+HwTOra7zjhc7/XoHRj5Yhez1NBZ6piX9mZVt8Pc6YOs0jP++++/x9q1a3no9eDck8496vUKVKAIiAAkoOgmEAF/JnAy0Z+tk21ZEKC/i0E9Hwb9TPDXNPpD4S9tdO56eYtGuOuG1pkub8mi+NyMVl0ikOsEjm1fjsPr/jb1Fq7dCqVbdwT3vMDrx3as5GG2Q9zqmdjx4yC3w6Hlv2a7Lq9m1N8Fr+LMTmHO4NT5tT87ZWSWx3EA6m75zuA9JgCW8KxcvwWJSUngW+vofJ2OrBnoa4wO1xnoPypQlhA6zJ0+yKxfGbdr1y68/fbbGDFiBE+9Hpx7xrlHvV6BChQBEZCAontABPyagKZqe6l78q4YOu8c2ON+THv3ReOQlg5I6TD06QdvNb/A5Z1lqlkE/JsABQ5ayLfvlLyoPaKrNAH3MXWv4GXErfrT7LO7ObLhH8TvXO12iFszO7tVeTef/i54l2c2SnMEDufX/mwUkWmWsmXLmnh3faA4M1Zi/HwJz6lTp7Dl9NvEqlcuZ94+ZxoawBuHudMHWTUlNDTUJNm/f7/Ze3vj3JPOPert8lWeCIgAJKDoJhABvybgTNX2ayNlnDsE6NCzWEyhTB3PulOO0ohAfiBwKvE4jm5ZYpoaU/9as3c2RRu0MYdHNs4H05mTbGxKX9YZ5a55KtPAWS9O0cUa3+Qc5u1efxfylr9du/PrvvNrv33Jq//37dsXY8aMQUREhFvlOrMfYvx8SSh9m8QeiDNtqloxWSQyJwG8cZg7fZBVU6KiokySo0ePmr23N8496dyj3i5f5YmACEhA0T2QSwRUTTYJ6JfGbIJTNhEQgUAmcHTrUpxKOoGIUtUQGlkoVVNCIqIRWbq6ucZ05iAbm5ACkYgsWzvTcHTrf6bkqAp1UbBSQ3Oc5xv9XcjzLkhISDA2hIeHm723NyzXmYXiTtnO4N2ZDeFOnrxIY1kWQkIs8N+03//Gxq27UjlY5/VACw5zpw+ysr9AgQImSXx8vNl7e8N7h2U69yiPFURABLxLQD5Q3OOpVCIgAiIgAiIgArlE4MimhaamgpUamH3aTVTF5OtOurTx3jg/vmc9Dq+dDSu0AEq2uM8bRXq9jGuvvRYKuc/A6x2ZwwKdwbszmM9hcT7LHhkRjgvq1TS+vxav3IBO/UbglsdfAV9hPGbSL1ixbgsSTpzwWf2+KNhh7vRBVnU4S3iSkpKySqp4ERCBvCWQYe0SUDJEowgREAEREAEREAFvEzi49Cds/+41bBz3hNnvXzgF8TtXpVSTsG8L6J+EF6LPOZ+7s4JznekS9m1OiWc5LC+5/MdN+QeX/pwS78nBnlkfm+TFzr8JYdHFzLE2IuAQaNAgWcRzzrV3j8Dt11yCQb0eRssmdUFBhct6+ArjL3/4Ez1efR+3PTEQ/UeMx+btu90rMMBSWVbyDBzLSt4HmPkyN6AIyFhfEZCA4iuyKlcEREAEREAERCAVgf2LpmHf/Eng7A76L+H+wJLvsePHwdj4aRfs+P4NbJv6sskTfU5jFIgpZ47TbgrElDVOZXl929RXTD6T3y6H5bHcU4kJpp59878C62Vad8OB/37EiYM7UKBoOcTUu8rdbLme7ocffoBC3jB4/fXXc72/M6qwRIkSJurg4SNm788by7JwXvXK6N2pHSaP6GOcq7/4+D1o0/pClCxWBCcSE/H3opV4csB7+POfpf7cFGObw9zpA3Mxk02i3T5Gh4WFcef1kODj5WVeNzizAhUnAn5KQAKKn3aMzBIBQyAk2Vu7OdZGBERABAKYQPyutThgCyhsQky9q1H2yidR5vIuKNqwDaIq1ENIgQjE717LaIQVKoHiTW83xxltil9wm0nHeOZjfpbD8spc1tmUz3oYz3pZP4+zColH9qXYWeriDlklz/14/V3Ifea5XONXX32Fd955x+1ancH7oTjfOCZ12xAPE1qWBTpXb97oXDze/gZ88sbTGPFCZ9DBbPzxBHz27QwcOuzfbXKYO33giiC94+PHj5vLBU77QjEnXtw4b98pVKiQF0tVUSIgAq4EJKC40tCxCPgbAUsCir91iewRARHIHoG4NbNMRooaxS+41RZN6hrHrFwiU/bKrqjcbggq3fYqKt7ystlTRDEZMtgw3jU987McllewciNTPuspWv8aU4JTvznJZBM7Z7xxYFu4ZkvjxDaTpHkTpb8LecM9F2udNm0apk6digMHDrhVqzN4P+hdscGtur2ZyLIsVK9cDl3vuxEFoyKwZ99B7Nizz5tVeL0sh7nTB1lVcORI8iyhggULZpU0W/HO23ect/FkqxBlEgERyJSABJRM8ShSBPKYgH5pzOMOUPUiIALeInDiwA5TVFS52maf3oaiSIEiZdKLyvAa0zNfRgn4ph3GcUkO95mFo5v/Bd+8ExJeEMWb3pZZ0ryL098FN9kHbjJncH3gwAG3GlG8eHGT7lAALOExhmaxsSwL5j97HxLi30MVh7nTB1k0DY6AEh0dnVXSbMVrBkq2sCmTCHhEwL+fSh41RYlFIAgJhPhmjWwQklKTREAE/JyA44j12PYVuWrpse3LTX1h0cmDTHOSzoavTd47Z7yJKd70dlBEMSd5tcmoXv1dyIhM0FyPiYkxbXFmE5iTTDbO7AdnOUkmSQMiavnazThyLN4s7ylVPJmFvxruMHf6ICs7mY7LaypWrJhV0mzFO/cM68hWAcokAiKQJQEJKFkiUgIRyEMCmqqdh/BVtQiIQE4IpM1bpM5l5tKhVX/A9c055mImm8S4PTi8bg7o2JX7xMOxmaROHZWwbwsOrfrTXHTqNyfpbPj2nqRjhxBZpgYK17w4nRR+ckl/F/ykI3xnhiOg7Nvn3vIVDsppzcEAWMJz5Gg8EhOTaO5Z4dSpU5i1YBnGT51u4i5t1gBFC/tmpoapwAsbh7nTB1kVWbRoUUycOBG9e/fOKmm24jUDJVvYlEkEPCIgAcUjXEosArlMQFO1cxm4qhOBFAI68DKByLK1QP8npxITsOPHIThxeklPZtUc2bQQW6f0w56ZY7B/wWSz3zrlRRzdvCizbCaOS3b4dh++7Yf1Rpapaa6nt0nYvw0Hl/1iokq2uNfs/Xajvwt+2zXeMqxkyZKmqD179ph9Vhtn8O4sJ8kqfV7Fb9y2Cw/1HoZ+b4/DseMJKWYknDiBxSs34LnBYzDw3S/M7JP6tavgxsuap6Tx1wOHudMHeW2nZqDkdQ+o/vxAQAJKfuhltTFwCeiXxsDtuzy3XAaIgP8RoFPXgpUa4mTCUVtEeRMn4jIeIB7bsRK7p79rHLpGlKqGmLpXIqJkVVCA2fX7KMTvWpNhA1kuxRPWw/pYb4aJ7Yi9sz+1t0BM/WtQIKacOfbbjf4u+G3XeMuwChUqmKJO2MKCOchi4wzeD/r5W3giwgsgvEAYFixbi7t7vI4Ozw7CbV0H4KZOL6HXoNFGRGFTL23eEP273ovogpE89evgMHf6IK+NjYuLMyZoCY/BoI0I+ISABBSfYFWhIuAlAvn5l0YXhAfijmDj1l0uVwL3MDfbcujwUfy1cDl27t0fUMA4jXvNxm2pfqEMqAbk0Nhgb3/p1o8aISQp/jB2/TYiQ1p7Zo42cVx6U75NL9AvSfnrn0Ph2q3MdSfenKTZsFwux6HgwvrSRKc6jVvzF47vWQ86oi3W6IZUcX55or8Lftkt3jTq0ksvxZtvvol27dq5VazjwJTPfLcy5FGicqWKo/Pd16NwdBTijydg976D4JIemlMgLAyN69bAoF4P45mHbkVURDgv+31wmDt9kNcGOzNQ9BaevO4J1R/MBCSgBHPvqm15SsArlYf799pfr7TRLoTO4r6b8Q+GjJmM9774Aas2bAUHkXaU+f/b6XPxwcQfwWm+5kIAb3KjLWQ35dc56NBzMAZ9NAmzbRElkJDtP3QYA9/7AgvtXyk9sZvTw3//e3Gqe8eT/P6SNrvt9xf7s7LDCi2AMlc8gdCoImYZT9yaWWdlOXFoN5KOHjBpSjRLPYgsceGdCImIRuLhWCQeOdtHRNzqWabc0MjCph7Wd1YFLhcSYjebsxLN7kJWaU3CvN4U8M3rT/O6War/DIGoqCjUq1fvzIUsjgoUKIDatWtjyaoNiDtyLIvUeRvdvNG5mDC4J8YPfhbj3nzGBJ5PGdUXA7p3wHnVK8OyrLw10s3aD9o/7pB5zZo1wT5wM5tPk8VpBopP+apwESABCSikoJAeAV3LcwKngPDCeW6Frw3YY/8C9fRrH+JDWyDZvnsf/lmyGk+9+gE++PJHJCYlO5rbtjMWhQpGgr9Q+doeX5efG21ZsHQNPv76V7S94iJ8MawXbrnKjx1ipgP81MlTOGmHdKIyvbRm43Z8/8c/5pfNTBP6eWR22+/nzUplXmhkIUSf08Rco/8Rc+CySTy815yFF0teymBOTm8ocoQXS36DBR3Mnr6cskvYv9UcR1e5AKzHnGSyKdH8LnCGS8FKDTJJ5UdR+URY9yPiAWHKBRdcYOz8e1HuvuXKVOrhJiwsFMVjCqNEsSImFIsphBA/f11xek2cOX+pudy4cWOzz2pDcaN9+/b4+OOPs0qa7XhnBoqW8GQboTKKQJYEglhAybLtSiAC/k+AU7WD/Mvyr7P/RXxCAlWdHIYAABAASURBVN7p9zgG9XwYHw54Es8+cht+m7MIq9ZvxbH449iz/6CZ8mtZgfGrVEY3Vm60haLTT7MW4vzzquOeGy5FuP3LZEb2BNv1vfZ9EmxtCtb2JMXH4cimBaZ5UeXqmL3rpkBMWXOasC9ZDDEnLhtHJHHSuUQhqnxyeUc2zgfrcY3L6Jg+VjKK86vroRFAaLhfmSRj/INAkybJguTsf/1fQPEPYjm3YvbCZNbnn3++W4X9+++/iI2Nxdq1a91Kn51E27dvN9n8xSeLMUYbEcg1ArlTkQSU3OGsWkQgGwSs5DzhhZL3QbrdvH0Pzq1aCWVLFUtpYd0a5yAyIhwH4o4gMekkjiecQImiRVLinYOTJ0+Cy31++etfk9a57uzXb9mR4v8j4cQJUKyhMJOYwSsUnXzOfnfsAfw4cwEm/TQrpfx1m3dg0Yr1ThKzX7xyPXbtPWCOnQ3r4HW+jnHh8nVmWUlmbYndf8jUNfGHmdi2a69TjNlzSc6WHXvw+Xd/4JMpv6XYYiLTbA4fjcem7btRwP6Fj/5P6KyPtjAZ97Tpj3n/Gd8oztptxrEOV78jtIftXr4ueXkD06QNfIsC8zCvE8c+c/zV8PqaTduNzVyixTbwmpPW2bMc2jpm0i+Yu3gleM640JCz/0TRZv7q5zBlOifEHjhkZiqtWL8V5MiynPq4py28/vNfC8FlY04+7p17iTZM+vmvFBsYl1mgrX8vWok59q++5OualnH/rdoI5/pmu194P2zbFeuazNTlbvtdM9K3DYPrNbJnHzjX2G5yz+jeYbs5BZ12zV64PGWZHPOxb9kGluXO/cB07oSTx49g509DQB8lBSs3QnozP8Kii4OiBgUQOnjlm3RY9skT8dj718dgGXyrTmhUDC+nCgUrNUT0OY2NeMJ6mDZVgkA+CS8YyNbLdh8SqFOnDuj3gs8jf1/G40MMuVY0l+/8u2IdoqOj0bBhQ7fqXb58uUlXq1Yts/f25uDBg6CAEhoaiho1ani7eJWXGwRUR0AQOPvbaUCYLSNFIB8RiCicjxqb3NTjJxKRlJSE0JAQJNjiCQfNJYulHihx6U+P1z5A94Hv44vv/8SyNZtSBqrJpcAeRM/CuKm/g07q+gz7BKPGf4thY6fgj3/+c5Kku+eA9/0vfsADzw3FmEk/28LFn1i5botJ+/Wvs/GTLaqYE3vDWSWffvM7fv97kX2W/D8H6o/2fQt9h31qlpR8adtHESijtvz5z1I83Ge4qevrX2ajx6sfgINXlkbbew/9GI+9OAL0n/Lb7H8xb/EqRqUbkmxxiHXNW7Iao7/6CT/+Od/M8Ik9EIeeb45Gr0FjMGrCtxg5bhru7zUErJsFUXh569OpoBg1x/4Fs+MLb+NLW8w5eOgIo9MNTEufNXQG6CRgP9B/CQfxFJqefeMj/DxrgS2i/Aoy6TloNGiLk54CQLcB7+H19ydi+tzFePOjSeg28D2zDKdYzBnxkAN6x6/LkDFf4495S1KVk2ALZDv27LcFmFXo99Y4TJs+F8vWbkaSLbKxP4d/8g162PfKN7/NAfv2BbtvyJZ20IZO/Ubimdc/MjaQ8+oN2xiVafjbFk74Fgm+dvP7P+Zj++5YI5Q5mSiYDB4zCRu27bI5/4cn7XZSlBo69mvwvmE61u1O+5nWNbC9b9v9Nf3vxa6XzWdh3De/mWtsX2b3DuP5uegz9BP8ZPcR2ZMtZzFl534wlWaxOZlwDDt+HoqE/dsQXrwiSl3yUIY5Sv/vYdDXSdzqmdg47glsm/YKNo3virg1f5nrpVplnLdkywdM+axn5y/DcfLE8Qzr8WbEKft+Y3lWSBh33g9BPiPR+8ACu8RBgwZh4MCBbjfCWcYz/7/VbudRwuwRmDl/mcnYoIH7S/+WLFli8px33nlm7+3NypUrTZHVq1c3+7zYqE4RyA8EJKDkh15WGwObQLgtoFjB+1HlGuhDR46CA0J2FGcGfPz1L4guGIXaVSvykgkFoyLMnhsOPgePngT+AvR23054u+9joPBAR7OMZ+AgMD4hAWVKFDODyn22gDCo1yOoXa0iOLOEadILHKh/9dMss4ToxcfvxudDe2HiW8+jeaNzTfKkxJNm72z4C33sgUPOqZnx8vr7X6JmlfL4bGiyo7zXnn7AzKhxErm2hULJu59/h4dvv8bU9eGAbqhQpgTmL11jktOnB+19/+UnMG7Qs/j4jadxVcus11s//dCtJm3vTu1M3WMm/4wV67fg3psuw2dDku267eqL8dm3M0CBij5mypcujlkLltpix2+4/tILMd6u76Lzk5dDGGPSbFbYAkWJooVN+a5RFHAo5ByNP44ihQpieO/H8MWw5zDihc6g8DXMFhCc/v7qx5kICbHw0cBu+MRu24TBz+LaVhfYAtpJ1yLNjJmxk3/BjZc1t8vqhab1a6HbgHdBkYIJjyckmnZ0vud60Bkhy3rw1qsQZv8SN/mXv0C/MIOfe8QwfKXbfeCysK2nZ/pQZIux7Rw36Bljw5hXe6DhuVVZbIaB/TbUbsf551UH+7n9jZcagYqikZOJHMJCw3D4yDF8OPEn3HldK/R48BaQwdFjyQN6d9vvlOns4w4fw9ade+17paRzKWV/5Ghy2ZndO/x88PNCh7UO++7334wVtlBI0Sw790OKAZkc7J7+Dui0NbRgUZS98kmEFIjIMHVYoZKoePNLKFStGazQAiYf94WqX2RffxmcpZJRZpbL8jlD5fjejdg9492Mknr1euLhPaa89Hy3mIicbgrkD8fiOcUULPn/+usvzJw5E/v373erSc5g/p/Tfz/cyqRErgTcPv53efIyHId5VhnZhxs2bDDJfC2g+GqGizFeGxEQAQTvqEydKwLBQiAkFAjiZTz1ap6DxSvW4/6eQ8Bf89s//SbWbNwOCgCuMxBcu5NrvDds3YVnH74d1SuXw/5DR7Bj9z5s2LrTzFxg2mPxCdi7/xBC7cH5TFsUeKzddahWqSxKpZnJwrSuIdYWWn6cOR/t2vwPFzaoneXbADgY5mDWKYMzAizLQke7vuioSOdyhnv+8n9O+dK48uJGpq7tu2ONCFO6RFGTp2TxGCMM/PHPUtMeCjwmIoNNeHgBI1qwHU6S3bEHwaUkvR69w7QrJCTE1NWkXk0cPRaPHXv2mfMqFcpg+ZrNiIgogNuvuQRhYaFOERnuK5UrZfKml4CvquT1uKPHuDN91a3DzeAMnZXrt5pZGBu37cbFjc9DKbudTESfLQUjUw+qjxyNB5fetGpazwhATMP8+w4eBh0PM1/C6ZlKxWMK24JMCC+ZwJkwv85eZBzp1qpSwcwQYV4ukKO4w0Rlihc1DLiEhaIcr2UWKD5wds45FUqj6703gf28efses7Rq7abtKVm5rKtQdCRmzl8K9vEtV7Uw7XQENAqB7rQ/pcA0B1ER4ShdIvXMLNckmd07FF/4K/X9t1xpbEpMTMKyNRtRtHC0EcQsy0J27gfX+tMeH147G8d2rIQVFoGyV3UDxY20adKeh0YWBmeaVLl3JCrc2Afcl7rkAYRGFkqb9Kxzll/2qidB0eXYtmU4vG7OWWm8feHYtuQp+uElzvF20UDK34JT3i9bJfolAWdpyMKFC92yr169eibd34tW+v3beIyhAbrh3wkuI6X5jRo14i7L4CzfqVu3LqKiorJMn50Ea9asMdn4ViBzoI0IiIBPCJz5lumT4lWoCIiAVwhEZD1Y8Eo9eVBI2VLFEGMP2lrYg+hLmtZH38534f2Xu6LmOeXTtYaD11kLloGD/3OrVTRpVqzbbIsoh7Fzz/6UL40cUB8/fgKLV25A2ZLF0CCLGQWmIHsTe+AQTp08hfNqVLbPzv4/NCwErjNm+Kpdzpo5cnpGAQfSNSqXN28YODt36ivOAJqCwiO9h6P902+g+6vvo/WFDfC/pvVN4tYX1ke/ru3twe0mPPjcUNzz1BvmtcQZCSlhoSGIsEWUI6dFCxYSd+QocOoUypQsihBbPOE1BqazQqyUpU9hoaFmyUszWziKLpi1+MMy+FYh7p2QlHTS1B8aFoqStlgVGmLzOmzXfzqBEbFssYQOgi3LQohdf7zdTzj9jzNTlq7ZdPosebduyw5wxkib1heCog4FlaVrNiLEzr92c7JgYYVYYFmsHy7/du3dj/220EIBhgJdu+6vYcK06eh09/UoV6q4SXnPjZeis33+48wFuNvm+0if4Vi5PnnJlkmQZkNBivccZ8OQU2JSEuYtWWVmu9Aep2/27j+IEycSsdD+pfL6y5qd5dDXsixjc1btRwb/kmc/xaXEst6Tp04iumCEuZbZvUM/LBQe3/7kGyNctuvxGv75bw0ev/dGO39y32fnfjAVZ7A5vGG+iYmpeyXCi6b/+TYJMtiEF0//M5lBcnOZb+uJqX+NOT68fp7Z+2pzaOUMHNm0EGHRxUE/LF6vh0K6fc8AFoL2nxqWikDTpk3N+dy5c80+q03FihXBwTP/tlAgzSq94rNHgDNE448noFq1aqhSpYpbhdAnCZdYXX/99W6lz06idevWmWyagWIwaCMCPiMgAcVnaFWwCHiRQBQHesH5pblokUJmwMblOg/ffjUa161hBskOvajICJQoWhjbTzve5IA07sgxVCpbEpZlmVkMP/w5H62bNUBoaAjoEJN5OeshzhYOlq/djCtanJ9q8LptdyyTpBsoKtgFwxFE0iY6v0510CknZ55s3bkXv/+92Ngfuz95GQ8Hr0fjj6eIEq7507aF9rK+61o1xZDnHsXw3o9h0tu98cgd15jZJpwVYFkWzqteGQO6d8DkEX3MDBL6Hdlhi0WuZTvHBQqEmTcWubaxRNEisGyBYcOWnU4ys98Ve8DYSRGAF8qXKWFEgJpVKvA0y1CnRmVQMNh3MHkQzwH8ohXrwCVIhQpGGjtYNmdZpFcYHQXXqlIR/63aAIoiTLNh6y7Q/wi/nFKM4rU4u7/5CuuSdjt4Tse4/AXw0uYN8c+S1SYvZ61wFsvqjal9l5AvZ4F0u7+tYfxu/yfMUqnGdaubmT4sLyQkBFyqNKx3R3xl829mC0gjx3+bIsYxjWuIs++r0JAQM3OD1+lYmILKda2bGl85O23Rhtcpxm3athu8x+vVODMjgYObfYcOm5ke7rSfZaUNhQtFoaL9GeDSJHJn/H67zPV2H9euWomn9m1sZXjvkEtpW8h68Yn2hstHA7qZZVRcxuXcy57eD6bSTDankk6Y2AKn37BjTnJhE366vlNJiRnWlrB/K+J3rvI4cEbNgcXfYdvUlxD79wSwgpIX3wcuIeKxV4P5O+DVElWYnxNo3ry5sZACSmJixvevSXR6U69e8iyU6XOXnL6inbcJ/DHvP1Oku8t3mLhMmTJ4+eWX0bp1a556PWzcuBEHDhxATEyM26KO141QgSKQTwiE5JN2qpkiENgEwiKBghRRArsZ6VkfYQ/4uZRir/1rfXrxUZHhKFuquHHzIeslAAAQAElEQVQIStGCabg0hLMKOFClQ1AOpu+76XJcUK+mcXzKuMIFo+AsZ6ljCxDMx1C5fClstge1h1xmRfC6EziArFyuFD788kfzhh/Wybey0PkqB77NG55r21MMnfuPQud+I1GneiXcdFlzM0PCiV+2ZpNtx59gXs4uoVPUvxYuR1Q6beESJi4x4oCaS5b2HTiMoWO/xksjJ4Aizop1W7Bl5x7E2gINnZHOXbLKzPAoGBXhmJxqz1kDkeHhSHLx1UIBqtUF9Y2/E/4qyTevUPwZO/kXXFC/lhmIO4VwYE2+znlm++YNa4Nlvff590aMoPNZtrNlk7pGiGF7SxYrgj/sL/Ibt+0yPDgThMuUnBk+/2taz+SlI+D1W3bg/c9/QMsL6hqfM3SAS2GF9oRYFnbvOwi2f/Skn3B1yya4+coW4MwUvlmJYsxFjeqY5TIUzXhv8A1NFAlK2MIL0zji0rI1m9FtwPv4+pfZRkBaYgs4TE/GFG8WLl9nlkFFhKfvCLRwdEFbrAs1IhfrGP7xN2hsC3+3Xd0SkbbgN/nnv0BRg/XSiW29mlWMyEaWvGZZllluxnN32s90aQOXMZHBDPuL/LTp88B7bcovc5CQcAL1ap1j6s/s3uE9TgFv5j9LUbBgpLk3Z85fhi79R+JvFyfFEeEFjBCWtv7snEeWqWGyHd2U/nKEE4d2GQGDb+cxCd3cMD3Fj8TDe9PNwVkhjIgsnb5jxeN7N2HbNy9hx4+DPQ58y8/+f79Bwr6tCIsuhjJXPIGo8j5wEBlm/w2ggHJKy3fYl/kllChRAnQImpCQAMcBaVZtv/LKKxEREYF//lsNx0l4VnkU7z4BMiVbMr7qqqvcz+jjlKtXrzY18H4xB9qIgAj4jECIz0pWwSIgAt4lEFXMu+X5SWkcxHGQxoF/eiZZloXLmjfE4pXr8dDzw0D/Fe2u+58ZKD/Qa4h9fQOefeR2lC1VDLfaA1gO6Dmo5S/0HCTWOKc8ShYrnFI0RRbOvOAyoJSLLgccmHa97yZERYSj+8D3cd+zg/DFd3+g7RUX2YPMCDMQ7t/1XvTp1A6vdL8P3Tq0TTVjhkuL7m17GSi6MO+Tr7xr/K40OreamRHg2hYO5LkMhL45ug14D20efREP9R6Gw0fj0a9re7uuCPzy10J07Ps22j/zJlhWnC38PPPQraCvChezUx2GhoWkOrcsC/e1vRxXXNzYFmY+M/XwjTgVy5TEI7dfY8QOZggNCQG5lbAFB55nFUqXKIpnHr4NazZuB/tiwLtf4PKLGqUsP2KfVrDrYH90tsUm8uDbce61xS5HQKlZpQK6338zfpw53x68jwJtb3/jZbim1QXYuH0Xlq7dZGZRNKxTDU+99gFeGjEBLc4/DxQrqlYsY5zKzv53ufF9c9XFjUGWT7/+obHni+/+RFhYqPFHQxvv7PYqbnisH/qNGAf6U3notqtwwv5Vl/1L+8n4+SFjzYynJ9rfmGrWElz+lbPvtWtaNQHfvsN7hDNuOt55nZmRcs8Nrc09ydkgXIZG/yhNbHHFyV60SDQa2vfC1z/PBkW8mm6038mbdt+yyXng8qMxk3429ykZOkuTKNxkdu+w7x62+555bunyMm7q9BLe/ew7sG+utdvGukJDPLsfmCezULjWJeDMDAoasXM/A/2SHNm4AHvnjMOWr57H1sl9jYCx+YunsXv6uzh5Ij6z4kw80zE9xY/kMvog9u/xZikNy2c9rMMKi0Dh2q3SLa9A4ZIoWLkRIsvWykaojSLnXYHSrR8FHd4WrFg/3TpyfJHiif05th8iOS5KBQQWgZtvvhmVK1cGl+e4Y3nVqlVx4403mqR83poDbbxGwGFKxmTttYJzWJCzfIdLhXJYlLKLgAhkQSD1t+wsEitaBEQgrwjYvzpGFgWC8BWWFCz6PXGPmU2QEV2KHnw7y4Qhz4JvPaldrSI+ffMZfDHsObPsgANV5qWvk/deegLNGtY2g98XH78HfTq3M8eMZ+CA9ePXn8JVtpjA8/QCl4LwjS1TRvU1yz1YT/PTb+FheoorTevXQoPaVcHlH7zmBMuycNPlF+Grt3qbvCyDb8KJLhhpkqRtC68/1/FOfD2yD8YPfhbfjHoBL3S5G5w5QQGCYg6X9Yy346a+8yLe6tsJbAMy+df13hvR9b7kL9BOMgoJ9950mVkGxLJYpqtdTHdhg1oY+UIXW3AqwlO3wrnVKpk++HxoL9OGR++8FqzLyRwdFYFzq1fChCE9MWFwT7BeilGWZTlJzGwT5v9y+PN4/ekHjYBBTp++8Qya1qtpyqNQ9eXw51LVYVmWebPNwB73m+UwZNnbFraYjnU5fc/7Y/Sr3c3blFgP+4ZOgnnvRUVGYICdn29aYp5p776Il7vdh7KliqXYl/bAsizccW0ru4+fN+1hnayb6Vo1rY9R/boYHzgX2PfIuEHPoFGdaowywfSp3T+Dez1iZrnwYnP73qJdGbWfadILvPduvepiTLS5fWbzZxksi2lNPbYQSN7s76np3DtMy3ub+Uz77T6iAMZyWUZ27gfmyyjQN0jpSzuZ6EMrpmPnL8Oxe8Z7iFv1Jzh7JCS8IDhLJaRApBFA9s2fZNJmtNn3z0STLiWfnf/Eod04tPIPI8CwfNbD/GUufQysn8dpQ0hENMpc1hnlrnk6G+EplLjwDkRXuQCWLdLAV/8KFvNVySrXzwlcfvnleO+991C6dGm3LeXgvmSJEli6eiN+mrnA7XxKmDkBsiRTsiXjzFPnbqwjoGgGSu5yV235k4AElPzZ72p1wBE4Pdjkr5B+bHt2TaN/i7Cw0EyzR9kD3UIFo1LSMD2X/ljWaTanYzj4s6zka0zDsk9Hpey43INxKRcyOOAAmw5uLSu5vPSScakGl09wmQmXiDhpLMsyznFZhnPN2adtC68zXfGYwkjPLqbPKI550waWxTxpr/Oc5bOs9OLJLqOlQcybUbCsjNvKZUjMx6VaXKLEOnieNvA6GVrWGda0hdedtOx/ts05596yrLNELKZLry5ez6g/GZdeHmTyjwwZ0iaheOFc471mWWfaxOtsE9vGYyfwWlbtd9Km3bNPOSOJZaSNo33sb6ZJG8dzy0ruO7af566B5aW10zU+O8dc3lL++udQtMF14GyNog2uRWlb3Kh020Ccc/cwlLv2WVS67VVQ1Ihb9QcoiKRXz4mDOxG3eiZCIwvb6QeafMxfyS6H5RWtf83p8q8D64uqUDe9YgLjGp/7YfazT8t3AqO//MDKkiVL4sabbjKWTJs+F0lJJ82xNtknQIZkyRLIlox5nFXYtm0bJk3KXAzOqoys4uPi4rB+/XqTTAKKwaCNCPiUgAQUn+JV4QFGwP/N5RfpkDD/tzOILaQD2Sdefgf0vUJHciPGTTPrzPnLvevAOYgRuN00vlFn3ebtZkYJhQS3MyphUBOIKFkVxRq3Nf5CijW+GdHnNEZYoZIpbaZ4En1OE3N+dPO/Zp92c2RT8vWCdl7OQHHiWU60fa1Yk1tOl98WrM+JD8i94//KFrsC0n4ZnScEOEOiapUqWLd5B5yBf54YEiSVkiFZkinZutusPn364MMPP4QzQ8TdfJ6kW7BgAY4dO4Zzzz0XFSpU8CSr0oqACGSDgASUbEDz3yyyLOgJhBYAKKIEfUP9t4HlShU3PlnmLl6JIWO/xoJla9DlnutxcePz/NfoPLIs/vgJnEhMApe1WFbqWRh5ZJKqDRACBSs1MJYe3bLY7NNujm1dYi456cxJMG64bDOyaDC2TG3yMYGIiIgzs1B+n4vDR475uMbgLZ7sptkM2ULOPiFbHmcVZs6ciZ07d4L+a6pVO7OUM6t8nsZTQGEe57XXPFYQARHwHQH/ElB8106VLALBQ6BQGYBCSvC0KKBawqUQfPvLRwO7G38lY197Cpc2bwjLsgKqHblhLJdYDer5sMSl3IAdZHVEVTgPVkgY4netM85iXZuXFH8Y8bvXwwoLR1T5Oq5RwXdcqGzwtUktyjaBGTNmYPz48W7nv+aaa8BX7fLNZ5xB4XZGJUxFgOzIkCzJNFVkJidffvmlib311lt99h2BM08cAeXCCy809WkjAgFFIACNDQlAm2WyCORvAmERQOFy+ZuBWi8CIhDUBCieJM8uOYUDi79L1daD//1gn58yPk6Yzj4Jzv8LlgTM29dOBWf71CqPCVA8GTduHJYvX+52Xme5yYRvZ2DBsrVu51PCZAL/rdqIL77/05w4LM1JFpv58+dj7dq1iImJgSeiSxbFnhVN8WT//v2oV68e9Aaes/DkygVVkv8ISEDJf32uFgcDgejSQGRMMLREbfARgcTEJCxeuR5L12wCHd36opoDcUewceuulKLTnqdEePmA9dBxr5eLVXF+RiCmwbXGooNLf8Ku398B38qz6/dROLjsF3OdjmjNQTBuOMswRSjX7LZg7OLstKlNmzYm20cffWT27mwuvvhi3HDDDeDfhLc++QZbd+51J5vS2AT2HYzDu59/h+MJJ8DXSZOlfdmt/x3Hsbfffrtb6bObiAIK8+Zg+Q6zK4iACHhAQAKKB7CUVAT8ioD5cq0v1n7VJ35izJpN2/Fo37fw/JCP8dWPMxF/PMEnlv0yayFGjJ+GY/HHTfnLbLFm4HtfgAKHueCjzQ9//IPRX/3sUemcgv3kK++CbNzNyHZN/X0ujhyNdzdLrqXbuG0Xfv97cSpxjPa+8eFXeP39iX5ps6dwIkqcg5It7jXZ6EyWQsrRzYvMeamW9yO8eCVzHJQbPt852zAoG6dGZZdA27Ztwbe/cAbKvHnz3C6mc+fOaNiwIXbHHsDg0b59I4zbRnktoe8Kevez77F+y060bNkSjz76qEcVValSBcWKFcN1113nUT5PEp84cQKOgKLlO56QU1oRyBkBCSg546fcIpA3BPg6y/BCWsqTN/T9utb9Bw9j0EeTULJ4EYx5rQf6PdEefJWtL4xOTEpKVez2XbGICC+A0BDf/mlxXo2cqvIsTvir6+qN27Bo+bosUp6J3n/oCL61BZStu/zvF9s1G7fje1tIchXH6LB3g/1lf/7SNdi+Z9+ZhgTwUeFal6DCjX1RtNENKaHCTS+iUI0WAdyqLEyn01jOMoSW7mRBKjiiPWzFvfcmi4rvvfceEhMT3c7do0cPM6BfuX4rXho5we18+TXhx1//ipnzl5q32jz++OMeY+jYsSMmTJiAqKgoj/O6m4HiyZ49e9CoUSNUqVLF3WxKJwIikEMCvv2Wm0PjlF0ERCADAtbpmSeFywF8S0MGyXQ5/xFYuHytmRHy5H03oXTxmFwFQEElwhZQwkJ9+6cldv8hj9vV8c5r8dnQXqADYHczxx05iuMJvpm9464NGaXbu//gWVF02ju8T0d8OOBJ1KhsPxvOShGYFzjTpJgtoDghvFgQv6aTz3Y+101XnX7Om2P/3ciy3CVw1VVXgW902b59O/iWF3drL126NJ588kmTsU8PXgAAEABJREFUfM6/KzBqwrfmWJuzCfw6+198/t0fJuK5554zfkzMiZ9tKKDQJC3fIQUFEcg9Ar79lpt77VBNIpA/CaT6sp0/EajVqQmsWLcZ4QUKYNnazZi1YBmc5TT0g8LlKxN/mImf/1qII8fOXpYSawsTP85cAKbZlmbWBfNv2bHHfKmc8uscMD7p5EmEhFgpbxfYtjsWhaOjUKBAGFgWl5jwdc8JJ06kNtI+O3Y8AX8vWok5i1bYv6KmnsliR5v/nTTjp05PWXrDZSp7bPGgcvlSJg03tOXb6fNw6PBRnqYbDh+Nx5KVG3Di9KwZlk3ngImJyXVv3r4brGfbrtiU/HF87af9GTsYdwTfzfgHbDfzOQnIcMa8JSYf2ZKRE8c97SHr9HiyXxz/MSdtjpw18tWPs+DKivn5C+jC5etSLdVh2bEHDqFQwUissH9NZvnkzPo502bdlp1MkhLYRvrD+WPef/hr4fKzOLFNWbFIKSz4DvyrRRRPJIr7V5/4oTWcEcElG/Xr1/fIumbNmuH+++83eab9Phd8JpgTbVIIrFi3BYNHTzbnL774IqpXr26O/W3D570EFH/rFdmTXwhIQMkvPa12Bi8BTveOqRy87VPLPCJw5Ohx7NizD598/SvGT5uOXXv3G4Fi+CffoMfA9/HNb3Pw/hc/4OWRE0Axwin8z3+W4uE+wzFm0s/4+pfZ6DbgfSy3RRjG84vaxB9n4rEXR5g4+lV5/KV3MOWXOSgRUwSREeFMhqTEk4gMD8fCZWvR8cW38YFdz4B3vrDr+iyVMEDhpMOzgzDw3S/w/R/zwddDsg5TyOmNk+b1Dyba4sU8TPv9bxNz/ESiEQAqlClpynzv8+/xaN+38cOf83E84WyhxmSyN/+t3oi3bAYUSuxTcD94zCRs2LYLf/7zH54c8B4m/TQLQ8d+ncJl++59xmdAv7fHY/zU343gc9QWYph/lS1cPPz8MIwYN82u+x88+8ZHRpxgHAN/4X3wuaGGNXl2enEk7u7xOtZs3MZo/LNkNegvZpstVL0y6nO8+NY4LF2zEUlJJ0EWFGs69ByMIWO+tgc5SxB7IM7k4ybBFqR27NmPuYtXod9b40D/LhTMKGhN/GEWJtj9Hm8LVEzLfD3fHI1eg8aYX5xH2vbe32uI3ealjDbBHRYmoTa+JRBdGihc3rd1qPSgIFCnTh3079/f+EPxtEF33nknWrdubbK99v6XkENug8JsKFr3ePV9c8ylUs2bNzfH/rihD5wdO3agSZMmqFQpiP1B+SN82ZTvCUhAyfe3gAAEBYFC9hfvQmWDoilqRM4JtLqgHsYNehbv9HsctatWxORf/sKiFevwVt/HzPVXut1nixb7sHnHHlMZB/Xvfv4d2t94KT4f2gsfDuiGSuVKmrf4MMGm7bvx9c+z8cgd15h4lv3Gsw8humAko1NCaFgIYg8eAteOd7qrDSYM6YmX7bo4O4Pr7pmQdVGkOP+86vhsaE+0t+vkAH/RivWMNmGF/Qsg01zbqim+GNbLlNPjgVtM3AlbQLEsC1GR4XjtvYn4bc4i9H7sTox4oRNKebBkiWJLWGgYDh85hg8n/oQ7r2uFHg/eYgYTR48lO8Wlw8UL6tXEpBF9jA2vPf0AShQrYtIMGj0JV17cGJ8P6YVP33wGFzaohb8WLDc2Mt+HE39E8/PPxYTBz2K8HTrcfDk4o4XCBxORL0WOcd9MBx3CjnyxM/qd9lfDWSJjJ/+CGy9rbtrftH4tdBvwLih0MO/xhEQjInW+53pMGdUXn7zxNB689SqEhYYyOiUkJiVhzOSfsWL9Ftx702X4zO4P2nLb1Rfjs29nmDKY2B0WTKfgQwJRxYGilX1YgYoWgTMEevbsmeIz4z5bzKZwcCY2fx5RSLqz26um8XS4e/fdd5tjdzcTJ07Etddeiz///NPdLDlKN23aNJPfkzcDmQzaiIAI5JiABJQcI1QBIuAnBGIqQq82zv2+8LcaOcA/dOSomZ1B27hU5NfZi3DT5RehasWyZnYDxQzLjqTPDHuHn2YtwDnlS+OGy5qZ5TicEbJz736ULlGU0di2K9Ysy7m48XkmnheLFSlkH/PoTKhQugTWbNyO4jGFcckFde14CxXLlDCOZSkecED/5Q8zcU6F0uh6702Ijoq0RYE9oI1rN203BXH2BWdUVKtUFvfc2NosRzIRpzf7Dsbh1MlT4NTzdVt24PVnHkQLF7tOJ8tyt2vvARSKjjROAtn2W65qYQSYglERKXlj9x9CoYJRiDo9w8aJmLNopTlse+VFCAsLxV47HcWoMiWLmusUjOKPn8Dd119q7Lcsm0O5UiZu847dZl+qWIxZ/jRrwTK7nZeiSoUy5vqRo/FmCVWrpvWM6MHlWOyvfQcPG9GLiRISThjxg5xDQkJ4Kd2wO/YguDSn16N3oF2b/9n1hZg+aWKLQkePxZuZSszoDgumU/ARAb5tp1gVHxWuYkUgfQLvvPNOSsSdtnBA4TrlQj474N8TCklOs1977TXn0K39smXLMHr0aJO2aNGiZu/LzR9//GHevlO7dm0j2viyLpUtAiJwNoGQsy/pigiIQMASKF4N9ggJHvxT0iAjEG0LAJxRkJR00rSMS3j4Zh76yeCymXbdXzNLPDrdfT3KlSoOLuPZuG03OOh/pPdwtH/6DXR/9X20vrAB/te0vikjNCQE9NPBt7yYC/aGsyZi959ZVmJfQnTBKMQfT0ArOx8H/ry298Ahc43OZTmgX7Fus5lZEV0wEolJSZi3ZBWTYe3m7aB4wvy7Yw+gQe2qRnwwkS4bihUUUf5btQGXNW9oRCGXaLcP9+4/CM5mWbh8La63hSPHXtcCQsPsdp9KXlLjen3F2s1GNOk+4D3wSzeXPlUsUxK3X3NJSrLQ0BAUsMUV2P8SE5Pw08wFpr3rNu8we+u075gSxQqj4bnV7FTJ/1MUoo+XNq0vBMUZCipc2hNiizBkxFTMGxJimeU+PM8oxNlCmg0VFHZCQs78uWdfsAzaxbzusGA6BR8RKFkLsM70D/RPBDwkcOjQIfz2228e5gJ++OEHNGzY0OTj0hU6TzUn+WhDZ7pcysQmV6lSxTDhsbuB7B3BpU2bNmjQoIG7WbOd7ttvvzV5WZ850EYERCBXCegvdq7iVmXeJ6ASUxGwQoHSdVNd0kn+IlCyWAxibdGCjkHZcg6WOdOi2/1tMeS5R/Fu/yfw+dBeaFy3OjjLhAN9prmuVVMTP7z3Y5j0dm+zXIdiBQfZlcuXZlGg+MEDCh90nsrjrbv2mqUpPC5dPAZFChVElYpleArm/W7GPBQtUgjVK5Wz0x1FaEiImenBBBQTWOaNlzfHynVbUtkTd+SYPfY/xWSpwtFjx1GxXEk0qVcT3//xD+h8NVUCN0/IaJMtHNG2ejXOSclFQWnfocPm/Jxypc2sDzqgNRdOb6ILRuD8OtUNr6E208+H9ETvTu1wNP44yL186eIgozc+mIjxU6ejy0ujQAe8FEU4m4flRUWEo0TRIqAvlyKFzrzmku0uEBaGknYcq1uwbC3oxPbS5g2N3xQKKgUjIwzD1af9qTBdeoHlW7bQsiGNU9ldtkDFvqGIxXzusGA6BR8QKFUHCI2wCz77Xrcv6n8RcIsAl48MGjQIrrNK3MpoJ+Lgn/4+7EPjPJVLMHmcHwJf5zzt97mmqa1bt84Wv9dffx179+5FxYoV8eijj5qyfLn56aefsHTpUtStWxdXXnmlL6tS2SIgAhkQkICSAZhcu6yKRMDbBMIigWJVvV2qygsQAlyCcvLkKXCZC00uU6KoGajTVwjfjsO35CxbsxndBryPr3+ZbWZ51Kt5DmYuWAoKB8ViCmHfgcPGmSq/XFIUKF0iBhfUr4VxU3/H8nWbbeFiPv5buQGPtrsWO/fsx/z/VrMqhIcXQJmSxYxIQoGl6yvvGken3Tq0BcstHF0QoaGhZvbGqg1bMfzjb2whpwZuu7olIm1RYPLPf4HiQbMGtc2bgn6etRCx+w/h3+Xr0KX/KDDPAVvcoIjCJSnNG52L/m+PB389pF0nT540drizobhAp6v1alaBIyTwmmVZ2LB1pymCIk2sLUaRHe2gU10KJA1qV8PKDVvMrB22i9c46HjmjQ+xxxYnuFRqYPf7QWHq1zn/4rwalfHa0w+iVdN6OHos3vhQMRXYmyI2E9fZL+yfENuG3fsOYu6SVRg96Sdc3bIJbr6yBTgzhbbQae9FjeqAb+ihTRTCyIYzeOwiU/4vUbQwWl1Q3/g7YR+RD9/SM3byL6Y/K5YtadKWsMWazFjQaS2d3D7Qa4gRgkwmbXJOoGgVIOWNO1bOy1MJ+ZZAq1atTNunTp3q0auNTSZ7Q38ffOOMfWjetEYH35zpx/NgDHwOdh/4Hujsm+27//77Qb8wPPYkcNbPwoULERUVBfILDw/3JLvHafkM1+wTj7Epgwh4nUCOBRSvW6QCRUAEck6gYAmgqBwS5hxk4JUQGhKSahVXlC1MdGx3HdZv2Yk7u72KGx7rh34jxoGD+Yduu8o0kM5Ka1QujydtwaPNoy/iod7DwFkS/bq2NzNK6Jz0kduvAdM8/dqH5k09d99wKa5scT7q2uLLT7bQwWVDy1ZvBH2ZdOk/EkNGfw3OxHj7hc6oU72SqadcqWK4plUT8Mt594Hvo0KZEuh453VmNsU9N7TGYluU2W8LJNf9rymusUWDkeO/Rftn3kSfYZ+g4blVzSyWGueUN2VxeQuFmf62jZzJQrvmLVlt4tLbRNjiTmREASNqML6mXQ59sDSpW4OnJhQtEm3XUw1f/zzb+BipWrEM7ri2lXGKSztefe8L7LWFjRbn1wGXOL086jOQV/un3zQiT7/H28OZrcNZOK9074Axr/bAk/fdZItYhcHZQRSQOKPEsiyEhFh2+lJw/Xde9cpoWKcannrtA7w0YgJanH8eKDDRFvbT7H+XmyVRV13cGLWqVMDTr38IChtffPcnTiQm2mJQhGljaCjvAwv3tb0cV9hpXxqZbOujfd8ClxuxP9mvsP9lxeLI0eNGAOPMFc6gsbPo/5wSiLE/E9Elc1qK8ouAIVCzZk107drVHA8cOBArVqwwx55s+MaZESNGoEKFCkac7Ws/d+lDyZMyAiEtZ/X1Hvox6FuqWLFi6NevH+68885smV68eHEUKVLElMEZKNkqxINMFE/Wrl2Lhg0b4tJLL/Ugp5KKgHcJ5PfSQvI7ALVfBIKWAF+JWbK23Tz9smlDyDf/820wb/ftjOJFC6e0mQPkD155EhPfet4s3/nqrd7Gqagz84EzMLgEhW904Vtavhn1Al7ocje4JMcpxEnD5T1fDOuFqy9pAs6E6NOpHfo9cY8ZtN9rD9YZP2FwT/N2mD6d70pVhmVZRpD4yraD6Vgny2UdrZrWx6h+XYwDWoojD99xjSnjs6G9QHsevfNa4xOkkS0uvNXnMZPOsiwzg4Vtm/rOi+ZNOIn3Kd8AABAASURBVCwrvUCh5P2XnwQdxjLezKgZ9AxYHs8ZKCh0vfdGDO71iBGOLMtC2ysuMm/CGffmM/hoYDdUKlfK2EF7aBd5TRnVF8N6dwRFE5bDsGr9Vkz4dgYPU0JEgTBzTLGJ7F7qei9c/aYwMiwsFBSGvhz+HL4e2Qesh9csyzJvChrY437Dndx62+yZjrz7dG5nZhM91q4N+trcnb5lXr6BZ/KIPuZtQGm5s86sWBSLKQRy4Vt8eH8xj0IOCJSwRbtCZXJQgLKKwNkE+AaYm266yUT07dsXW7ZsMceebKpXr47BgwejZcuWRnTvO/wTM4ONbyvzpBx/TMs28O1j/d4eB/rZoggxbNgwNGvWLNvmnn/++fjiiy9yxe/J0aNHQQGFxl533XXcKWSfgHKKQI4ISEDJET5lFgE/JxBhD6LLNQQKRPm5oTLPWwRCQkLAZSCWdbZwVqhgFGIKR8Oyzo5j/eEFChhhgoNunqcXOKOF6Zw4pqUY4JwzngNu2uFcS7tnGoa01ylguF5jGUVte1mHc92yLCMgOOfOnmmY3jlPu7csCwWjIlK1nXZbVmoWLIPpXPOzvSWKFTEChet11lk8pvBZ15lm1cZtmP73YrhOg487egxJSUlGbGIa1s8yeJw2sK9Yr+t1y7JA++Dyj+lcebM8luuSxBzyOm1NjzsTMI9lZcyC9fLe4Z7pFbJBIDQcxkdVZNFsZFYWEciawGOPPYarr74aR44cAX1lZJ3j7BQxMTHo3bs3br75ZlDs/WTKb3hywHuY8usc+/l18uwMfn4lKemksZ1tYFvo/+mGG24Afb+ULp3s38vPm2DMo3hCUaxx48Zo1Sp5yZaJ0EYERCDXCYTkeo2qUAREIHcJhIQlf2mPKp679ao2EcjHBC5qdK5pPZcqTfr5L/xuiykffPkjom0Rq3qlciZOm3xEgGJ2mbqAEbNP5aOGq6m5TaBbt27o3r27EUByUjcdovbp08fMruCr7d/7/HtbSHnXvFEsJ+WavLm0+WnmAmMzbWcb+IYctqlz5865ZIF3qtm/f3/K7BO9ecc7TFWKCOSEQEhOMiuvCIhAABEoXg0oUiGADJapIhC4BEoVj8FrTz2A5raQ8u3vczFy/DQcPXYczz58m/EnErgtk+UeE6CvEy6ntEJPZ0090+f0Re0CiIC/m3rVVVehRIkSOTbz4osvBt8y8+STT6JqlSqgv6lhH0/BM298hD//WZrj8n1VAG2jjbSVNtN2toFtYZuyU++BAwfQzRanpk+fnp3sOcrDZUJ79uzBhRdeiBYtWuSoLGUWARHIOQEJKDlnqBJEIHAIFLZ/+eb6+5Q3PwSO6bJUBAKNAJf9dLqrDca81gOT3u6Doc8/iuqV7c9goDVE9maPQEgBIKYyULRK9vL7LpdKFgGPCFxzzTUYOmwYHnzwQZS0hZmlqzeCTrVfGP4p+GYwOsb2qEAfJI47cswsm6RNtI020lbaTNvZhuxWu3fvXjOrZ9WqVVi5cmV2i8lWvpkzZ+Kbb75BaGgobr/99myVoUwiIALeJSABxbs8VZoI+D+ByKJAyXOBwnybiX4J9f8Ok4UiIAKpCQTAGd+EVqo2UChwfCwEAFWZmE0Cu3fvxoABAzB37txslgBERESYATzFCA7kef7Pf6sx6KNJuL/XELw8cgK+nT4PuSmmOKLJGx9+hQ49B4N72kTbaKOrrdlt+Pr1683Mk507d+Lyyy9Hp06dsluUx/n27duHTz75xOS77777UK9ePXOsjQiIQN4SkICSt/xVuwjkDQE6iyxiCyj8gh8Zkzc2qFYRyK8E1O7gJUAfJ8WrAcWqAmGRdjvl78SGoP/zmACdj86aNQv9+vXD2LFjc2RNyZIlzUyUoUOHom3btqhWrRrijydg9r8rzFLFdt1fw/ODx9piylyfiCkUTX75ayH6jxiPO54caEQTOuw+Fn8cNWvWNL5faBtnntDWnDR2zpw56NGjB2JjY01bn3766ZwU53Feiidbt25F8+bNcccdd3icXxlEQAR8QyDEN8WqVBEQgYAgEF4IKFETKFoZCC0QECbLyLwnIAtEQATSIVCobPLsPjrsPuUIJ1Y6CXVJBHKXQJMmTcAZDKyV/jSee+45xMXFISf/qlatio4dO2LkyJF45513zPFFF12E6Oho/LtinS2mfAuKKT3fHI0B73yOEeOm4pMpv+GbX+dg+tzFWLBsLdZu2o7d+w6Yt/3wjT885jXGMQ3TMg/zsgyWRdFkyJiv8feilShcuDAuvfRS0L/JBx98gLfeegt0fkvbctI2J++wYcNw/Phxw45tda7nxv6XX34xb1IqUqSIqT836lQdIiAC7hGQgOIeJ6USgeAmEF06+Ys/93xrT3C3Vq0TAREQAe8RiCpmPz9rATEVgZDQ5HI5yy/5SFsR8AsCd911l5lNQWMWLVpklqJwWQrPcxqqVKliZmi88MIL+Oqrr/Daa6/hzjvvNDNClqzagFkLluG7Gf/gs29n4N3Pv8cbH3yFPkM/xhMvv4MOzw5G284vmcBjXmMc0zAt8zAvy2BZtWvXxj333IMhQ4bgyy+/xLPPPotrrrkGFStWzGkzzsrPZU9sE9mdFenDC9u3b0+1dMdbgpAPTVbRIpCvCEhAyVfdrcYGBwEftSIsAmYmSum6QEwlQI5mfQRaxYqACAQ8AS7V4TLIMvbzsnh1IKJIwDdJDQh+AldeeaWZpVGqVClwWcpff/3lk0Y3bNgQ999/v6lr6tSp4LKhwYMH4/nnnzczVW677TZcdtllYDoKH1FRUWDgMa8xjmk464N5mJdlsCzOCmnfvj3q1KnjE9tdC61RowY4q8b1Wm4cc+kOHdfS54peW5wbxFWHCHhGQAKKZ7yU2hsEVIZ/E+BSnkJlgFL2lxO+sYfOEGH5t82yTgREQARygwBnm1AwodBMR9xhUblRq+oQAa8RoJ8QLrmhM9QbbrjBa+VmVFCBAgVQpkwZnHfeebjkkktAvykPPfQQnnnmGTNThUtvJk+eDAYec/YK45iGaZmHeVkGy8qonpxcp5jEJTM5KcNbeadNm4Y//vgD5cqV09Idb0FVOSLgZQIhXi4vXxSnRopAviEQWRTGGSJ/ZeWvrZFFAEuPDeifCIhA/iDA5x2fe3z+8TlI8YQiSv5ovVoZpATop+TGG29EeHh4kLbQ/WbRJwwdznJJ0Pz5893P6IOUfOPPp59+akru0KEDSpcubY61EQERyHsCrhZoJORKQ8ciIALpE+DbJPhra4laQNmGQEl7zwEFndCmn0NXRUAERCAwCfC5xucbn3N83vG5x+efZpsEZn/KarcJrFmzxiyz+eGHH9zOE6gJ+UpnCidcGpSQkIDGjRujQYMGedacAwcOmCVPdO5Lcet///tfntmiioOSgBrlRQISULwIU0WJQL4gQCeJXO/PAUWpc4Fy5wMlagCFywHR9q8lXPITWRSIKAzQT0BoOMA8+QKOGikCIuC3BPgc4vOIzyU+n/ic4vOKzy0+v/gc4/OMzzU+3/icYx6/bZAMEwHvEli0aBH+/fdfM5Dv0qULKDJ4twb/KO2NN94wr3TesWOHWSrD1zvTYWxezcg5deoU6Ntl1apVaNasmXmTkH+Q8icrZIsI+A+BEP8xRZaIgAgEJAEOMDgQKVIBKFoZZskPByIlawP0E1DW/kWHg5IKFwAKYqB7QPdAXt0DfA7xecTnEp9PfE4Vqwrz3OLzK9IWfvk8C8gHsYwWgZwTuP3229GzZ0/js4TLSSgsPPzww8jrpS05b1nqEiicFCpUCI888ghGjx5tRIvUKXxwlkmRFE8oVtWtW9e8KSk0NDST1IoSARHIawIheW2A6hcBERABERABERABERABEch7Aq1btzZvzeEbcKKjo7Ft2zbQL0feW+Y9C4YOHYqJEyfilltu8V6h2SxpzJgx+Pnnn1GiRAk89dRTKFKkSDZLUjYREIHcIiABJbdIqx4REAEREAEREAEREIG8IKA6PSTAN+B8/PHH4Ntw7rnnHg9z513yQ4cOgW+yee6553Dttddi6tSpeWdMFjV/9dVX/2fvLACrrN4w/qw3NmKM7u5uEBFEUURClD+IpDQirSBIqSAloYR0IyEhqCAKojQi3d2jVqz7/z1n3HkZi7vt5vbOnS9PvOd3Pi/7nvue92DDhg0qF719uPKOOpGNEBACVk1ABBSrHh4xTggIASEgBISAEBACQkAImJ8APVDee+891KlT54XG6TXRvHlzFXSWgoWPj88Lecx5gZ4yXEmnffv2mDdvHhjPhe1bKq4J204uMVDvkiVLVJbJkyejVKlS6lg2QkAIWD8BEVCsf4zEQiEgBISAEBACQkAICAFjE5D60kwgLCxMlWXQWQoWnTp1wuDBg/Hrr7+q6+befPzxx/j9999Vs2XKlEHXrl3x/fff480331TXrGmzb98+FaiXNo0ZMwZVq1bloSQhIARshIAIKDYyUGKmEBACQkAICAEhIAT0CchxxiUwadIk3Lx502o72KpVKxWAlUFmK1WqpOzkKjLfffcdEvNGoUcIp6vs3r1beYfcvn0bwcHBqlxiG95j8Fp6aqxZswazZ8/G2LFjMWfOnMSy49NPP0X//v2xevVqlbdDhw4oWrRoonktefH48ePg2NIGsmvQoAEPJQkBIWBDBERAsaHBElOFgBAQAkJACGQgAtIVISAEEiHwySefgF4KEyZMwKlTpxLJYR2XGLPj3XffxbRp01RQ1uHDh2PIkCEqIGpCCymAMGDq9OnTwfgkDFLL6UH9+vVLmFWdf/nll6B3xrfffqtEkZ07d+Kff/7Bnj171P2Em3r16qFly5aJtp0wr6XO9+7di9GjR6vm33jjDZCdOpGNEBACNkVABBSbGi4xVggIASEgBKyHgFgiBISAEDAugaFDh+Ls2bMqJsaDBw9AEeXvv/82biMmqM3DwwNNmzZFs2bNEq2dgkmbNm3QqFEjVK5cGQULFoSbmxvs7RN/FSlfvjxq1Kih6mRck759+yrxYeHChYnWb+0XGZB3ypQpysxq1aph8ODB6lg2QkAI2B6BxD+1bK8fYrEQEAJCQAikloDkFwJCQAgIAashMGjQIFy4cAElS5YEp8KMHDkSoaGh+Prrr9XKMlZjaBoMoYcIRRR6n0ydOhWLFy/G5s2bMXfu3ERrYwyTiRMngl4t3bp1Q+vWrdGwYUPkypUr0fzWfJH9WLdunTKxSZMmajzViWyEgBCwSQL2Nmm1GC0EhIAQACAQhIAQEAJCQAhkBAIDBgzA5cuXUaJEifgAo6+88oqKl2FnZ6dWlmF8j4zQ18zUh1GjRmH//v2qy23btlWxWtSJbISAELBZAiKg2OzQieEZgIB0QQgIASEgBISAEMjkBBgH5Nq1ayhevLgST/SntVSvXh1cnjd79uxgMFWueJPJcdlE9/38/DBw4EBwlSIa3KNHD/Tq1YuHkoSAELBxAiKg2PiwSPVsAAAQAElEQVQAWtZ8aV0ICAEhIASEgBAQAkIgrQQY24Or7XDFGAZMdXBweKGqcuXKgfEzChcurKbycEoPp/a8kFEuWAWBc+fOqalHV65cUfYMGzYMDJirTmQjBISAzRPI3AKKzQ+fdEAICAEhIASEgBAQAkLAFglQPLl16xYonjDmiaOjY5LdYB6uTFOhQgUwqCyDyzLIbJIF5IZFCBw9ehRffPEF7t+/D09PT3z11Vd47bXXLGKLNCoEhEAiBIxwSQQUI0CUKoSAEBACQkAICAEhIASEgKEE9MUTep44OTmlWDRv3rwYO3YsatWqpZY3pohy6NChFMtJBvMQ2Lp1qxJPnj59qlZRonhSs2ZN8zQurWQaAtJRyxMQAcXyYyAWCAEhIASEgBAQAkJACGQSAvriyaxZs+Ds7GxwzxkLZcyYMWpFmps3b6oX9gULFiA4ONjgOiSjcQlcv349fhyio6NRt25ddc6AwMZtKUPUJp0QAjZPQAQUmx9C6YAQEAJCQAgIASEgBISALRDQF09mzpwJV1fXVJtNwWX06NHo3bs33NzcQM+HTz/9FOKNkmqUaSjwfBF99pyC1blzZ4wfP15N33k+p5wJASGQUQiIgJJRRlL6IQSEgBAQAkJACAgBIWC1BPTFE66sQ/EjPca+8847KrhsnTp1oO8Fkaw3SnoalLLxBBLy5rSqqVOnomPHjvF55EAICIGMSUAElIw5rtIrISAEhIAQEAJCQAhkOAK22iF98eSbb75BlixZjNKV0qVLg7FQPvzwQzUVSN8jwigNSCUvENBn7O7ujl69eoEBfsuXL/9CXrkgBIRAxiMgAkrGG1PpkRAQAkJACAgBIWCdBMSqTEhAXzyZNm0a+NJtbAzt2rXD5MmTUaNGDfFGMTbcZ/Ul9Dpp2LAh6HXStm3bZzlkJwSEQGYgIAJKZhhl6aMQEAJCQAgIAaMQkEqEgBBIDQF98YQv21mzZk1N8VTlpQfExIkT0aVLF9jb28fHRtmxY0eq6pHMzxPw9/fHmjVroIsz4+XlhQEDBoBxaCRQ7POs5EwIZAYCIqBkhlGWPgoBISAEhEAcAdkKASEgBMxEQF88mTJlCrJly2aWlt9//30VG6VKlSrKG+Xbb7/FwIEDIUJK6vAHBQVh/fr1GDRoEFavXq1WOmratKnyOmnRokXqKpPcQkAIZBgCIqBkmKGUjggBIZAZCEgfhYAQEAJCwLoJxMTEQF884dSa7Nmzm9XoSpUqKRGFL//lypXDlStXIEKKYUMQFhaGTZs2KeFk+fLlePToEerWratW1xk+fDgKFChgWEWSSwgIgQxJQASUDDms0ikhYLUExDAhIASEgBAQAhmWQGRkJPr3749bt26haNGimDRpEnLkyGGx/r755puYOXMmhg0bhooVK4qQksxIREVF4aefflLCyeLFi3H//v144YRLE1NESaa43BICQiCTEBABJZMMtHTTWASkHiEgBISAEBACQkAIvEiAngsff/xxvHjCeCQ5c+Z8MaMFrrz22muYPn06RowYgapVq4qQkmAMfvnlFzXN6fvvv8ft27dFOEnAR06FgBD4j4D9f4dylCkISCeFgBAQAkJACAgBISAEjEogODgYgwcPjhdPvvrqKzDYKKzsp3Hjxmq1HgZArVmzZryQwmWQ58yZg4MHD1qZxaYz59ixY5g/fz569OgB9v3GjRsinJgOt9QsBDIMAZsTUDIMeemIEBACQkAICAEhIASEgM0TePr0qZoio5u28+WXXyJXrlxW3S8uwUuRZ+zYsUo08Pb2Br0waHvHjh2Vt8q+ffusug9pMU4nmnTu3BljxozBtm3bZKpOWkBKGSFgRgLW1pQIKNY2ImKPEBACQkAICAEhIASEgE0Q8PPzU8vb6sSTL774Arlz57YJ22lk/fr1wfgeixYtQu/evVG9enWwT7t371bxW9599121t2Ux5fDhw5gxYwbee++9eNHkyZMnqq/sM/tOBhLjhE+EJBMQkCozGAERUDLYgEp3hIAQEAJCQAgIASEgBExPgC/hn332Wfy0Hb6E58mTx/QNm6CFQoUK4Z133lFiCeOAcEpP5cqVERISAoonDIbLpXvHjRuHlStX4sCBA3jw4IEJLElflffu3VP2rlixArSVNk+YMAG///67WoaYfWLf2Ef2iX1m39PXakYvLf0TAkJAn4AIKPo05FgICAEhIASEgBAQAkJACKRA4OHDh/j888/jxRO+rOfLly+FUrZxm6sHtWvXDlOnTlWxQbp06YLy5cuDyzMfPXoUP/zwAzj9p3v37sqrg4FpFy5ciD/++AOMI2KOXnK1o0uXLmHHjh2YO3cuhg4dijZt2qBnz55KBFq3bh1oK20ur9nOPjDOCfvEvrGP5rBT2hACQiDjERABJeONqfRICAgBISAEhIAQEAJCwEQEuLwtBRPdtB3GEcmfP7+JWgMsWXHJkiXx/vvvqykws2bNAlcZatWqFapUqYJs2bIpr47Tp09jy5Yt+Oabb9C/f3/Q62PgwIFqahBX/qG3x+rVq/HTTz+BU4OOHDmCc+fOKfHJ19cXERERKvn4+KhrZ8+eBafd0GuE9dLjZd68eZgyZYqagsNpN7SBQXu//fZb/Pzzz7hw4QLCw8PBVY8YHJeeJYMGDQJt5vQd9oF9sSRLaVsICIGMQUAElIwxjtILISAEhIAQEAJCIJMQCAoKAl9auWLKrl27sHnzZqxatUqtKDJt2jQ1dWHYsGHo06cPPvjgA7Ru3VolHvMa71EAYF6uQsKyrIN1sU7WzTaMhDNDVXPnzh0wzolOPGEg0gIFCmSoPibVmbJly+Ktt95Cv379lJixfv160POE05jat2+POnXqgFOY6PVx5coVUCihYELhZM2aNaCQQkFl/PjxGD58OPr27fvc89mpUyd17ZNPPgGn3VD4YP30eNm+fTv27t0LBoHlGNBGepE0adJEraLDMVm+fDnYDr1jKLK8+eaboM3MK0kICAEhYCwC9saqSOoRAkJACAgBISAEhEDGI2DZHjHOBONNUOTgS2XXrl3BKQicNsEVU2bOnAkGwVy7dq1aUWTPnj1q6sL58+dx+/Zt6H/Dz2Ne4z1Ob2BerkLCsqyDdbFO1s022BbbZNu0gbZYloZlW6doMnHiROUlwZf30aNHo2DBgpY1ysKtFy5cGI0aNUK3bt2U6MHYIxs3blQCC8WlIUOGoFevXuDKPvQaefXVV5XQUqFCBRQpUkR5jDg7O4OJ3iPkWrFiRbUyUNOmTeOFP4otFF3Ga+ILvU743FKQ+fTTT9U0otq1ayNv3rwWpiHNCwEhkBkI2GeGTkofhYAQEAJCQAhkWgLScZshcPPmTfz222/Kk4TfwnMFFMaZ4DfqFDk4reHRo0ewt7dH6dKlk33J5Df9fMHkN/L0AGDiMa/xHl9E+ULKF1N6ptBLhS+sXImkTJkycHV1Bdtim2ybNtAW2kTb6LlCWykq2AzgdBjKfn799dfx4smoUaNA8SAdVWbYoh4eHmqKT4MGDdCsWTO0bdsWnTt3Vp4rfHYoynG6z4IFC5THCJ9NpqSeT3qm6D+ffPadnJwyLD/pmBAQAtZNQAQU6x4fsU4ICAEhkOkJCAAhkJEJnDlzRnmQcGUQTo1gzAZ+u844EFwBxd3dXb2MMqYDp94wFsQvv/wCfguvL4IkfMnkt/j8Np/f6vPbfSYe8xrvUSihYMIXU5alkEJBhXXOnj1bxbTglAhOjejRowdef/11UFjh9AzaRhtpK8sxcOfSpUtVXIuMOFa3bt2CvnjCKSv0nsiIfZU+CQEhIASEQPIEREBJno/cFQJCQAikl4CUFwJCQAjEE4iNjQXjjFCk4MognILA+CPe3t7Ks4RxJBjwkiu8LFu2DD/++KOaDsGYDq+99hqKFy8eX5epDzglglMj3nvvPbXKCW1mUE99YYXBRO/duwdO26AAQ28Wropy6NAhhIaGmtpEk9efmHhCEcrkDUsDQkAICAEhYJUERECxymERo4SANREQW4SAEBACQiA9BAIDA7F37161SgkFBsYZ2blzJx4/fowsWbLg5ZdfBqeE0LOE0xsorLz00kvIly8frPFHX1jhyiicevHRRx8pTxnGWeGqKPRcYV8nT54M9tUW46eIeGKNT5/YJASEgBCwLAERUCzLX1o3BwFpQwgIASEgBISABQgwhggDsPbt21d5kfzxxx/w8/ODp6cnOH2GosmmTZuUeEIRxQImGqVJTg16++23VR85lYcr/dAzhR4of/31F+i5wvgp3F+8eNEobZqjEtpLEYUeJ5y2w7052pU2hIAQEAJCwHoJiIBivWMTb5kcCAEhIASEgBAQArZDgNNxOP3m448/BgOw0isjf/78aNGiBbgyCa9xuostiyZJjQb72aZNGyWmMF4LV/IpX768yk5PFK7KwgCi586dU9esecNApbRdxBNrHiWxTQgIASFgXgLmEFDM2yNpTQgIASEgBISAEBACFiBw584dFRB2wIAB2LBhA54+fQoGbKVoQM8MXufKJBYwzSJNMl5Lhw4dMGPGDHBKT8OGDZUd9MShgMTpP6dOnVLXrHFD+2i7eJ5Y4+iITUJACFgxgQxtmggoGXp4pXNCQAgIASEgBISAqQncuHFDLT1MjxMGhOXqOTVr1gQ9F7hkMJdyNbUN1l4/g9GOHj0aU6dOBYPh0l7GhRk5ciQmTpyIf//9l5ckCQEhIASsgICYIASSJiACStJs5I4QEAJCQAgIASEgBJIkcP36dcyZMwcUTrisb3h4OOhhMn78eHz11Vdo1KhRkmUz643KlSuDyzFzGWbGTeHyyvv37wdXHaKXypEjRzIrGum3EDAeAalJCAgBkxEQAcVkaKViISAEhIAQEAJCIKMS2Lp1K7gEMVfOiY6OxquvvgquOMMYJ3Xr1s2o3TZav0qXLg2u3EMBisskZ8uWDVz6mOLTggULEBwcbLS2pCLbIyAWCwEhIASslYAIKNY6MmKXEBACQkAICAEhYHUE6HVCTwndS/7rr7+OWbNm4ZNPPkHVqlWtzl5rN6hw4cLo0aOH8uThssd2dnbQiVMUVKzd/iTsk8tCQAgIASGQQQmIgJJBB1a6JQSEgBAQAkJACBiXgP6Lfd68eTF06FCVypYta9yGLF6b+Q3InTs3OnXqpGKkVKtWDQmFKvNbJC0KASEgBISAEHiRgAgoLzKRK0JACAgBISAEhIAtEzCy7Qlf5ul1whVauDdyU5m+ukqVKuHrr79G165d4eTkJN4omf6JEABCQAgIAesiIAKKdY2HWCMEhIAQEAJCAILAeggk5XVCDxTrsTLjWdKhQwfljVKrVi3xRsl4wys9EgJCQAjYLAERUGx26MRwISAEhIDVEhDDhIDNE7h58yYSxjoRrxPzDmu5cuXw5Zdfqhgpbm5u4o1iXvzSmhAQAkJACCRCQASURKDIJSEgBDI7Aem/EBACmZnA6dOnMWHCUR44mwAAEABJREFUBLUqDD1NdLFOeJyZuViq71ylZ+rUqahXr168N8rmzZstZY60KwSEgBAQApmYgAgomXjwpesZmIB0TQgIASEgBNJEYN++fRgxYgQePHiAxo0bQ7xO0oTR6IVKlSqFcePGqdgorHzRokWYP38+DyUJASEgBISAEDAbARFQzIZaGkoNAckrBISAEBACQsDcBH755RdMmjRJNUuvBwop4nWicFjNpkOHDhg4cKCyZ9u2bRg/frw6lo0QEAJCQAgIAXMQEAHFNJSlViEgBISAEBACQsCGCKxduxZz5sxRFvfp00fF3VAnsrE6As2bN8eYMWOQNWtWHDlyBP369UNwcLDV2SkGCQEhIASEQMYjkISAkvE6Kj0SAkJACAgBISAEhEBiBOh1smrVKnVr9OjRaNOmjTqWjfUSaNCgAWbOnIlChQqBAX+7dOmi4qNYr8VimRAQAkLAmgmIbYYSEAHFUFKSTwgIASEgBISAEMhQBCIiItCzZ08w7gk7NmPGDDRs2JCHkmyAQMGCBcFYKBUrVkRISAg++ugjFfjXBkwXE4WAEDA2AalPCJiJgAgoZgItzQgBISAEhIAQEALWQ4BBYlu3bo179+6BS+SuXLkS5cuXtx4DxRKDCUyfPh2NGjVS+bn09NatW9WxbISALREQW4WAELANAiKg2MY4iZVCQAgIASEgBISAkQhcunQJ3bt3V7UVKFAAP/74I3Lnzq3ObXXj7e2t4oJ8/PHHyqvmgw8+QNu2bcF4ITt37nyhW2FhYfjyyy9BwYGxXzZu3IgTJ07YbCyRzz77LH5MFyxYABFRXhhyU1+Q+oWAEBACmYKACCiZYpilk0JACAgBISAEhAAJPHz4EIMHD+YhKlWqhCVLlsDe3vr/HAoICMDRo0exbt065TWjOqC3uXHjBo4dO4arV6+q+76+vggNDVU5YmNj1V5/c//+fRw8eFBNeeHqQ0uXLsWoUaPA1Yd+//13/aw2c/y///0PEydOVPZSRDl06JA6NmwjuYSAEBACQkAIpEzA+v9iSLkPkkMICAEhIASEgBAQAikSYMyT3r17q3xFihTBtGnT1LG1bu7cuYNly5ahb9++4PK948aNw4oVK7B69eoXTK5ZsyamTJmCWbNmYeHChWBQXHrW7NixQ3mhJCxQokQJfPfdd6DnRq9evfD222+jdOnSKltiggtXudmzZw/ouaIyWemmRo0aSgiiefSuOX/+PA8lCQEhIASEgBAwCgERUIyCUSoRAkJACAgBISAE0kPAHGUpRFBEyZs3L+ihYI4209oGhQqKPRs2bMCtW7dUNSVLllRCR+fOndW5/sbFxQVVqlRB2bJlUbhwYeTKlQvu7u76WV44LlWqlIodwqk+DMD67bffgoJLs2bNXsjLaUAUnN555x01VYj5/P39X8hnDRdefvll9OvXT5kybNgwXLt2TR3LRggIASEgBIRAegmIgJJeglJeCAgBISAEhAAgDKycwPDhw8E4IV5eXli+fLmVWwu4urqiZcuWaNKkifKo2LJlCxirhEIH47aYuwOvv/668mTJli2bmipEseX9999XYgpFKXPbk1J7rVq1Qvv27VW2AQMGqGlN6kQ2QkAICAEhIATSQUAElHTAk6JCQAgIgYxDQHoiBDIuga+//hrnzp1D9uzZMXfuXKvpKOOxcLoN43b4+fm9YFf//v3x6aefgh4VFFReyGDGCxROBg4ciPXr12Py5Ml46aWXVOunT59GVFSUOra2Tbdu3aDzphk9ejSePHlibSaKPUJACAgBIWBjBERAsbEBE3OFgBBIgoBcFgJCQAgkQoACxd9//w0PDw9QSKGIkkg2s14KDAzE1KlTwRd8epbs379feceY1Yh0NFa1alV8/vnnKh4Lp0JlyZIlHbWZtuiQIUNQq1YtUKziFCSyN22LUrsQEAJCQAhkZAIioGTk0ZW+2RQBMVYICAEhIASMS2DTpk2gQEHvjZEjR6J48eLGbSANtR0+fBgM2vrnn3+q0sWKFVOBXCtUqKDObWmTJ08e5MuX7wWTHzx4gPHjx4PxW164aYELjIPC+DH0lqGIEhkZaQErpEkhIASEgBDICAREQLGJUYwCYh4BUZe1dF5Lp4HIf7V0BIjYr6W9QPjvWtphySRthwt/CINM/v+B9jkUoX0e8XMpUvt84udUlPZ5FcXPLe3zi59j0D7PbOJzV4y0dQJ79+7F4sWL4ejoiBEjRqBmzZoW71JoaCgmTJiAgIAAFCpUCFwlZv78+SqQq8WNM6IB169fx5EjR9QKQl27dsU///xjxNpTX1WOHDlATxRPT09lC71/Ul+LlBACQkAICAEhAIiAEv8UWNOB9oIR8wSIvgpEHtZeyLSXEr6IRF/Trt3S0r04QSXGF4gN1FKoZrxWRtvKrxAQAkLAcgS0z6FY7fOIn0v8fKJgEq19XkXzc0v7/OLnGMVefq7x842fcyKoWG64MnDLd+7cUeIJu0jxpF69ejy0eHJzcwMDmg4ePBiLFi1C7dq1LW6TKQxo0KABGCeFItGjR48wduxYMOhseHi4KZozqE56oAwaNEjl5ZQpLvGsTmQjBISAEBACmZRA2rotAkrauBm/VGww4gQT7Vua8N2acKLto64AMS8GlTN+41KjEBACQsCMBPi5xs+3SO1zTvd5R0ElNsiMRkhTGZkAV9nx8fEBl/tt2LChVXW1RYsWeOONN6zKJlMYwzgpFIn69OmjVhTisscUVUzRlqF11q1bF4w7w/wrV67E+fPneShJCAgBIWCbBMRqixAQAcUi2PUa5Te0UaeAiH0AXyjUN7IxehnkUAgIASGQkQlon3f83OPnHz8HI09owvGDjNxh6ZuJCXCVmIMHD6opOx07djRxa0lXv2rVKvzyyy9JZ8gkd9q0aYOlS5fitddeswqPGy5tTA8ZxkFZsWIFYmNjM8lISDeFgPUREIuEgC0SEAHFEqMWGw5E3wQiD2npX+34vmaF/AOuQZBfISAEMjuBGE08oYhCMUW8UjL705Dq/p88eRL0PnF1dVXeJ6muwAgFvL298dFHH2Ht2rVmCaJKIYArzNCbYt++fdi6dSuWLFkCBksdOXKkCljbtm1bMDF4La/xHvMwL8uwLOtgXUZA8EIVjD3CQK5vvfXWC/cscaFbt27w8vICg8rSE8USNkibGYKAdEIICIFMSEAEFHMOemwIEHVOE03obXJB+5bV35ytS1tCQAgIAdshwOk8z3ml+NiO7WKpRQiEhIRg+fLlqm1O3Slbtqw6NueGsTX69+8PBlFlzA0KFaZo/9SpU6qvAwcORKtWrdS0FAoUkyZNApcVZnyPPXv2gPnu3r0LBq9l4jGv8R7zMC/LsGw3TVRgXYzPsnr1aly4oP2dYgrjraDOwoULo3v37sqSdevW4ejRo+o4822kx0JACAgBIZBaAiKgpJZYqvLreZUwiKIKnHgbiJXl81KFUTILASGQuQkorxTtBSfqosZB9/mp9/mqXZVfIUDx5NKlS+D0DHpbmJsIp4NMnDgRYWFhoKfFnDlzwGV+jWHHzZs3lWcJV+157733QC8STlW6cuUKqlQqhIYNSqHFm5Xx/v/qoG/PRvh0yBv4alwbfPdNB6xY1B1b1/dXice8xnvMw7wsw7Ksg3WR4Zo1azB06FD873//A1es2blzJyi+GKMv+nVQyGEbf/zxh/5lw4/TkbNp06Zo2bKlqoFeKEFBEoNJwZCNEBACQkAIJEvAPtm7cjOdBOyAGH+AK09wGU9O3UlnjVJcCAgBIZBpCUTfACKOaJ+r3hoC7fNV28qvECCB3bt3Y/v27eBytV26dOElsyeKDGy0U6dO+Pjjj3mYYkouw40bN5Q3CacD9evXTx0fOnQIwcHBqF61MD7q0xjrVvTClK/aYvSnb2FA3ybo0rEeWr9dDU1eKYua1YugVMk8yJM7K1xcHFXiMa/xHvMwL8uwLOtgXRtW9cbQj19DvTolEBgYiD///BOzZ89WU4Ho8bJw4ULQtuRsN/Qep1qxjW+++QabN282tJjR8tHrhp5K165dAwUwo1UsFQkBISAEhECGJSACismGNgYqKCy9Thgo1mTtSMVCQAgIgUxEgEskR57UPl9PA1y9LBN13Qq7ahUm3blzB8uWLVO2cOpO0aJF1bG5N/Q+GT16ND744IN0Nf3kyRMVdHXIkCFgjBJOB3J1dUKDuiU10aSJEk0mTXgHbzevguzZ3dLVVmKFs2Z1xetNK2DcqLdBMYWeKhRb3NycQY+XLVu2gLYxMCxtTawOQ6/RW2js2LFqlR6u2EOvHUPLGiNflixZ1PQn1vXzzz8rsYjHkoSAEBACQkAIJEVABJSkyKTnesxD7VvSw1DLEkPczNODUsoKASEgBBIlEH0PiDyifc7eSvS2YRclV0YgsHz5cvj4+ODVV19VU2cs1acSJUqgYcOGaW4+PDwcGzdu1MSJwWrP89o1i2H44GZYvqAbxnzWQhNNKptENEnKaIopFE8ooqxY2E1NDaJNtC2hrUnVkdL1+vXrY8aMGciWLZtatWjEiBEpFTHq/WrVqoGeKNB+OJXH19dXO5JfISAEhIAQEAKJExABJXEuab8afU37o/649s1oQNrrkJJCQAgIAUMIZPY8nBbJ6ZFRZzM7iUzb/yNHjuDgwYNqRRVLTd0xBnxO/xkyZLDyPHnyxAeVKhTAZ8Ob44sxrdC0cTmziiZJ9UcnptAm2kYbaSs9UWg7+5BU2ZSuFy9eHNOnT0eOHDnUyjhPnz5NqYhR77dv3x5169bFgwcP8Ouvvxq1bqlMCAgBISAEMhYBEVCMOZ6RdCu/bMwapS4hkKEJSOeEgFEIRN/RhOsjWlVRWpLfzERgx44dqrsM2po3b151bI4NV6+hB0Z62zpw4ADoccEYIzdu3ETJErkxeEBTTJv0Hho1LJ3e6k1WnrbRRtpKm2k7+8C+sE9paZgr48ybNw/ff/+98kZJSx3pKdOiRQtVnM+UeKEoFLIRAkJACAiBRAiIgJIIlFRfio0AIvYDMQxsmOrSUsB2CYjlQkAIWAuBGF/tc3gfwBgp1mKT2GFSAvQ+YaJwonv5NWmDzyr/7rvvVGwSxgJ5dilNOwZj/eqrr5THRYH8OdCnRyPMntYeb7xWMU31WaIQbaXNtJ19OH36NNgnCiFpscfT0xOWimFTu3ZtvPTSS6B4Il4oaRk9KSMEhIAQyBwEREBJ7zirP9r32Ogf7entvJQXAkJACFgRgdgwTUShmP3QiowSU0xFgJ4CrJveJ9mzZ+ehyRODuuperocPH56m9gICAsCAsxRgXFyc1Mo5FCHatKwGBwfb+7OMNtN29oEr+jg6OqgVkUaOHIlHjx6liZGlCumEOD5bFFIsZYe0KwSEgBAQAtZLwPb+pdZnaenj6NtQQQwlUKylR0LaFwJCQAj8RyDyOBB9879zOcpwBOh5wlSwYEHoXnpN3clTp06ppYTZzueffx7w8GkAABAASURBVI4aNWrwMFWJy+UOGzYM+/fvR4niufDl2FZ4/3914OHhkqp6rDEz+8C+jB/dUi2dTF6DBw8Gxyk99pLV+fPn01OFwWWrV6+OV155RbxQDCYmGYWAEBACZiZgBc2JgJLWQeAKEFHn0lpaygkBISAEhIApCURd0ESUO6ZsQeq2IAF6CLB5ep+4u7vz0KQpKChITU1hI1wqmVM9eJyadPjwYQwYMAD37t3Dyy+V1sST1qhcsWBqqrCJvDWrF8HE8W1Qrkw++Pn5Yfz48Vi/fn2abGcwWXrrUHS6dOlSmupIbSGdIMdnTLxQUktP8gsBIZASAblv+wREQEnLGMYGAVGn01JSyggBISAEhIC5CHB1ntgAc7Um7ZiJAD0amBgrQ/eya+qmQ0JCYG9vj3r16qFjx46pbm7t2rWYMGGCKtehXW2M+qQ5cnqaXvhRDVpgU6igJ2ZO/R/q1y2hWudS01OmTFHHqdlwaeM2bdqoIl9++SUCAwPVsSk3lStXRtOmTcULxZSQpW5bJiC2C4FMT0AElFQ/AlFAxIFUl5ICQkAICAEhYAECEQeB2FALNCxNmooAPQNYN71PXFzMM/UlT548yoti3LhxbDpVibFAVq1apcoMG/Q6un5QXx1nhs3Yz95Gy7eqqq7u3bsX/fr1U8ep2fTo0QMlSpSAj48Pvv3229QUTXNenTDHZ028UNKM0UoLillCQAgIgfQREAEltfwiT2olYrQkv0JACAgBIWATBCKPamZGa0l+bZ0APU+Y+EKte8m15j41b94cjAVCG2dM+R9ea1Keh5kq9e/9CkYOe1P1+ebNmyATdWLgxtHREWPGjIGrq6uKHcPxN7BomrOVL18eb7zxhnV6oaS5V1JQCAgBISAEjEFABJTUUIy6BMQ8Tk0JySsEhIAQEAKWJhAbAkSesbQV0r4RCPz111+qFoonDg4O6thaN/reFutX9Ub5svms1VST2/XKy2WwcnF31Q439Mrh3tCUL1++eO+Vbdu2GVosXfn4jLGCPXv2ICZGvjgjC0lCQAgIASEAiIBi6FMQfROIvm5obsknBISAEBAC1kQgxhuIMs9KHtbU7YxkC5f/PXr0KDw8PNCwYUOTdy2JJXgNapfxPuhtwcwUDrJldeVhpk65c2UFhSRCoFcO48Lw2NDUrFkzjBo1Cr179za0SLrylS5dGrVq1YK3tzf43KWrMiksBISAEBACGYaACCiGDGXMQ+0P7wuG5JQ8QkAICAEhYK0Eom8B0Vet1Toz2WW7zfAlNjg4GDVr1gSDi5qyJ2fPnkXXrl0xc+bMVDfDFWcY74MFOXWFwgGPJQEUkjiViSwYF4YrE/HY0PTyyy+DwYMNzZ/efLVr11ZVmGPakGpINkJACAgBIWD1BERASXGIYoCoaynmkgxCQAgIASFgBgLpbYKf5zH+6a1FyluAwD///KNapYCiDky4mTt3rqq9WLFiam/ohi/ay5cvV9kZPJVTV9SJbOIJcCoTg+nywoQJE3DtmvX+jUUPFNpJ8Y4rMfFYkhAQAkJACGRuAiKgpDT+/GNblsFMiZLcFwJCwEACks3SBGKAaOt9YbM0HWttnyuwUEBhIFFTCyg7d+4Ep98w7kbLli0NRsIpP7Nnz1b569ctAQZPVSeyeYEAg+l2aBfn3fH111+D07NeyGQFFwoUKKCm8XAlHoookB8hIASEgBDI9AREQEnuEYjxlz+0k+Mj9zIjAemzDRAIefovHt+ajTvn++HWma5Wle5eGITHt+O+3bcYyphH2mf7bYs1Lw2nngDFk7CwMDV9J2fOnKmvIBUlVq9erXL37dsXXAFGnRiwmTFjBvz8/FCuTD6M/extA0pk7ixdP6iPl18qjXv37mHOnDmphkGPkF27dqW6XGoLyDSe1BKT/EJACAiBjE1ABJTkxld9SxmbXA65Z3MExGAhkLEJhIdeh8/dpQh5ehwx0SFW19noKH+EBBy1vIjCz3euzmN1hMSgxAjovv03tfcJV3iht0ulSpVQt27dxExJ9Nq8efPAwKh5cmeFbnpKohnl4nME+vZshBLFc2H//v1YuHDhc/dSOlm5cqWKUbNmzZqUsqbrvv40HnqipKsyKSwEhIAQEAI2T0AElKSGkMEG+S1lUvctdV3aFQJCQAgkQyDE/7AmnATBq2B3FK28wupS7iIfKespooQFX1THFtnEhkGm8liEfKobffjwIeiBQm8QUwsoFE9oYK9evbgzKB04cADbt2+Ho6MDBvZvikIFPQ0qJ5mAnJ7u6NvzFbi4OGHLli0gS0O56DxDtm7ditDQUEOLpTqfbhoPPV50Ql6qK5ECQkAICAEhkGEImF1AsQly/FaS307ahLFipBAQAkLgPwKR4Q/UiZ29k9pb2yZL9jrInvcdZZZFBRRaEH0XiInjxVNJ1kmA4klUVJSavpMnTx6TGtm9e3csW7YMZcqUMbgdeq0wc8f/1UbN6kV4KCkVBCpXLIj279ZUJXQs1UkKG4ppHKegoCD89ttvKeRO322dWMMgwemrSUoLASEgBDIfgYzWYxFQEhvR6BtAbHhid+SaEMgQBEJDIxAREZUh+iKdeJ6Ac5YS6kJo4Fm1t7ZNaNAZBDzcosxyzx4XRFKdWGoTdd1SLUu7BhLQfevPF2YDi6QrG4PHGloBA86ePn0aBfLnAFfdMbSc5HueANmRIVmS6fN3kz5r166durl582bExppuyrX+NB5vb2/VpmyEgBDINASko0LgOQIioDyHQzuhcBIj/zhqJNQvX7J9fILA5OcXgpgY0/2BohrMRBuyDHgamiLTqKhoREZGx5Ph34hXrj3CseO30iSChIVFYtxX2zFx6q9pKh9viBEO2Ddfv2Aw8dgIVaaqCrKwRLs0ku2yfR4bM7lkKamqC/Y/iIBH29WxtWyiI/3g5/2DMidLtlpwcimoji264SprMl3TokOQXOMMykoPFOYxl4DCtgxJ4eHh2LbtJ5W15VtV4OHhoo5lk3oCZEeGLEmmZMvjlFLDhg2RN29ePH78GMePH08pe5rvFyhQADVq1ND+vY7BhQsX0lyPFBQCliEgrQoBIWBMAiKgJKRJ8SQ2MuHVDH/Ol/JLVx5i/qK/0G/QGrTvsgjN23yL1v+bh049lqrUsftiTJi03eIv3cggPyvXHkIHjXOfj1fj5m2fRHsVFR2DKTN+w8Bh6/BUE1uY6er1Rxg1bgvGfPETlqw4wEupSvyWjuLN7Tt+CAq2jKdVcEgE5nz/J9q+/z0+6L5EJbI4euxmqvqSnswUL8Z+uU3xJef01JWWslu2nUTvAavh/SAgLcWTLOPmURk5nk2R8X/4I0KeHksyr7lv+GniSWTYPU04KQDPAh3N3XzS7UV7J31P7liUwLVrcUtOly5dGnyJtagxCRrndJMbN26iZInc0L38J8gip6kgQIZkSaZka2jRd999V2WNiYlRe1NtihYtqqq+deuW2svGjASkKSEgBISAFREQASV+MGLjjiigxB1lqm14eCSWLN+Pbb+cws1bPkokyZc3O16qXxKvv1pepTdfr4i33qgMJyfHTMXGVJ19+PCpqvruPT98PW0H/PxC1Ln+JigoHLdu+yIsPAq6l/wc2d2QI3sWlc0/IGUPFpXRijb0numviXS/7DyDXF4eaNq4HGpWL4rQsEj89PNJ9eyZw9yYmFhERcUo7pEWmM4UrrUZEhKOp4FhRu9u9jxtkOXZ9Bi/+2sRFfHI6G2ktsKARz8hOOCIKuaZvyMcnbzUsVVs+LkfG2QVpogRzxPQF1Cev2O8s4iICPzxxx+pqvDJkyfPeZ84OMifU6kCmEhmMqSIwlv0QiFjHqeUWrZsqeLW6OKUpJQ/rfeLPhNQbt68meoqpIAQEAJCQAhkHAL2Gacr6e2JHUA37hj/9FZkk+VdXZ3w1bjWmP71e8iezQ31ahfHsgVd8fmIFhg68HWVBn3UFHW163YaKpvspBUa7eLiiMKFPHH7ji+2bDsBegLpmxkdFQ2KW1453eGmjRHv5c6VFXNnvq/SsIGvwd4+dQMSHhGtXtr162S95kgPNNFoyjc74ecfggF9m2DxvC4YPrgZRn/aHOXL5jeHCfFtMA6Mj6/lXprvacJZvDEmOMhZoDOcXPIhKtIHvvdXmqAFw6sMefov/B9uVgUonrhlrayOrWcTC4gXivUMh54l16/HxaihB4reZaMebt++Hd988w02btxocL30kHjyxAeVKhTAG69VNLicjWY0m9lkSaZkS8aGNpyauDWG1pkwX7FixdQlEVAUBtkIASEgBDItARFQ9Iee30Lqn2eyY2dnRwRq34bzG/Eihb0yWe/N310d4y4d66N0yTz4fc953Lz15DlDfDWhISQ0ArlzecDNzTn+HseqRPHc4D7+ooEHkZFR4PQVCiiurv/VaWDxNGejOLRp63Hc9w5Ax//VUd5MOvHHSXv26tcrgbatq6epT2kxKjwiSnmgmJsDbaU3Eb2KsmRxQU7PLLxk9OTgmB2e+TupekMDz8DPe606NvcmMvwBfO8tV8165HwF2XK9oY6tbqM+/zUhxeoMy9wGXbx4UQFIn4Ciqkhy8+eff6p7hr6E37hxA7qX+5ZvVVVlZWM8AjqmZEzWxqs5fTWVKlUKLi4uePTokYq5kr7apLQQEAJCQAjYKgERUHQjFxss30BqLO7c9dO2QPFiXmqf3IZTLhYt24fufVbgnQ7zVRo6YiPOnLuXZLGbt3zw+YSfVN7mbb7F6PFbQU8AaD/0Tvhk1I84fvK2dvb879btJzH+q+3xeXV3E9b3ftdFuHQ5dcuS0l7a3bHbYrz97hx07rEU7Bf7p2tHt2eMmJFjNsfbceeur4pP0lzrC+OSBKcypkh4eBTs7OzwXtua4HSdv/Zfhv4Pp5nExrz4Urdq7WEVp+bK1RenZjC+yMKl+8CYNc01u8iE02bw7IcxN54GhqJw4Zxa24CuD2+98x1mzdmtiQr/Bax9VkTtmI/j1ardXBUfp9dHq3Dy9B11z5DNDU0c+lvrX4Vy+dH67aqqbV05Rwd7vNu6hprKo7vGPUUXltHF5WnR9jt82HeF8tZhEFbm0SV68XTrvRz7D11Vl3h/3Y//qGeNz+ffB66o67rNE58gBIeEg3axfl2/FIPoGF02+PgG45tvf1f1NNd48jn5869LL3gLpebZ4DPP9uld9PW0nXjvgwVg3WT6+EkgjPVDTw/PfP9T1T198huC/ParY3NufO+vQHTUUzi7FkHOZ4KOOds3uC31b8B9g7ObNWMmbYyrnfBlNWvWrChZsqRJKDx48ACcJuTs7Iy6desa1Mbvv/8OBjmtXbMYGjUsbVAZyWQ4ATIlWzLetWuX4QVNnNPBwQG6aTzWJOyYuNtSvRAQAkJACCQgIAKKDkg0/3B+8UVVdzuz7G/d8UUWNyd4eron22UKBeO+3IbNP53Aw0dPkT9fdlSuWFC9jI7WRBG+9OpXwJdZvvRDXx2RAAAQAElEQVR/NGStEkjcXLU2cmQBRROdUHH02A2cPX9fvbDql+VxaGikdu8ebj8TePhivWHTMejq47Sjxi+XAb0yAoPCWcSgRDtp74VL3qBHQq0aRbVvmBy1F/STYP/YT/2KGMiVAkRISISyfcKkn3Hztg+yZXXFiVN3sHtv3Lel+mWSOnZ0/O9/v9pau2XL5MOBQ9fUijS6Mvb2drDTku5ct7/v7Q/a8ujx8y/bFJ969osTGCIiopE7V1aEaOy4ipKuLEUnCjdFNAGF/NmHazcew0ETMXb/eUETRe7qssbvDx25hiGfbtDu3UHRIl4qNo6vXzCmzvxNTT+Kz5jMwVlNWKN30xuvV3zOmyapIhzj9ZoAMvmb30CbHTQO9euWUCsSUSD6dt6e58QePkdBQWG4c8dPiRs/bjmOlWsOw9nJAdGaILL6hyNgzBhdew8fBWovQVGagOSnJV8Vj4XPEJ8BB/u4saHwNHTEBuz+8yLoqdLopbiXpZlz/lAsdHVxz/Ew9Nmgp5evJsyQB589sucLQ5NGZeHh4crqjJay5W4B9xz1VH0UMyLCXhQo1U0TbHy91yAs6DxYtVehHtqzbD6PJ7aZ6qS8UFJdSgqYiACFDVZdtmxZ7kyS9u3bp+qtX78+KKKokxQ2Z8+eVTkaNyqj9rIxPoFXGsaxPX36dKoqv3nzJiIiIlJVJjWZRUBJDS3JKwSEgBDImATi3hIyZt9S16tYv9Tlz4C5Oa2AggFf5i5eeoAFS/7G9Fm71Ko8XXstU54jQZo4wXyLlu1XniZO2svpwH5NMHdmR3wxphXmz/4AeXJnxQrtxVX/5f7X387ih43/KIFj4ZxOWLu8p0pL5ndBzmdizYWL3nDP4gy+2CeGl54VT54EqVu37vgo8YbCzffffoDlC7thxLA3MXF8G/AFWGVKYXPl6iPMXbBXvZBXKJcfC+d0xvjRLbFobhd06VhPE2zuY9sv//3xxn5z2oW99nIdERmtlf0T/v4hGDOyBSZ83gpZNNsva3XCwJ8C+XPE5+T0nOZvVFIrslCI0d3IqYlMWfSm7uiuJ7a/cfMJpmmCRqRm26hPmmPDqt5Yubg7ftrQH/XqlIgvQk8Ncs6rjROn1HCchg9qhkH9X0V0TCwuJvDguXffX+vrXri7u+Cbr9vhu286qNg4fXu+ogKw3nkmasU3kMQBx5dLVRYrmrJ3E6s4cPgq1m44qokhsdq3vGWw5Pu4mDyMzcPAxvQCOXgkLj4C89Obg2NEYerfE7dU2ZfqlcSyBd1QX+u/n38wHut5d/BZYgwa9puMlmr18xlq2KCU8o6hIPKdJtIEB4dj1KfN1XPxmcZ15PA3Ya+JOfx/hO0ysd3UPBsU+Whv08blsH5lL5X4/0/H9nVAcZF1GjPlKtwPTq6FEBsTAZ+7y4xZdZJ1Bfn+hcAnu9R9r0I94ewWFz9AXbDWTYy/ZlmMluTXGghcvnxZmWFKAeXo0aOqjQYNGqh9Spu7d+/iypUrmtji+ILHXEpl5b7hBKpXK6zEb8bAoShiSMl79+6hX79+mDZtmiHZ05RH5wlFu9JUgRQSAkJACAgBmycgAooawkggRgQUrkTCb8b5rfj3i/8Cp83s3ntRffvvpwkFWT1c4OBgB64ac/jodeTLmw0f93sVb7xeSb1wEiWvNW1cXgkBl68+5CXQU2H7r6eRN082FSy0UEFPdV1/w5gcPto38nxJz5XTXf9WoscUCaJjYlCmVF5lR6KZUrj42x/nQE+SRto3XXwppocBi9jZAa+9Wh4UgvgiHhoa920W95x2kTuXBy5feYiTp+6gbesammBTDHbaC7VWDAz6yjrSkqpWLqS8IP7Yc0H7Bi3quSrIhoyeu6h3EhsLkDEFro/6NMHLL5UGX/Ljsvy3jYiIUmNDzk98gvHnXxdBr4uXXyqFopqw4e7ujITBTRmbJSAgFN06NUC5svniK0tNX8nusSZ+UQyiKBRfSRIHtHOHJro5Otir6T4U6dxcnVRuR0cHtGheRXkK8Tlk33nj4aNAjVu0GrdNW4/DK6cHenR7SQlbZMGpUJwSxbxMtzURjvUXL54brJPX9NM/x2/h6vXHaoxfqlcq/hmPinrxBZv9e+ITBEOfDYo3FAQLFvBEtmxu+s2a7DhX4T6q7ojQ67h1pqvJk8+9paq9rF5N4eH5sjq2/g3/LaCIYv2WZgYLdfFPypUrZ7LuPn36VBOH3WHoCi467xMGVKfno8kMy+QV84uValULKwonT55U+5Q2nOrFPMeOHePOJEknoBgq6pjECKlUCAgBISAELEpABBTij/HVtjFakl8S4HSUT4e8obwXNv/QFzu2DsS2jR8pDw96Sty754+Ap6Hgksb0BLCjcsCCzxI9SGK1t9o7d+JEKYoN9GLgksj58mZ/lisVu2dZ6S2QNauLOiuuvezzpXbvvssqFsjEKb/iyLEb2gv088KDypzIhi+8nBaSK1dW9Onxsvbim/W5XPTQyOXloTwWKLLwJgUMCgnZs7th5+/nkC9fdrzZrGL8izXzpCaFPBNmdGX4wl+jWhEVw4VTR3TXueeLP5nyWJfs7OyUoAXth94V9FwpViwXatUsql1J/DckNFLrU5CaosXpS05ODninVXUlIOR85u1CoYN8WENgUBj+PXEbFL10f8zSS+nnHaexePl+db1M6TzMatREIY9CXamSeUDhxt09btx1jVBk47VHmmgSFhYncD18xBchZ9y+6wtOF2rVogrS+rzRo2T/watqahafWw21erYYR2X23N1wcXaEvqdTWFgkjPls6PppzD1jkHgV6mXMKlOsy8WtBHIW6JJiPqvKEBtgVeZkZmMuXLigul+mTBm1N8Vm8uTJWLBgAdzcDBMydVNKalZP+nPWFHZmxjqrVy2iuq1jrk6S2WTLlg0lSpRAWFgYdM9OMtnTdIuBZFnw9u3biIqK4qEkISAEhIAQyGQEREDhgCsBhQemSbZSq52dnfJacNW+6a9SqaASFSiYIIkfChpJ3Hrusq9fCPjyX6Z03ueu65+wTXqAMDZHYPCLMUzuefuDL/s6e+gxMOijppg3qyMaNSyN02fvqiCz7bssAj1nNP1Gv/okj1mnvb1h/xuwHyEh4SpuxpWrDzUBqVL89KOcnlmQJcvzL/lJNvrsBr0Qnh2qnYYfTZvEfdO6Y9c58CVe3Uhiox+rhqJGmCYkFNBEHQ931yRKQHnIcOrIgwcBOHbiFho2KI1iRXOp/FmyOKsxD4+Iim87IjxKxVphnJeO3RajeZtvwYCn8xb+pcSTsZ+1UGWQwo+rqzM4vvTeYP0pZI+/HTc+CRS6+LvPH9Bzxk1r58zZe0rceuXl/166Cibi9eSlCWTP1/Dfmc4bi0Jh34FrVL9b/28evp62Q7nucypP6VL/CUepfTYoBBr6/89/VqX/yMOzIbLlfiu+ovylJqBo5RVGTVxphw04ueRFzoJdeWhbKUYEFGsYsKtXr4IvqAUKFABfjE1lk6enJ7y8DJtWSBt03g01qxfhqSQTEmDMK1ZvqIDCvBUrVuQOOk8hdWLEjaurKwoVKqRqlECyCoNshIAQEAKZjoAhb44ZH4pM31Fj7KoJJ3zJDQmNgK9/iLqW2Eb38kcPjsSECsbYsLOzi1/JR+fm7J9MnWynfLn84PSha9cf8zQ+0Qvi1m0feOZwf+5lXWsCjKcxZMBrWLeyt4q/UrSIF1auOYTzF+/Hl0/swMnZEVmzuiIgIERNMUqYh9MrOCWD047cE3g/nDh5W3lsVK/23x/Q9pox2m/CapI99/ENAl+iyVOXsXTJPGAw2cNHrkGfA/MxNo0uX8J9Fjdn9WIfpIlPkZFJfyvGceX4UhhwdLAH467o7Gb9bCcgIFT7Bi/yuSb4h+ykCe9g5LA3VaybH1b0xKxp7VG4UM7n8iV1wjYo1HAqGAMFJ5YvKioa9GxhnBJnF0ftpckNjM/CPiXM/8Q3GBSN6AWkE9WYh2N2/qI3OB0q57PYOrzuYG/P3XOJU7Q4zg8fPX3uuv5JWU30Y1wd9vvzES2wasmHKlZOtSqF9bPFHxv6bGTL5gZXFyfcvPVEExfji5vlIEfetnDLWlW15XNvGRAbo46NsQn02Q3GPmFd2fO0hbNbMR7aVor1ty17M6i1Pj4+qmcUUNSBFWzo1RAYGKg+X+ihaAUmZWgT+O9v+bL5tc/6YJw6dcqgvpYvX17l08XPUSdG3uiWu/b1pfeykSuX6oSAEBAC1kFArEiGwItvFclkzpi3tBdFcdmOH1qKGIyjwYCf8RcTHJQsnhsUKg4cuoqLl72fu8tVXXbvvYCCBXJA53FSsGAOUETZ9ssp8L6uAMUXrpSydOUBdYmrkPCP0h82HH0u37F/b+HmzSeoXrUwcmR3U3kTbviCXkhrp0ghTxUUNjRUG9eEmfTOKR40bFAKgUHh2LrthPZNZ3T8XdrFOCR8eadwQGEp/qZ2QM+QkiVyg94e2qn61b3wP3wUqOKqqIvJbMLCItXqNXyJ5su0LquzJuxQ1KAnzpLl+3HpykM1XYrTqnhPly/hnmJQoYKeKrAv44Lo3790+QHGfbUNDIqqpgLFxKrbFcoXAKdbqRNtw/oZlPdpYKiKk6JdUiIT6+U0LAoO9OrgOHE8Wdemn46je5/lahUb5k8u1atTXHsOXPHDhn9Ajxb9vBRPVq87Aq6uc+u2L7J6uILf8HLq164/zoNjosvPvL/sOK08gRi7RXede3o62WkH+kFztVPkyuWBhGIJx9BNEw33/n35ufFnfooyFOcoBlJYYr85lYfPJ+8fPHwNHbsvVisv8VyXDH02cnt5IG/ebDh34T64opKuvDn2dnZOyJH3HTg650JE6E343F9hlGbDQ67A9/5KVRdFGvdnK/+oC7a0iQ3VRCUt2ZLNGdDWoKAg1SsPDw+1t4bNv//+q8xI+PmiLsrGJATq1o4TYU+cOGFQ/ZUqVVL5bt26pfam2OieSd0zaoo2pE4hIATSS0DKCwHTERABRabvPPd0Va5YEBQpdu+9qH3r8+JUGmamR0bfno14iFHjtmLO93/ir32XwZfpEZ9vUl4Dnd+vGz+9pWhhL7RpWU17UQzAR0PW4qspv2DGt7+rY4on9vZ85QX48v5288oq38Bh6zB/0V8q37fz94BxR1q1iPvWnA2zrW69l6s4HJyyM+WbndqL/Ar8vucCKAKV1wt2yvyJpVcalsZrTcqpMgOHr8cvO89gz18XMWXGTqz64TAqVSiAZk0rxBeldwanDvFC3drFlccHj5k83F1RWBNvrl5/hGPHb/JSsomBdSkO5M6dFV4JgubW0+qupolFZ87dw5eTf1FCQRGNYXIVUvzopDF30wSBKTN+w/DPflTsxnzxEz4ZvQn+AaGgEKDrg52dHSggUUjSr5ftRkREg6ICRQvWS0GHnkGjxm1RY8yxptDR6cMlWLL8gPZtbGE1dvr1JHZMD5TWb1fDw0dP9+BYmgAAEABJREFUwfGlbXwOps/ahd4DVmP9j8fAgLbVqsS5R7d7pyY4BivXHsZnYzerceL4fj7hJ/zx50U0eaUsaup5Abm7u6hm8+fPAcZOUSfPNkUK5wTj2vz86+n455rePhW1Mabg9Onozdi4+V9MnPIrpmr8IiKi8MZrFdW0MV5bpdnAfq/RRJ4e/VaocSlWxAtlnk3j0XGF9mPIs0FbmzYuB079IdfFmlhGpoM/3WCQGKU1k65fZ7fiyJ7nHVVHkO9eMKmTNG5iY8Lhey9OiHHXhJPseVqnsSYrKRbrbyWGZF4zdC+nusCg1kBCN32nniYGW4M9mcGGl+qXUt08fvy42qe0yZ07N0aPHo3u3bunlDXN93XPpO4ZTXNFUlAIJEdA7gkBIWC1BOyt1jJzGSbz3Z8jrXvJ5bfid+8n/RJRvmx+TPnqXRTVXkx//e0sJmsCxuJl+xEaGqmmebz8Upn4erV3dbz3Tg1061RfXTtw6Jp6GWaQ0BZvVkb792qr69y8p7009+reEFxhhx4rfGH2zJEFn49oobxamIepUvkCmrAQiU1bj2PBkr/BYLIhoREqIOq40S3BF1TmSy5RDBnQtwm6anY91F7qKQRNm7kLf++/grq1S+DzkS2eq6dQgRyooLVLb5BKmtCkXzf72PKtKqCA8fOOMy9MgdHPy+OIyGhER8egQrn8ytuC13SJosXA/q/GiwAUtBL+wU7vBTtNeNKJTyzLMWFsjgKagEDPBrL798RtlCiWC8MHva76klcTbOhZQU8Kts1y+qmK1q+yZfLiqiYEBQeHq1sM1stpUhxbjjHHesu2E6BnzidDmoG2kqXKnMyGjDjWnwxuBg9N7Dh2/JZ6DnZrYh2nFHEcOB66ujiGHMu33qgETsuh2MJEYan121Whn5fNvvxSacWfogs9ZHhNl0oWz4UG9UqC04dYntfJefCA15RIc+GSNyjmHTh8DfTmcXJyBGOckKeHhwvWbjiqnvHVmoBC76Fe3V/GeL3nrFAang326/12tcFpR3yOyZSxVzzck45hQ7uNlfTjofjcWwZ6kKS1bh9NPIkIuwNH59zIkbddWquxnnIxgdZjSya1hFNl2HXdt/08NmbiFKEJEybgyJEjBlUbGRmJS5cuqWmjaQ1ObVBDkuk5AvSApMcrl47mGDx3M4mThg0bon79uL83ksiSrsu6Z1L3jKarsgxcWLomBISAEMioBOwzascM71eU4VkzQU6+5P7v3VpYPK8L+A19cl3mizjjYGxa2werl3yItct6Yt3KXupFlfXol3V0dADr/XFNX5VnzbIe4Ao/H/VprF56dXkpCLzTqjo2ru4TX9+S+V2fWz6XeRknZI3W3lotsW3m37S2L3p/+DLoacA8hiS+RHfQBByW19XF/jA4KoUS/TrYh1GfvIml33dVooT+PR5TwFi+sBsmfN5SiQu8llSi98KS+V3QSxOLEsuTO1dWzJ7WXjFYsag7imsiiH6+Th3qYsn8rihVIo/+ZVSrUhiL5nZWbFdrY8K+cIwKP4tVwqkpX4xphQXffZCo1winE035si2YKBywco4lvT3Wr+qtxo71cuzIoUmjsuCYMZ8hSVfX2uU91RizLj4zfC44DhwP/Xo4lhRK2N4a7Zlh/i3r+qFPj0bPeQCxDOOeMEZJ/96vvLAyEseOYgljt9SpVZzZVaL3z9SJ78bbwvt9e/5XnjzZTz4fbJt72t62dfXn2mf9qX02WKZzx3pgf1g3+zd7ent4emZRtplj45mvfXw8FN/7qxETHZLqZp8+2YFg/wOqnFfBbpqIkksd2/ZG/l2w9Pjpvt3XfdtvbHsOHz4MJp1XSUr16+Jd0FMypbxy37gECuTPrirUjYE6Mf0myRZ0z6TuGU0yo9wQAkJACAiBDEnAPkP2KlWdkj+UE+LiCzG/wec+4b3EzvlSzhVN+OKXUhm+QLPunJ7uKhBrYvXxGuthfczLMryWMOnysG3dy37CPIae69fF/iRVji+97u4uSd0GyzIlmUHvButhfXqXnjvU2ZRQVGAmlqPAkxQb2kAu3DO/fmJ9iV3X5UnqPtvieCRVr668oXuOGetinaw7uXLsL58Z5qd9SeVNjil5si3uE5ZPyRbdfe4TltWd00a2rztPuCdzpoTX2R/2i/1jHQnvm/rcM397JXpEhN6En/cPqWouLOisVmadKkMxxtUjLv6AumDTG/l3wdLDp3s51X3bb2x7vL3j4nflyZPHoKrpscKM/Azh3vrTixZyWub5i97gNMiuvZaBMch47cWc1nVFx1w3Bpa2TvdM6p5RS9sj7QsBISAEhIB5CYiAEhtpXuLSmhAQAkLAigg4uRQExQ+aFOT3N54+2cnDFFN0VEC8eJIley3oL4+cYmFrzyD/Llh8hIKCgpQNum/71YkRNw8ePFC15c2bV+1T2uhe3nUv8ynlt7b7jGPFmFqMj/XviVsqVhmnyT54GGBtpr5gj465bgxeyGDmC7pnUgQUM4OX5oSAEBACVkJABBTIN41W8iyKGUJACFiIQJbsdZD9WeBXeqFERTxJ0ZJA3z/BuCcOTp7wKtQzxfy2lSH9/y7YVn+tz1rdy6nu235jW6ibDpIrl2FTznQv79mSWAnO2PYZs74r1x7h46E/4NCRa2p6Y91axUEPRq649viJ9cf70THXjYEhbH799VdcvXrVkKypzqN7JnXPaKorkAJCQAgIASFg0wREQJFvGm36ARbjhYAQMA4BLj3s6l5OVRYV+UTtDdl45GwMe3s3Q7LaTh75d8HiY6V7OdV9229sg3QBQA2tX/fyrvOGMLY9pqqPAbI/H79VeZzkyZ0VE8e3wcf9mqg4XeHhUQgMjAsWbqr2jVGvjrluDFKq8+HDh/juu+8wZ86clLKm6b7umdE9o2mqRAoJASEgBISAzRIQAUU8UGz24RXDhUDSBOSOEEgPAfFASQ89Y5TVCRy6b/uNUad+Hfny5VOnhsZA0Xms6F7mVWEr31y6/ABfTPoZnL5TqmQeTP/6PTAwtpWb/YJ5Oua6MXghQ4ILDg4O6oqfn5/aG3ujeyZ1z6ix65f6hIAQEAJCwLoJiIAi3zRa9xOaWa2TfgsBIWA5AvLvguXYP2tZ9+2+7tv+Z5eNthszZgyWLVsGF5ekg4LrN6bzftC9zOvfs8bjp09DMXfBXvgHhKJI4ZwY/elb4Opu1mhrSjbpmOvGIKX8bm5xHnEhIalfVSylunlf90zqnlFekyQEhIAQEAKZh4AIKOKBYpKnXSoVAkJACNguAfFAsfTYRUREKBOcnZ3V3tgb1qvzQjGkbt3Le3YbiIESFR2DpSsPgrFPcmj2jhz2JvLlzRbfzZjYWGi/cM/ijFy5POKvW+uBjrluDFKy08nJSWUJCwtTe2Nv+OywTt0zymNJQkAICAEhkHkIiICS+FjLVSEgBISAEMjEBEaMGIHmzZtLshADa3v0dC/vOm8Ia7NP356Tp+5gz18X4eTkgH69XkHxYs8HyvX1C0FISDiyZHFBTs8s+kWt8ljHXDcGKRmpm8ITHR2dUla5LwSEgBAQAkJAR8DgvQgoBqOSjEJACAgBISAEhIC5CFSpUsVcTWWYdiIiorBp63FERkajVo1iaFCv5At9e/joKYJDIpDLywPumojyQgYbv2BnZ6d6YGcXt1cnshECQkAIZHgC0kFzERABxVykpR0hIASEgBCwGQJTpkzBjh07JFmQAcfAWh4YLy8vZUrA01C1t9bNidN3cPbcPU0YcUb792rB0TEuoKq+vbfv+KrT3Lk84OZmmilSqgEjbXTMdWOQUrVRUVEqi6Ojo9obe6ObuqObymPs+qU+IZBpCUjHhYCNEBABBab5B9ZGxl/MFAJCQAgIgRcIyL8LLyDJYBd+/PFHzJ8/3+Be6V7eGZzV4EJmzhgVHYM/9lwA99WrFUHJErmfsyAmJhY+PkHg6jy8cfe+P2Z+9zvmfP8nbt7y4SWrTDrmujFIycjw8LilmXWxUFLKn9r7utV3dKvxpLa85M+4BKRnQkAIZA4CIqDYxQUbyxzDLb0UAkJACAiBFAnIvwspIrL1DNu3b8e2bdvg7+9vUFd0L+8BT00TmNQgI1LIFBQUjlu347xLcnq648DBq/hdE1Rmz9uDvgPXoE37eejUYymOHb+larp+47G6/8vOM5g0bQe4Yo+6YWUbHXPdGKRkXnBwsMqSJYtp4rvoVt/RrcajGssYG+mFEBACQkAIGEBABBTxQDHgMZEsQkAICIHMREA8UDL6aOterg0VUHLmzKmQ6Lwh1ImVbVycHZAtq6uyatsvpzD5m52Y8e3v2LnrrCas+Ki4KOqmtrGzs0P1qoXx+qvlVerSsR50wVq121b1q2OuG4OkjYu7oxNQ3N3d4y4YeSseKEYGKtUJASEgBGyMgAgo8k2jjT2yYq4QEAJCwMQE5N8FEwO2fPXZs2dXRui8CdRJMhud98PTQBPGQEmmfUNuMZ7JoI9eRaUKBZAnd1aVihX1QrOmFTCgbxPMndURC+d0VtezuDmha6cGGDrwdZUaNigFTVMxpBmz59Ex141BSgYwH6fXFCpUKKWsabqve2bYRpoqkEJCQAgIASFg0wREQBEPFJt+gMV4ISAEzEsg2P8g7l4cgoCHW1TDzi4F1D5jbRwzVnfM1BtbakYnoPj4GBb7gy/l7J9uOgmPrTEVLpQT0ya9hxWLuqs0f/YHGPLxa2jxZmWUKJYLFE6s0e7kbNIx141Bcnl5L0eOHNi4cSNGjx7NU6Mn8UAxOlKpUAgIASFgUwREQJFvGm3qgRVjhYAQsAyB8JBreHhjMp7cWYDoSF/Y2bsgb4nPkCV7nRQNCgs6jyC//Qh4tA2+91bg0a1ZeHxrNvy81+Dpk50IDjiCiNAbKdZj4gz/VS//LvzHIoMe5cqVS/XM29tb7VPa6F7eddNJUspv7fdjNQNjY7jVDqz8V8dcNwaWNlc8UCw9AtK+EBACQsCyBERAEQ8Uyz6B0roQEAJGImCaamKigzTRYzkeXPsCYUEXVCPZ876DIhUXwtW9nDpPbBMbE4Eg3714eH0SHt6YAp+7i+D/cBMCffcg9OkJhDw9roknuzQR5Qc8uT0P3lfH4/Htuep6YvWZ95qjeZuT1sxOQDe9Q+eJkpIBupf3gKfWO4UnpT7wvoOjA1xcnBASEgEf32DYwo+OuW4MLG2zeKBYegSkfSEgBISAZQmIgCICismeQH5rdODQNTx4+DS+jdhY4M5dX/B6sPYHXPwNOTCYAHly9QSDCxgxI9tmMmKVqqpHjwNx8PA1q10FQhlpxA0ZWmoMU9MNeofcvThMEz3+VMXcslVH0corkCNPG3We1Mb/0Vbcv/I5fO4tQ1jwJTg6eSFLtprI6vU6PPO/j9xFB2ppkHb8AbLmaga3bNVgZ6e91AUcVZ4pD659hWD/g0lVb4brIqCYAbJFm2jcuDG++eYbNG/e3CA7dAFMn1rxKjyGdCpY7p0AABAASURBVISBYhkjxc7ODg4OdrCFHx1z3RhY2madB4qswmPpkZD2hYAQEAKWISACin1cIDnL4LfuViMionDi1B0sW3VQRfKfPXc3/tp3Gbyus9zHJwgjx27G4uX7ERUVrS5TJNm6/SS69l6O6bN34aD2YswbwcHhmDT1V/T5eA0WLduH+96GLR/JsqZIoaER4EoFtEu/fi7x2G/QGhw+el3/crLHUdEx+PW3s3j8JDDZfIbeTMo2lv/zr0v4fvHfCAuL5KnZEsd12coD+HHLv6lqM7m+8JlZuHQfuvdZDj5fFy7eT1Xd1pR5+6+nMeiT9bhy7ZEyK7l+W2oMlWEGbGKjQ+F9dazyDomNCYNLlpJquk6eooNTLO3nvU7FR4mKeAgX9zLIWaAr8peeqAkmA7XjTsiW600lpmTJVkM7boac+T9AnqJDtDxfgZ4tTi75EB5yBZwqRI+VFBs0RQb7rKaoVeq0IgJubm6oUKGCwRY5OTmhbNmyOH32LgIDwwwuZ20ZNd0E/Xu/grXLe6JOreLWZt4L9gQEhCrmpUuXBsfghQwWuCAeKBaALk0KASEgBKyIQCYXUGIB+7ilCa1oTCxlSny7FAPmLtiLdzrMx7ivtuHv/ZcRookN9+77Y5Ymonw8bF28Vwm9SG7fifMoefrsj8p/T9zCijWH0KZlNaxf2QttW1cHX77X/3hM/SE0fnRLLFvQDaVL5olv0xIHfv4h+HnHadzV+qXf/sNHT3Hrti/2H7qmfznZY74s79h1FpevPEo2n6E3k7JNVz4mJlZjqj2/ugtm2IeFRSiX7xw5sqSqteT6QtFp5+/n8FGfJvhhRS/Ur1syVXVbU+a79/y08X+Ik5roSLuS6zfvW2IM2a4hiTFKIkJvwdE5txI48pUcm+x0HV2dj27NxNMnO7RyuZRgkq/EaGT1ehX2Dm66LEnuKZzQsyV/6a+QI187lS/g0TY1rUedmHNjl8OcrUlbNkKgVq1aytLUiOuqgJVtHB0dkCO7G+zt7azMshfN2XfwirpYo0YNtU9pQ3GjU6dOWLFiRUpZ03xf54Eiq/CkGaEUFAJCQAjYNAF7m7b+OePTeuIE2IkXCvR+HB3s0bxZRbR+uxrKlMqLebM64vMRLTB14rtY+n1XODs7YsOmY9oLPFCkcE4smdcF333TATk93UHx5bc/zqF61SL4oH0dlZdVP3gYgL37LqN75wbat17FwG/BeN2SKTAoHOHhUS+Y8NYblbWX+Z4Y2K/JC/eSuhCh1cMpS0ndT+31pGxjPcEh4cia1RVO2jjw3FyJc+bpYZNNazs1bSbVF3r+7N57EW+/WVl73irZxB/zyfW7T49G2nPTC++0qqayJdVv3rTUGLJtQ5KdvQuy52mJgmWnI2uuZjDk5875fgh9ehJuWasiX8lxysvEkHIJ89jZOSF77reRq0h/0I6QgKMqhkrCfCY7t3MDmBAL+REC+gRq1qypTg8eMdw7URWQTZoJ6DxYq1evblAdJ06cAFdWunr1qkH505Lp/v37qpi1xGRRxshGCAgBIZApCVim0/aWadZaWn327Yu9p7UYZDV2lCieG56JeBrw2uuvlsfZ8/ehC+xGrwtvTSCh8UGaKEHvDSdHexXnhN4onKZB75UQ7cXfzz9UTQPSj//AaUD0Qti4+V8wH+th8g8Ixc1bcUtM8tt6Tq35ccvx+ClEvHb67F2sWXdETRPSn1oUGhaJM+fugW2zLnrJMJ9+/To3bLoI/7LzDDjtiOUiI6Nw6sxdhIRGsmh8ohcN47f8vufCc3YyQ2BwuBIAaMOevy5i3cZ/novnkZytLJ8wJWUbBSr2wSunOyh0sV8/bPgHjCGSsI7Utklvol27z2Pl2kP459+bIAv9OsMjojSeMfDK6aF/WR2zrUtXHoJsOG7q4rNNUn157BOEhw+fgn2ilxOfKTJmMbZNGzhljHue8zoT60/uudDl4TgwL8+ZaCOfIU5L4zGvJZb8/EOw+88Lz/Wf7R85dkP7wzzouSLkTtv5nAVpzwCfx8ioGJUnqX6zv4aOoarIjBsXj/JgnJL8JcciR973DG757sXBiIkOQbbcbyFPsaFwcMyWaFmuxON9dRzunO+vpY/w4OoEPH2yK9G87tnrqkC1zm7FERZ0Hgw0m2hGY1+003mf2Bm7ZqnPxgmUL19eE6+zqumduv+/bbxLVm0+/23m57W7uzuqVq1qkK3nz59X+cqUKaP2xt4EBASAAoqDgwNKlSpl7OqlPiEgBDIbAemvTRLI5ALKszGzz/nsQHb6BKK0F0F7ezvY2dnpX1Yv0OHhkYiOikZoaARW/XAYm7ceV3l4jfeOai/gS1cewM5d5xAWFqU8PfiCvvXnk1i++hAOHL4W9+J84Ap6frRKxVnZsu0Eho7ciCtXH6m6+OI8adoOJVZ8NeUXNZ3orCaKREfHIFh7Wf18wlZ8PuEn/PbHeUybtQszvvtD1cnCFBa+mf07bmgCDF9wGZtik2bj1Jm/qbLMwxgsfAEeP3G7EmEO/3MdIVq9LPPt3N04dz7uWybmZXuTpv6q4resXHMIFIYolvAe05MnQWBi/QuW7FP98/WNe9lm2c+TsZXlE6akbKNAxZdvev5QDBj86QasWX8Ecxf8GS8ssa7Utsm+TJ2xE4xH8seei/hy8i/o2G2xxvac8jRinfSoiNW+lc+a1YWn8YleKRy3IZot63/8R3GjoKDLkFRf6P3DfBRt+KwcOHQVFK9u3vZB/0FrtfHejgVL/sZ0bRw/7LMcly4/UFUm91zs0p6F1ZqgNnn6DkybuQvfzN6luFCYodfUBG2sOS3tn+M3VV2JbcI08W3FmsPas3s2/vbWbScx/qvtmDDpZ+g8jcjsu/l7lGhEQebM2Xvgc8NnjwWT6rehY8g6zJ04hSZngU5wci1kcNMPr3+N6Eg/uHlUgme+9kmWe3zrW/jcXYSI0Jua2BKspSCEh16Hn/ca+D/ammS5/KXGw8klP4IDjuCJVj7JjMa6IXGxjEXSJuqZPn06Jk2aZLCttZ5N4+Hnr8GFJGOaCOw7GOdFUqVKFYPLnz59WuWtWLGi2ht7c/HiRVVlyZIl1V42QiCzE5D+C4HMSEAEFI66PQUUQUEU+umet78mlrjD1dVJ/zJ8NGHAxcUJDo4Oz13XPxk+qBlWLOqO0SPegodH3At3ntxZMW/m+1i2oCs6v18PN248wfeL/0LPbg2xbkUvLJ7XBQXz54DuD9PCBT018SUSqzWBhh4Hc2d1xPjPW4JTVxYt2w8//xAsmd8FKxd3x5CPX8OFi94I0K7RDoo4jo724Mvq4uUH0P7dWhg66HX4a/f5gsw8FE9q1SiKTT/0VQH1Jn/RFl5eL3pX0GOA7Z0+exeM38J+XdRe5idqggpfolkXbSlcOCdWLflQxX3hlCZ68ejK8n5StrJ8wpSUbf4BIZoYFQmupMBAvO+1qYGB/V/FjZs+8R5BaWkzTpSKwLutayieP67pg1YtqmL+or+UWKSzz0kbc4697jxUE9C+mf07+E0h+8xEIYy8dHmS6gvvu7u7YOL4NupZ4RQY2jFn/p/qGftkcDOsWdYTa5Z+iOrVimDthqNKDEnquXBzc1YM6P3zxCcIw7Xyd+764f6DANy89QQ7dp3FkIGvoWb1ovjnWNICSv582fFq47JqyhmFqMCgMBw8ck1NM/IPCMU/x2+BP7fu+Grcn6Bd25rxU9V4XZeS6re/AWOoq8Pa937ePyAs+CLoJZKn+CdJmst8IU//RZbsdZCv1DgUrjBXpXwlP9fEmoIq6Gx4SNzLUmKV5C46GPb2rgj226+WQk4sj9GuyZROo6G0hYoOHDiAffv2wc/PzyBzdS/z/xxP+jPEoIokU4oETpy8rfLomKuTZDYcwxs3bqgcqQkQrAoYuNEJKKbycDHQDMlmPAJSkxAQAkIg1QRENVDInAB7T3Ukm/8I0Jvkv7O4I3oM0PuiVMnc6iU+7up/W2cXR2TL5qZegP+7CnDKCc99NQGDe6bf/jiHooW9wClBdHLhN/YPHgUgT56svI3cuTy0lyY77Ne+hfqgQ10UK+KlrjNY5zHtj9dunRtoebKCNtFbhMFNdWLPw0eBmnDjin0HrqBokZwqkG3uXFmRJYuzqoMbTh3y0F7g3RIIRLynn+j5cEh7gf6oT2MVv4XxK/hifvuOH4KCw1VWep9k0V7g3fXq5w1DbGW+hCkp29gORQa6NbOvbzevrPXPC+Tn6xeiqklLmxSlsmZ1jR83Z2dHTeSqixrViuKXnWdAUUZVnmBz8Mh10GPn06HNULJEbiVqeWuCxY2bT5T4xexJ9SXrM2FN3xX+yrVHajoSxazGjcqqfjlqos1L9UppIoiPWv0idxLPBdvKmzcbyKdhg1JKKGE/bmtCx1/7L6OAJs41rF9K2clrOiGN5RKmGppgQ7GN04zYF3qdtHyrCii47dl7UQk5j7RnLEsWFxTRnuGE5XmeVL8NGUOWt/YUGnQWT5/s1MbIEV6FPkzS3JiYMJXP3t4NuYt8BBe3ErB38FDJJUtpeBXopsr6ea9X+8Q2Ti754Jm/o7oV+OR3RIbfV8fG3/DfghxatbFakt/MQEA3NeT48eMGdbdSpUoq3+GjN9TnkTqRjdEJUJQ/fipOQKlWrZpB9eum79SuXVv74sfVoDKpzXTlyhVVhKsCqQOLb8QAISAEhIAQMDcBEVB0xJUXiu5E9kkROHn6rpqi8eor5bQXpxdzMS6Hi/byHRwc8dxNO3s7NRUkOipGXafnws1bPuALc6+PVqHTh0swZMRGNH65LF5pWFrlYRk7OzvQK6Rq5f+mFNy7569e1L+btwddey1Dh66LwWkdA/o2AT0aWJgvqZERUTiufYP1tvbiyxdpXtdP9KDh1AtO79C/nvD4kCYSFC6UE7VrFlO3+PLt7e0PeibwJZoXHR3tkVhdhtjK8glTUraFhEaAwVyP/ntDeYhQrMqV010bCzvtG9RgVU1a2uS4FSyQQxNQguPFEkdHB9SvWwIcJwoIqnK9DUUVils1qxdBuTL51Z0Llx6osXnw8Kniw4tJ9YXPCe9zKg/3TIGB4VpfgLyaiKYNPS+p5KIJc3Z2dmB8kaSeC2Zk39mXShUKagKaC9gnimvHT9zGa6+WV54iefNkU/FNIqOiWSTRVKigJ9j/B5oYdO68N3Jr4ls+TZxpUK8kbt32UV4tFPy4koWrZltilTho/BJ7JgwZw8Tqs7ZrAY+2KZMobDi7FlHHiW04vYfXHZxzcvdC4ko/vBgV8Yi7JJNHzlfg6lFB+/8sFBRRksyYnhv2FE/stRrstCS/mYEAX7bZzyNHjnCXYipUqBD48sx/w44980ZLsZBkSJpAEneOnbilRPgSJUqgWLFiSeR6/jJjktSpUwedOnV6/oYRz65du6ZqEw8UhUE2QkAICIFMSYB/KWbKjr/QaXu+AMofzS9w0btw7sJ9FVOiYYPSqFYNXL9SAAAQAElEQVS1sN6d/w51ngyc/vPfVSDuJR/qBZ3XHRzswZfit5pVwozJ7TB7WntsWtsHvbq/DE6/iNJebukZQs8VvgRny+rKYiqxXJ7cWTFudEtVllNjlszvCnoY8Ft/ZvLxDQKnWNArpVL5ArykUmhoJHyfecEULZxTvQgHBYepe0ltWGfuXB7gFBGKBjt2nUPZMvnAl2zGTWG5woU88ejxU3B6Bs91yRBbdXn190nZRoGAAU3ds7ig+rMx4Is6BaJHjwNVFWlus4iXijfDaU+qogSbnJ5Z1BU/vzihhgJVYGAYChfMqUSPUE3c2fHbWTRuVAYc39Nn76n8SfXFWRMeKABRiFAZtU0ujTOFDY6ddhr/e+eurxI/6HWT1HOhy8w6C+TProLs8vnZ+/cl5SlUvmw+lcUzRxYVx4S2qwuJbOiZRMHkX014OX32rvJm4fiXKpkH9DqhazltLKI9Q7QpkSqQVL8NGcPE6rO2a9ERT5RJFDXUQRKb2JhQdcfe3lXtE27sHeKeq5iYkIS3Xjh386isrkVFGTbdQmVOzUb9O5CaApLX1gnUq1dPdYECSlRUlDpOaaPzQvnz70tIKa/cTxsBBhBnSUOn7zBv3rx5MWHCBJhK3Lh58yb8/f2RPXt2g0Ud2iVJCAgBISAEMhYBEVB042nnDjhQRNFdkD1fzIOCw8GgnvMX/YUxX2xTsSj69GykXk4TI8Rv/121F+PEpv/o5+cLP70EGCSOgoanpzt8tRfzmd/9ji++/kV5WejyUzxhft05X1r5gr5v/xVkcXcBX6j3HbyCjwavxeF/4uY/c6UYTuWoVKFAvFcKX6bt7Oxw42bci1/NGkU1QScIu/+8qFZXOX/BW3km6NrR7ekBQw70qtjw4zHw5bnT+3Xx6itlwQCorK9M6bzgC/avO8/i8ZNAXL7yEP4BoTDEVl07+vuUbHupfknk1JixDGPMUGQ6c+6e8h5Ja5uMLUJPEwbdpWh0/qI31q4/Ck7XoihBUSF3rqxqhSKOFT1BOO3Hzz8YZMMAtFyZqUvHemqqC4O2+vmFIKm+8FmhF0rUM68k9qVk8VzKm2Xx8v24dv0x6MHB1Xk2/3QCrzUpB3p84NlPwufi2WU13hQ5eE6h66km8jCuSa5n8W0o0vDZuHPPj1kSTXzeihfLhT//ugiuGFWlckGVj+03aVQW67Tn4Kj2rLF+dSORTVL91mVNbgx1eax5nz1PK2Wez91FiI19fsUqdePZxsEplzqKeia4qBO9jW46jpNL8p+/XInH78F6VTKb1+tqb9RN/L8BMUat1sory/TmeXl5gQFBIyIioAtAmhKU119/XfsCwEV5Pv6t/TuUUn65nzoCZEqvUhcXFzRr1ix1hU2Y+/Lly6p2Pi/qQDZCQAgIASGQKQnYZ8peJ9Vp+fbxOTLNmpZXgVn7DVyj/lD8uF8TMDgsBQtdRgoZ9HjQTZ3hdQov3OsnXnNxcdK/hFYtqqBUidwYNHw9WrT9Dj36rURQcAQYqJUv7HZ2drC3t9NECC/o/9D7pGe3huDSx207zEfr/83D95rA01kTNZo3i5ufXrpUHrhncVaeA7qy9EbhVKAt2ss4hYLiRXPhf21rYcWaQ+jUYym+nr4DTzTxw0UTgOhVwD3Lvt28Ch49DkT3PsvBpY7JoXzZ/GjauBwKFfBUQW8pZvTo+pISVLr0XIYRYzbj5q0nMMRWtpEwJWUb+0XhQDediOUoRDTVxIUbmjAU4B+S5ja9vNyVl8eipfsUj2EjN2rftLmh94cvK8GMAhG9S7b9cgoDhv4ATl/q8F4tFWeGbLj086dD30C+vNnxbpsaSvy4dOUBkuqLnZ2dGl/o/Tg6OuCTIc3AALwDh69Tz8WIzzfh5ZdKqzg2zGpnZ6fKFUkk9kiePFk1YSkLKOJB+6GARtGnUoWCqm/aJRTIlx0URw4evsbTJNMrDeM8aSiOlS6ZJz4fn9uihXPCwcEOfH51N/i86D83SfXbkDHU1WnNe4+cjZEle22Eh1yDz92lSZrq4JhNy1cH0VEB8H+09YV8AY9/VdeyeiX9ohQbGx1f1sOzIVw9KqoygBF36vOf/yQyGbFeqcrqCbzzzjsoUqQIOD3HEGOLFy+OVq3iBMTtv54ypIjkSQUBHVMyJutUFDVpVt30HU4VMmlDUrkQEAJCQAhYNQH5SzF+eGIBe+0lyT5H/JXMflClUiG1qszmH/pi6fddwW/eKWjoc3F2dsS4UW+rl2zd9YGa0MKVYXTn3POb+2+nt0fd2sV4qhJFF67Ss3V9P6xZ1gM/beiPsZ+1UAIAM/Bl9IsxrdCubQ2ePpfq1SmB9at6Y93KXti4uo9aRadpk/LqxZoZGexz9dIeqFalME9VotBAu76Z3E4FutXew9GmZTWs1+pYveRDtaJP4UI5VbDahXM6o0a1uLgO+fJmw/zZH6i22B7bZoW0f/KXbfHeOzV5Cl5fu7yH6starT+6tnk9OVtV4QSbpGyrWb0oVizqjop605JYlEFW58x4X8WL4Xla2rTXGtV+MWL4m6qvHPdZU/+n4n+wTqa3NTFp/creWDKviyZs5VRTmdTKQ9pYcBpV6WdCA5kt+K6TNt4l1PSexDhzfCd83lITW6qz6vjk5uqkCXWvY8u6fuC4cK9EHE1cYSaWS+q54DM64fNWYB7mpefJormd0V4TenjOxGd27Gdv4+O+TXiaZKLQwT6NGdkiXnxhZo77pAlt1KpRxYvFeVfwOseGz03RZ8IOWSbWb+aLH0MWfJYSjuGzy1a9y56nNRycPBHsfxB+3muTtJXBY3kz4OEW3LkwAN5Xxqh053w/hAQcRZZsNUFhhHkSS773VyI8+BKc3YoiW+4WiWVJ5zU7iAdiOhHacPGmTZtiwYIFyJNH+xvAwH7w5T5XLi/QQ44B0Q0sJtlSIECWZEq2ZJxCdrPe1gko4oFiVuzSmBAQAkLA6gjYW51FFjPILq5l9S1k3KFsoaal0PMgORbOmojCpMvD48TK8KWWHga6fLo989ODI7F7SZVhWb6gcjlfTmHhecLEssyjf50CUJYszvqX1Msxp+nQDt0N5mFe3TmP2Rb3umvc81y/DfaBfUnYf+Zh+aRsZV2JJdqkbxvrYb8S5k3sOq+lps3wiChwOo0d7MByCfuga5N90N3jNfaZXjFsj+e6lJBNwr4wH+vhdR4nTLyu33f9+2TAdvWv8Zht0hOEx7rEc17XnXPv5OSAxMrznn5iX2mH/jUesyyFFB7rEvvP54Z73TXuWV6/H7xP+3lPPyV1XT+PtR07uxZGrsJ9lVlPn/yGsKCz6jixTdHKK5At15uIiQpERNhtlWKiQ5RwkrvowMSKqGv0Wgny3auEmjzFhsLJ5b+YRiqDMTb83Lfz0GqS6TsaBPk1gECuXLnQqlVrlXP7r6fBaYHqRDZpJkCGZMkKyJaMeZxS4gpKixYtSilbuu4HBgbi+vXrqg4RUBQG2QgBISAEMi0BEVASDr36Q/r5qSYJs8h5hiEgHdEjwJggUVHRYKwYvctyKASSJeDqXg55S3ym8jy8MQ1Pn+xSx4ltPPO/j0Ll5yB/qS+Qv/SXKKwdexXqlVhWxMaE48G1L0CvFWYoWHYaHBxN5CEYH/9K/kkka0mGEWjVqhWKFy+m4jXpXvwNKym5EiNAhox9RaZkm1iexK5999132Lx5M3QeIonlSe+1f//9F6GhoShXrhwKFoyLiZXeOqW8EBACQkAI2CYB+Wsx4bjZuQAUURJet8pzMUoIGI+Ar28wGO+jaJGcxqtUasoUBCiiUOCws3OAn/caPLmzAFERjxPtu4NjVnAqjrNrEdhrx4llCg08iXuXR6j4KgwuS+8VOzsTCdt22bXPfE7diE3MFLkmBJIkwCCnrfS8UJJawSzJCuRGPAGyo4DCC2RKtjxOKe3btw8PHjxQ8Wu45HFK+dN6nwIKy9auXZs7SUJACAgBIZCJCVhWQLFW8A7FAQopkB8hkHkIMADvl2Nbq2lbmafX0lNjEXB0zoOC5WbB1aOCiolC7xHGRYkIjVsZy5B2QgNPaeLL93h0cyaiI/2QJVsNFCgz2ZCiac/jWOJZWbtne9llZgJ79+7FmjVrDEbw5ptvgkvt3vf2hy74qcGFJWM8AbIjQ7Ik0/gbKRxs2LBB5Xj33XdhZ2ea/4fpeaITUOrUqaPak40QEAJCQAikkUAGKCYCSmKDaJcFcCiZ2B25JgSEgBAQAkkQcHDMhjxFh4Cr80RHPQXjonhfHY/Ht79DoM9uhAVfRExMWHxpxkAJCzqv5duBB9cnasLJDE18OaS9CDkiW+63kLvooPi8JjlwKATY59OqFu8TDYL8agQonqxevRrnz5/Xzgz7bdWqlcq4dsM/+PfEbXUsG8MJnDl3D+s3/asK6FiqkxQ2x44dw9WrV5E9e3akRnRJodoXblM88fPzQ6VKlSAr8LyARy4IgUxHQDosBERASeoZcCiq/WFNt+6kMsh1IZDxCDAGyqUrD8G9uXt385YP/ANCzd2stGdkAnb2zshdZADylhgFj5yNwfOQgGPgSjoPr3+NO+f64P7lEVoaCa7C8/DGFPh5r0N48GU4OudG9jytkL/0V/DM197IliWozs4V/wnldgluymlmJdCiRQvV9RUrVqi9IZuXXnoJLVu2VJ+b387bjbv3/AwpJnk0Ar5+wfh+8V8ID48El5MmS+2yQb+bNm1S+dq1a6f2ptpQQGHdMn2HFCRlAALSBSEgBNJJQASU5AAqLxT5wzo5RHIvYxG4eu0xJk/fibv3/VXHfHyCMHLsZixevl+9HKiLJtiEhUVi3sK92PHbWRPUnroqo6Jj8Ktmx+MngakraGDum7d9sOevi4jN4E4Pru5l4VWwOwpoYkj2vO8gS/Y6cHItBE1RQWT4Ay15w87OCS5ZSsLDsxFyFuyqhJMced8F457A1D/8fKe3oanbkfptikCbNm3A1V9Onz4NejgYanz//v1RtWpVPHociG9m/25osUyf7/vFf+P6jSdo2LAhevfunSoexYoVg6enJ956661UlUtN5sjISOgEFJm+kxpypswrdQsBISAELEtABJQk+WtvN/Y58N83lElmlBtCIMMQ8PENVstxumdxVn0KDonA7Tu+OHDoGp4G/jf1Qt004iZWUxNiYrT/54xYZ1qrCg2NwI5dZ3H5yqO0VpFsuStXH+HXnWcRFhaRbL6MctPROS9y5GmD3EU+0sSUiShacYnaM7ZJkUqLka/kWHgV6oGsOV+Fvb2rebptn0f7bC+itWUdz5xmiPxaEYHOnTsra+bPn68Jx1Hq2JDN0KFD1Qv9xcsP8MXXPxtSJFPnWbHmEPYduKJWtRkwYECqWfTp0wdr166Fm5tbqssaWoDiyePHj1GtWjUUK1bM0GLJ55O7QkAICAEhYNME7G3aepMabxdXu2NJgKs0QH6EQMYnQLHE1dUJTk6OqrNFCufEknld8N03ODNt9wAAEABJREFUHZDT011dy+ibiPAoPH1quqlET54EZXSEyffPzl55opjFywSJ/Wj/7NH7RN169jmvjmUjBOIINGvWDFzR5f79++AqL3FXU97myZMHgwbFxe05dOQ65i38K+VCNpjDGCb/8ecFrNv4j6rqs88+U3FM1ImVbSig0CSZvkMKkoSAEBACQoAEtL8kuZOUNAENEUWUpDPInUxAICIiCgcPX8OyVQfVN2ZJvWDHal9oX7n2CBs3/4tdu8+DHhzEo65ffYTQsEieglNjNm09jvMXvdU579+566v+oFy59hASxgJhuX/+vYm/9l0G9zxXBZ9trt94jAcPn6oz2vrHngvYrf2BmlgsE5Y9fPQ6+Ad+wvvBIeHIltUVLs4Oqi5u6Inh/TCAh2rayROfIOWRwj9+53z/J/ZqNiXkwf5cSYSDqkTbsN3jJ28rniwfGBQOeqA4Omr/v2n3U/qlm/zO38+BDPVZsV1yJCcmHvOarj72nQEL2T6vUTBas+4I7j2bssRrgcHhsLe3Azlyqg37qd8Gx5Q2sxz7qF+/IePg4xsED3cXXLj0QD0nR/65obiybUlmIMDPc/scZmhImrBSAgaZRY8ITtmoXLmyQfl1merWrYtu3bqpU64sw88hdSKbeAL87NNNcxo3bhxKltS+qIq/az0H9IwUAcV6xkMsEQJCQAhYCwF7azHEqu2wzws4lrdqE8U40xJYsuIAps3ahb1/X8KM7/7A+90WY9Xaw9C9iLN1Hs+euxtDP92An34+iYVL9+HLr38Gp4QEBYfh2/l78Lsmqhw6cg19Pl6NDZuOISAgBMHaC/vo8VvQd+Aa/LzjtCZ8XMRR7aWadTIxZkb/QWsx7qvtWLDkb0yf/Ts+7LMcly4/4G2VKNis1oQA1vX5hJ+0bz73Ytac3fhr/xV1X7ehcNK15zJMmrYDv/52Bve9A6AvAFDYyaoJKE7OcR4otH3VD4exWRN7WAdFpM49lmLKjJ1a+bNKzKGIMuyzH6GLGZIcB9ZBG8d+uQ1jvvhJ6+sFzF/0F/oPWoOr1x+hQP7kX2xZN7l21/pPMWvdj//g4iVvVqvGYsWagxrbNZiljQPHbMDQdeCYsBwzUTDhH+43bvng7/2XMeiT9UqEmTrzNzUOzEMPESZeW7BkHw5owpmvJnrwHpn37LcC7POOXWfx6ehN2v2rvKVSSuNAUcb7QQCOHLuB8RO3Y/uvp3Huwn1Ex8So8rIxMQEGB3coZeJGTF291G8OAuXLl8eECRNUPJTUtte+fXs0btxYFZv8zc74z0Z1IZNvOBV06IgNigKnStWrV08dG7p58OC/f/cMLZPWfEePHoW3tzdq1qyJwoULp7UaKScEhIAQEAIZjIB9BuuP6brjUAxwKGG6+qVmqyZAD4t6tYtjxaLu2LS2L/r3boxNPx1XIoLO8M0/ncDJ03fw7TcdsHppD3w1trUSKG7f9YOHuysK5MuO/QevYuWaw3j7rSpYs6wH6tctqeqgR8XCOZ1VObbR7LUKqloKGHPm/wkf7QX+k8HNtDI9sWbph6herQjWbjiqvCQY9DQsPAp582TF+h+PwdcvGNMnt0PZMvnw6FGgqocbxt6YqYk/1asWxg8reqHT+/Uw4vNNymbe1yVXF0c4OiT+0VC3djFVduv6/li5uLviMX50S2WHzksjOQ5sY/fei+CKO7OntVf9/WF5T3Tt1ACxKcRAodDz45bjYPlxo1pindaHjav7oF6duP8vDx65jk3a/UoVCii7aN/XX7yDI/9cx5lz99m0WumBXi5BQeFYvPwA2r9bC0MHvQ5//xCEPfMO8tOOCxfOiVVLPsT6lb3U9KUSxXOrlyCKV6+/WkFru6d2vwfq1CyGA9qYsnJDxiE8Igp8geDzo2P4YZeXkuTNejNcslSH7PMDjnH/X1nKBGk38xAYMWIEihUrpjrcRROt+f+9OsnEm8dPAtG+80JFoGrVqujYsaM6NnSzbt06dO/eHX///TfM8bN9+3bVTGpWBlIFZCMEhIAQEAIZmoB9hu6dsTvnWBawz23sWqU+GyDg5eWhXnzpQcDpHW+9URmt3qqK3/dcQGBQGCge/PHnRbR+uyqKF8sFvuwzkKCdHdSUGO6LFc2lpuy4uDqh3Ts14ejooHqeK5dW99Mw/LX/Mjg9hmXVDW3DKSIUVyZ/0RaNG5UF62G5l+qVUiJEYGCY8nBhOQd7e+zTXub79nwFJTQbcmv1alWoX77cb9h8DEWLeGFg/1fBILH0xqDdV689UnkM2bDtHNnd1BQX5ufUl1lz/kDVyoVQvKhXihxY5sJFb1SuWBAlS+ThqarL0zMLolMQUCgicdpOh/dqoU6tYoqFqkDbsH9//nUJjV8pi6/GtVbMtcvKpoIFPHHxUty3lg8fBcLDw1VNwypaJCfatq6O3LmyIsuzoLksQ++TLG7OihHPdemQJtDwuE2ramrsnvgE4vZdX+TNm42XDRoHXXwVxpOxt9ceDlVSNiYnwNV2nFI3FcPkNkkDGZ4Ag9DqOknhgFNXdOeZbc+pTBSSdP2ePHmy7tCg/blz57BixQqVN0eOHGpvys1ff/2lVt8pW7YsmjdvbsqmpG4hIASEgBCwMQIioKR2wJyqaSUEmwYhU/0W1YQHfoNIDwJ2nEJGrZpF4ecXrGKPPHz0FH7+wSqmRddey9Ch6yKsXX8U/Xq9gvz5srOI9tJtr1a4qVurONzdXdQ1bhq/XBbjP2+Jc+fv48O+K/BB98Uq3gqFlMDAcCUU0LuEbTI/k4uLo3bdDpFRMeBLeXh4JE6duYt82st8lUoFmeW59Eizj8JFq7erqrYpOBw9dkN5PlBAYVvPFUjhhLFE6AHz8bB1qFypEPr1bqz1zwGGcHDQhKOIyGhNMImJb+XkqTuITcEIH99gladC+QLx5XQHkRFRCNTEpAL5csD52fQj3nNwsAdZhUfExZ6hOMK8jL9CLyD9vMzP5OhoD8ZjSWgO+VGoGvLpBvBFoGf/VSikiTMUw1guIjxKebgkNw52mmhib2//XN9ZVpKJCTjV0Rpw0JL8CoG0EXj69Cl2796d6sI7duwAvS1YcOiIDWDwVB5npsRgupzKxD4XK1YMZMJjQxPZ6wSXFi1aoEqVKoYWTXO+n3/+WZVle+pANkJACAgBISAEnhEQJeAZCMN3joDzS4Znl5xGJmCZ6ihgcBoPX+ITs4Av6R7urhg84DXMmNwO38/+AOtW9kKNakWUwMIyjO/BqTGlS8V5XvAaE4WRCuXyY+L4Ntj8Q190aFdbxTrxfuAPeqdERkXj1h1fZo1PDI7Kl3+umMOgpxQPzl+4j9deLf+cgHDP21+VCQwKB8UEelvwwrXrj3HhojfeerMy6Cnz4FmQ2IIFPcE+6qazMK9+YgBVxiDp9OESNR1p3GdvY2C/V+Hm6qSyGcKB3ips//HjuOlF9LA5efqOsu/Cs3gmqrIEG9bNS4yhwr1+cnV1Rp48WbW+eKtYKLp7QcHhYP30+OA1H98gxTJHjiyopCfEhIZGwtc/hFlQuJCnVuYp/APiztVFbeOuiV6c/jRjcjvMnNJOTeMZPeIthIRGgIKSIeNAz5bcuTxw+cpDrUb5NQsB5waAnRuAWC3JrxBIG4GNGzdi+vTp0PcqMbQmvvwz3gfzMwbTijWHeJgp0hdf/wwG02VnGzdunCZ+U6ZMwZMnT1CoUCH07t2bVZk0/fbbbzh79iwqVqyI119/3aRtSeVCQAgIASFgewREQEnLmNl5AI5p/AYkLe1JGYsT0HmR7PnzooqFwcCuK1YfAqf2MLZJ3txZ4ZXTXQVFdXJyQNasLmBw0MGfbsCWbSfi7acIwCCtugv0cqBocOeun1qZh8FNj/xzAy4uTsiSxQUli+dCuTL5sXj5flB0oGfE2fP3wTgjrzUpB06nyaq92FNMyZbNDeXL5oPup0hhL9y+7QMKP1k9XJRAQQ+MS9rLOwOrUtx5750aoAjD+mhLsaJeSvBhjBLGCdHVpdv/uvMMOI2mR9eGmPB5SxQqmEOJFrqVgQzhUK1KIa1/jli+6iDY7yVa38i35VtVcODQNa39AF1zz+3JuUjhnIoF+8D59IxDM3LsZoSFReCN1yqqqTobNv2rBA2KGvQCYiX168bFSfHK6aG8gBgnhYII73Hc7OzscOPmE56iTOm8cHNzxq87z6qxptjhHxCKKpULaX19AE6r8vR0V23wGfhk1CZQDDJkHMiatuw7cAXnL3hrfX0K9iU8PArjvtoGBse9c/d5sUwZJZu0EXCsBNhlR9yPXdxOtkIgDQQaNWqkSm3btg379u1Tx6nZdOzYEVxxhmW4shcDeTNeFc8zYrp7zw9DtH//dFMfuTIR48Kktq/0+jl+/Lj2meym+Dk7O6e2ilTlj4mJwc/ifZIqZpJZCAgBIZDZCNintsOS/xkBh4KAY8VnJ7LL6ATcNTGDL98UQzh9o9/ANfDzD8GAvk3UlBi+cPfp2QjXtZfw9l0WoeV7c8FVVho1LI0eXeM8lhwc7DRhxU0JLXj2E639sfb77gvgqjydeizFoOHr1VQUBoylOOLo6IBPhjQDg5gOHL4OLdp+BwZ+ffml0ip+B6uhIENhoVTJ3Mjl5cFLKtWqUVRNqdmviRL58+XAm69XxKRpv6o/agvmz4E+PRqp+B8ftK+jpv/4+QejYrkCoNgyZMQGcPUdeq24uDiqPrLSalULw8XZAd/N36OmsdDmoSM2gqvqfL/4L+2PXGekxCF3rqz4dOgbSojoPWCVYtajW0O8odkXERGFg4evs6kXEkUixm9xc3VSfeA4rN94DG3erqbapWfLiGFvYseus2jbYb5KnKrDttgmK6T3j3sWZ9SsXpSnKtEbhWW3/HRCiU30VuGY7dp9XvVxxJjNuHnrCRpoIsyrjcppDHeocej04VKcOHUb40e3BPkbMg5ssFnTCihTKi+Gj/pRCSbrf/wH/KPdM4e7Nl6BYFwZ5pOUTgKO5QGHwumsRIoLgTgCpUuXxsCBA9XJpEmTcOHCBXWcmg1XnJkzZw4KFiyo4jBxJbIz5+6lpgqbyPvvidsYPX6rEpw9PT0xfvx4tG/fPk2258yZE9myZVN1FCpUKE11pKYQxZOrV6+qaVdNmjRJTVHJKwSEgBDIsASkY88TsH/+VM5SRcChCOBUVytipyX5zcgE7LQhtre3Q8f2dcGVX5iWft8VpUvmie82jxfN7azuc/rOj2v6osN7teOn1NSpVRxzZ77/nMjh6GCvgrpuWtsHa5b1wLaN/dUqPnzR11VMwWD4oNexZV0/rF7yodr3/vBlUFxhHgoL40a9jc9HtIhvi9dZx4pF3dGsaXnQ/v+9Wws/rukDtsWpJzoPjEYNy2De7I6gcODpmQWzp7dXK+1QYNHVzfZUnVp/1yzribVaoi2ccrRj60AwDRnwGrMoJslxYCayWjK/Kzas7o0F33VCsSJeKi2Z3wWtWiTt3UUh5GbnHrYAABAASURBVJvJ7bB1fT81RWr9qt7xq/Cw3hrVimDl4g/VPY7BEq0NtsV7TBSVuEJStSr/vVjrxoD10ouH+biyz9rlPdSYrNXGhfnJu2f3hmqa1RrtGm2YNa096LXDMjpWyY0D85E7+W/QbF+rcWR+CnAUh35Y0RN8TphPUjoIONUAHIqlowIpKgReJNC8eXO0bt1a3RgzZgzu3LmjjlOzKVmyJL755hs0bNgQ1288wZgvtuGHDUeRmMdfauq1hrzsA/vCLw84dZKxX2bNmoW6deum2bzq1atj/fr1Zol7EhISEu998tZbb6XZZikoBISA1REQg4SAUQnYG7W2zFiZfU7A+VXALivkJ+MSYNBVXQBZDw8XMCXVW97Lns1NiRb6eew1ASZLlsTdj/kCTQGDL+n6ZfSP+YLOKUPc61/nMctx6hCP9ROnjPCe7hrbYdKd6/YUEeKPHR1A7xfay2tsj4nHTLxOoYW2JFYX8zAlxYH3mCjqZPVwBevjOVNCe3ktsUR7EmPMvKyX95h4zGv6iW0kvE4bEo4NuXFMEvZRd5026NfLY94zZByYl3zIkW3znHvazD3PJaWBgJ2r9nncELDPqxWO1ZL8CgHjEujbty/eeOMNBAcHY+/evWmqPHv27Bg9ejTeeecdFXh65drDGPTJemzdflJNMUxTpRYsFB0do2xnH9iXqKhotGzZEoz9kifPf18yWNBEg5qm9wlFsRo1akA3ZcuggpJJCJicgDQgBISANREQAcUYo2GnvRQ784/2/MaoTeqwQgKPnwSBK9kULGj65ROtsPtikhCwfgL2FLNfRpyYHQvADvIjBExBYPDgwfj888+hCwyb1jYYEJX1cFWZ+97+Kng4RYjf/jiX1irNXo620uYFS/4G+8C+sE/9+/c3uy3padDPzy/e+6RFixbpqUrKJkZArgkBISAEMhABEVCMOZhO1QDHMsasUeqyEgIMxJo/fw6U1wvSaiWmiRlCQAgw1omaTun4jIWIJ89AyM5EBF566SWj1Mx6uMrMoEGDULx4MRUsfNac3fhk1I/4e/8Vo7RhikpoG22krQxwTtvZB/aFfUpLm2fOnEGXLl2wZ8+etBRPVxlOE3r8+DHq1KmDBg0avFCXXBACQkAICAEhoCNgrzuQvZEIOJQEOP8+fuUHI9Ur1ViUAGNgzJr6PxV01aKGSONCQAj8R8DOBXCsoKVK/12TIyFggwTefPNNzJw5Cx9++CFy5fICV1v7evoOFaB7996LCAgITU+vjFI2MDAMf/51SdlE22gjbaXNtJ19SGtDp06dUl49FDEuXbqU1mrSVI6rKv30009wcHBAu3bt0lSHFBICQkAICIHMQ8A+83TVjD3l/HvneoBDKa1ROy3JrxAQAkJACBiVAFdCo9eJw38rKhm1fqnMighYvymPHj3CxIkTceTIkTQb6+Liol7gKUbwRZ7n//x7E9Nn7UK3Psvx5de/4OcdZ8wqpuhEk6kzf0PX3svBPW2ibbRR39a0dvzgwYMYOXIkIiIi0LRpU/Tr1y+tVaW6nK+vL1auXKnK0fulUiURYxUM2QgBISAEhECSBERASRJNem9oaB1LA06akGJvO0HU0ttrKS8EhIAQMCkBBux24nTJKoCdOwDGO9F21vwrtmV4Agw+un//fowfPx7Lly9PV39z5cqlPFFmzpyJNm3aoESJEggLi8TBI9cwd8Gf6NB1EUaN26KJKadNIqZQNPl993lMmPQz/td5oRJN6HkSGhqB0qVLq+C3tI2eJ7Q1PZ3966+/8OWXX6oq2Nfhw4erY3NtKJ7cvXsX9erVw//+9z9zNSvtCAEhIASEgA0TsLdh223DdPscgFNNKDdzupvbhtVipRAQAkIgnoDVHDgUB5zrAvb5NZNitMRfO24kCQGLEqhZs6aK30EjGE/js88+Q2BgINLzU7x4cfTp0wdz587F/Pnz1XH9+vXh7u6OE6fuaGLKXiWmjPh8MyZO/RVzvv8TK9cexk8/n1RTbf49cRtXrz3Co8eBCA+PUonHvMZ7FEWYl2VYlnWwLoomM777A4ePXkfWrFnRpEkTML7JokWL8O2334LBb2lbevqmKztv3jx1SO8P9lWdmGnz+++/47fffkO2bNnix85MTUszQkAICAEhYMME7G3YdtsynW7m9EZxKALYOUF+hIAQMBsBacjWCdjnA5zqAI7ltJ7oPj/ttWP5FQLWQ+D999/H0KFDlUEnT55UU1EePHigztO7KVasGOihMXbsWPz444+YPHky2rdvrzxCTp+9i/0Hr+KXnWfww4aj+H7x38pr5PMJW/HxsHXo2msZ2rSfpxKPeY33OB2HeVmGZVkH6ypbtiw++OADzJgxAxs2bMCnn34KxjcpVKhQervxQnlOe2KfyO6Fmya8cP/+/eem7hhLEDKhyVK1EBACQkAIWAkB+QvUnANhlwVwrAg4vQw4lgfsc5izdWnLZgmI4UIgExKw8wA4DdJZ+7x0qq59XnplQgjSZVsj8Prrrysvjdy5c8PHxwcHDhwwSReqVq2Kbt26qba2bdsGThv65ptvMGrUKOWp8t577+HVV18F81H4cHNzAxOPeY33mIdeHyzDsqyDdc2aNQudOnVC+fLlTWK7fqWlSpUCvWr0r5njmFN3njx5omKutGjRwhxNShtCQAgIASGQQQjYZ5B+2FY3OJXHoRjgVF9LNQGHApr9dlrKoL/SLSEgBISAoQSUt4kmmFA4YSBuCimGlpV8QsAKCDBOCKfcMBhqy5YtTW6Rk5MT8ubNiwoVKuDll18GPVV69OiBTz75RHmqcOrN5s2bwcRjeq/wHvMwL8uwLOtgXaYwmGISp8yYou7U1rl9+3Yw9kr+/Pll6k5q4Ul+ISAEhIAQgL0wSJmASXMwwKxjVYAvC/y21T6X1pwMiwZBfoWAEMgUBLTPO37uUSzh56DyNsmXKXouncy4BBinpFWrVnB2ds64nTSwZ4wJ8+GHH6opQceOHTOwlGmyXb9+HatWrVKVd+3aFXnySJB/BUM2QkAICAEh8ByB5E60v1yTuy33zEaAq0nwBcKpNuDSFOCe5/aeZjNBGhICQkAImIUAP9f4+cbPOd3nHQVk8TYxC35pxHIErly5oqbZ7Nixw3JGmKllLulM4YRTg7hEcY0aNVClShUztf5iM/7+/mrKE4P7Utx65ZVXXswkV4SAEBACGYOA9MKEBOxNWLdUnWYCjgC/keULBQPPurwOtZKPQ0mAwWgdCgL0XLHPCdhl1ZIbAK2MtpVfISAEhIDlCGifQ3ba5xE/l/j5xM8pfl6pzy3t84srkqnPs3raR1Zp7XOMHndaGcsZLC0LAbMSYHDZEydOqBf5jz76CBQZzGqAmRqbOnWqWtLZ29sbnCrD5Z0ZMNZSHjmxsbFgbJdLly6hbt26aiUhM6GQZoSAEEgTASkkBKyXgL31miaW/UfAUXvRyAM4ltFSBS1p3+DwRcSpLuDcUEuNAb6UuDTX9pIgHOQ5kGfAQs+AJvY6a59H/Fzi5xM/pxy1zytHfm5pn18UVETs/e+jXY4yHYF27dphxIgRKmYJp5NQWOjZsycsPbXF2ANB4cTDwwO9evXC0qVLlWhh7DZSUx/FE4pVFStWVCslOTg4pKa45BUCqScgJYSAEMiwBOwzbM+kY0JACAgBISAEhIAQsDICjRs3VqvmcAUcxkq5d+9efFwOKzM1zebMnDkTGzduRNu2bdNch7EKLlu2DLt27YKXlxeGDRuGbNmyGavqDF2PdE4ICAEhIAQSJyACSuJc5KoQEAJCQAgIASEgBExGgCvgrFixAlwN54MPPjBZO8au2NfXF1zJ5rPPPkPz5s3BpY+N3YYR6lNV/Pjjj9iwYYM6prcPpxOpE9kIASEgBISAEEgjARFQ0ghOigkBISAEhIAQEAJCID0E6IHy3nvvoU6dOgmqgfKaoEBBoYKChY+Pzwt5zHlh7969avoLxZ558+aB8VzYvouLC3dWlxiod8mSJcquyZMno1SpUupYNkJACAgBISAE0kNABJT00JOyQkAICAEhIASEwIsE5Eq6CYSFhak6KFRQsOjUqRMGDRqEX3/9VV0392bKlCm4cOGCarZMmTLo2rUrvv/+e7zxxhvqmjVt9u3bpwL10qYxY8agatWqPJQkBISAEBACQiDdBERASTdCqUAICAEhIAQyGgHpT8YnMGnSJNy8edNqO9qqVSsVgJVBZitVqqTsvHz5Mr777jsk5o1CoYXTVXbv3q28Q27fvo3g4GBVLrEN7zF4LT011qxZg9mzZ2Ps2LGYM2dOYtkxbtw49O/fH6tXr1Z5O3TogKJFiyaa15IXjx8/Do4tbSC7Bg0a8FCSEBACQkAICAGjEBABxSgYpRIhIASEgFUREGOEgBBIhsAnn3wCeilMmDABp06dSianZW8xZse7776LadOmqaCsw4cPx5AhQ1RA1ISWUQBhwNTp06eD034YpJbTg/r165cwqzr/4osvQO+Mb7/9VokiO3fuxD///IM9e/ao+wk39erVQ8uWLRNtO2FeS51zmtHo0aNV8/SMITt1IhshIASEgBAQAkYiIAKKkUBKNUJACBiTgNQlBISAEDANgaFDh+Ls2bMqJsaDBw9AEeXvv/82TWNGrNXDwwNNmzZFs2bNEq2VgkmbNm3QqFEjVK5cGQULFoSbmxvs7RP/U4911ahRQ9XZvn179O3bFxQfFi5cmGj91n6RAXk5zYh2VqtWDYMHD+ahJCEgBISAEBACRiWQ+L+qRm1CKhMCmZCAdFkICAEhIASsjgBjiDCOR8mSJdVUmJEjRyI0NBRff/21WlnG6gxOhUH0EKGIQu+TqVOnYvHixdi8eTPmzp2baC0UYiZOnAh6tXTr1g2tW7dGw4YNkStXrkTzW/NF9mPdunXKxCZNmqjxVCeyEQJCQAgIASFgZAL2Rq5PqssgBKQbQkAICAEhIAQyEoEBAwaAMURKlCgRH2D0lVdeUfEy7OzswECtjO+RkfqcGfoyatQo7N+/X3W1bdu2+PTTT9WxbISAEBACQkAImIJARhVQTMFK6hQCQkAICAEhIARskADjgFy7dg3FixdX4on+tJbq1atjxowZyJ49OxhMlUKKDXYx05ns5+eHgQMH4sSJE6rvPXr0QK9evdSxbISAEBACQiDTETBbh0VAMRtqaUgICAEhIASEgBAwNwHG9uBqO1wxhgFTHRwcXjChXLlyYPyMwoULq6k8nNLDqT0vZJQLVkHg3LlzaurRlStXlD3Dhg0DA+aqE9kIASEgBGySgBhtKwREQLGVkRI7hYAQEAJCQAgIgVQRoHhy69YtUDzh8r+Ojo5JlmeeL7/8EhUqVACDyjK4LIPMJllAbliEwNGjR8EVhO7fvw9PT0989dVXeO211yxiizQqBISAHgE5FAKZhIAIKJlkoKWbQkAICAEhIAQyEwF98YSeJ05OTil2P2/evBg7dixq1aqlljd/O+V/AAAQAElEQVSmiHLo0KEUy0kG8xDYunWrEk+ePn2qVlGieFKzZk3zNC6tZHgC0kEhIASEgCEEREAxhJLkEQJCQAgIASEgBGyGgL54MmvWLDg7OxtsO2OhjBkzRq1Ic/PmTfXCvmDBAgQHBxtch2Q0LoHr16/Hj0N0dDTq1q2rzhkQ2Lgt2XRtYrwQEAJCQAiYgYAIKGaALE0IASEgBISAEBAC5iGgL57MnDkTrq6uqW6Ygsvo0aPRu3dvuLm5gZ4PXN1FvFFSjTIVBRLPqs+eU7A6d+6M8ePHq+k7iZeQq0JACAgBISAETEdABBTTsZWahYAQEAJCQAgIATMS0BdPuLIOxY/0NP/OO++o4LJ16tSBvhdEot4o6WlIyr5AICFvTquaOnUqOnbs+EJeuSAEhIAQEAJCwFwEREAxF2lpRwgIASEgBISAFROwddP0xZNvvvkGWbJkMUqXSpcuDcZC+fDDD9VUIH2PCKM0IJW8QECfsbu7O3r16gUG+C1fvvwLeeWCEBACQkAICAFzEhABxZy0pS0hIASEgBAwFQGpNxMT0BdPpk2bBr50GxtHu3btMHnyZNSoUUO8UYwN91l9Cb1OGjZsCHqdtG3b9lkO2QkBISAEhIAQsCwBEVAsy19aFwJCQAg8IyA7ISAE0kJAXzzhy3bWrFnTUo1BZegBMXHiRHTp0gX29vbxsVF27NhhUHnJlDgBf39/rFmzBro4M15eXhgwYAAYh0YCxSbOTK4KASEgBISAZQiIgGIZ7tKqEMh4BKRHQkAICAEzE9AXT6ZMmYJs2bKZxYL3339fxUapUqWK8kb59ttvMXDgQIiQkjr8QUFBWL9+PQYNGoTVq1erlY6aNm2qvE5atGiRusoktxAQAkJACAgBMxAQAcUMkKUJ2yAgVgoBISAEhIBtEIiJiYG+eMKpNdmzZzer8ZUqVVIiCl/+y5UrhytXrkCEFMOGICwsDJs2bVLCyfLly/Ho0SPUrVtXra4zfPhwFChQwLCKJJcQEAJCQAgIATMTEAHFzMBN2JxULQSEgBAQAkIgwxOIjIxE//79cevWLRQtWhSTJk1Cjhw5LNbvN998EzNnzsSwYcNQsWJFEVKSGYmoqCj89NNPSjhZvHgx7t+/Hy+ccGliiijJFJdbQkAICAEhIAQsTsCKBBSLsxADhIAQEAJCQAgIASsmQM+Fjz/+OF48YTySnDlzWoXFr732GqZPn44RI0agatWqIqQkGJVffvlFTXP6/vvvcfv2bRFOEvCRUyEgBIRA5iNgmz22t02zxWohIASEgBAQAkIgMxG4dOkS2rdvHy+efPXVV2CwUWtj0LhxY7VaDwOg1qxZM15I4TLIc+bMwcGDB63NZJPZc+zYMcyfPx89evQA+37jxg0RTkxGWyoWAkLA7ASkwUxJQASUTDns0mkhIASEgBAQArZD4MKFC/jkk08QEREBZ2dnfPnll8iVK5dVd4BL8FLkGTt2rBINvL29QS8M2t6xY0flrbJv3z6r7kNajNOJJp07d8aYMWOwbds2maqTFpBSRgiYgYA0IQSEQOoJiICSemZSQggIASEgBISAEDATgfPnz2PkyJFg7BMnJydMmDABuXPnNlPr6W+mfv36YHyPRYsWoXfv3qhevTr8/Pywe/duFb/l3XffVXtbFlMOHz6MGTNm4L333osXTZ48eaL6yj6z72QgMU7S/zxJDc8RkBMhIASEgNkJiIBiduTSoBAQAkJACAgBIWAIgbNnz+Kzzz6L9zz54osvUK1aNUOKWl2eQoUK4Z133lFiCeOAcEpP5cqVERISAoonDIbLpXvHjRuHlStX4sCBA3jw4IHV9ePevXvK3hUrVoC20maKWr///rtahph9Yt/YR/aJfWbfra4jVmGQGCEEhIAQEAK2RkAEFFsbMbFXCAgBISAEhEAmIHD69Gkwjohu2o4tiycJh4urB7Vr1w5Tp05VsUG6dOmC8uXLg8szHz16FD/88AM4/ad79+7Kq4OBaRcuXIg//vgDjCOSsD5TnNPjh3FnduzYgblz52Lo0KFo06YNevbsqUSgdevW4ahmK22m7ewD45ywT+wb+2gKu6ROISAEhIAQEAKWJCACiiXpS9tCQAgIASEgBITACwROnTqlpoLoxBPGDeHKNi9kTOcFayhesmRJvP/++2oKzKxZs8BVhlq1aoUqVaogW7ZsyquDYtKWLVvwzTffoH///qDXx8CBA9XUIK78Q2+P1atX46efflJTg44cOYJz586pgLu+vr7Kg4csfXx81DV69nDaDb1GWC89XubNm4cpU6Yo7px2QxsGDx6Mb7/9Fj///DMYhyY8PBxc9YjBcelZMmjQINBmTt9hH9gXa2AqNggBISAEhIAQMBUBEVBMRVbqFQJCQAgIAZslwG/fL1++DL6IMlYFX0z5gsoXVb6wjh8/HsOHD0ffvn3xwQcfoHXr1irxuE+fPhg2bJia3jBt2jS1CsmqVauwefNm7Nq1S63Cwhfi4ODg9PLJkOVPnDgBBl7lC7+Li4vyxKCYkCE7m6BTZcuWxVtvvYV+/fopMWP9+vWg5wmnMXEFojp16iBPnjzKU+XKlSvPPZ9r1qxBSs9np06d1DPLgLycdkPhg/XT42X79u3Yu3cvGAT2zp07yjJ6kTRp0kStokMPoOXLl4Pt0DuGIsubb74J2qwyy0YICAEhIASEQCYgYJ8J+ihdFAJCQAgIAaskYB1GcXWUgwcPYu3atZg4cSJ69eoFfvvOb9fHa0IJBRO+mPLFkUIKBRUKK4l9w89v+2/fvg0GPuVUjD179qhVSFg3A2nOnDlTrSDDKRkMuMkpGnwZ5QvsoUOHwPgS1kHFMlYcP34cZK4TT+h5wpgalrHGOlotXLgwGjVqhG7duqkAuow9snHjRiWwcJWbIUOGqGeWK/vwuX311VdBoaVChQooUqSI8hjhykVM9B6hKFKxYkW1MlDTpk3jhT+KgRQFyZ9eJ1w9h8/9p59+qqYR1a5dG3nz5rUOKGKFEBACQkAICAELEbC3ULvSrBAQAkLA9glID2yOgC6mA18M+a0+XzoZ8JIv6vQS2b9/P+7evav6xRfXWrVqoXHjxmjZsqWaZsFv3RkLgsEz6V3CeuiZQmGFiSILr1F04YsoX0j5YkrPFHqp8IWVK5GULl0a9vb2Kkgog4VyCgW/4Wd8iQ4dOqjYHwsWLMDOnTtBm5VBGXxDzxN6RYh4kvJAe3h4qCk+DRo0QLNmzdC2bVt07txZea7ovEs43YfPEJ9JPptMPE7s+aRnSsLnkysepWyJ5BACQkAICAEhkLkIiICSucZbeisEniMgJ0IgMxC4du2aCspJ4WPw4LiYDnyZPHnyJPz8/MBpIgyC+fbbb4NxJRjTgd++c2oDhRV6izDuBINkMu7D66+/jnr16qFSpUrgt/leXl7gt/tMSX3DzxfUvn37qmk/FFb4Df8vv/wCxp3gdB/Wy2kq7u7uCAgIAD0xtm7ditmzZ4M203Z6qbAvGXHMOBbkQvHE1dVVTdvJ7J4nGXGcpU9CQAgIASEgBGydgAgotj6Cmdt+6b0QEAJCIFECt27dAqc5cPrBgAEDQA8PBsGk1wenN9DLY9SoUVi8eDEoVDAWxEcffYTmzZurmA7m+va9ePHieO2110DPFgbw/PHHH7Fs2TJ8/vnnyuOFttJm2s4+sC/sE/vGPibaeRu7yICx9OjRiSecRkVxysa6IeYKASEgBISAEBACmYCACCgWHWRpXAgIASEgBIxFgFNvuKIIhRF6eyxduhRnzpxBlixZ8PLLL4PX6fXBaSJdu3ZV1woWLAhr+8mXLx9eeukl0OOFttJmCgz0fKGHCvvEvrGP7BP7zL5bWz8MsYfBdHUBY+l58vXXX4OxOwwpK3mEgBAQAkJACAgBIWBuAukTUMxtrbQnBISAEBACQiABAQZ05fQPBn/ltBvG0vD09ATjjVBg2LRpkxJPKKIkKGozp5wyxGk89FDhtCIGC82VKxfYV/aZfScDBqK1lU4x4C6FIZ3nyeTJk1GuXDlbMV/sFAJCQAgIASGQ+QhIjyECijwEQkAICAEhYJMEdMIJhQMe58+fHy1atABXJuGqNwzgasuiSVKDwsC2XOaWQW91YkqBAgXUkrYMRMvpPwyGm1R5a7jO2DMct7CwMOUhNHXqVDV1yhpsExuEgBAQAkIg4xKQngmB9BIQASW9BKW8EBACQkAImJUAxRK+fDPxmHFEGBuE01q458okZjXIgo3pxJQlS5aoALhc3efff/9VyzGPHDkSe/futaB1iTft7+8Pep5cuXJFrSSzbt060O7Ec8tVISAEhIAQ0CMgh0JACFiYgAgoFh4AaV4ICAEhIAQMI0CxZPz48RivJR4XKVIEjAPCFW3oeWJYLRk3FwPgkgVXEqIgweCsDExLT5w//vjDKjrOFYYY80QnnkyaNAnmCthrFQDECCGQ6QkIACEgBISAbRMQAcW2x0+sFwJCQAhkeAIUSyiaMPGY01V69uyplvht3bo1HB0dMzyD1HQwoZBy7tw5fPPNNxgyZAh27tyZmqqMmvfp06dqepVOPGHAWAcHB6O2IZUJAZMTkAaEgBAQAkIgUxMQASVTD790XggIASFgvQTu37+P6dOnx3uc5MmTB926dVPCybvvvguu2mK91lvesoRCysWLFxW7ESNG4OzZs2Y1MDAwUC3NrBNP6BnD5ZnNaoQ0pgjIRggIASEgBISAEEg7ARFQ0s5OSgoBISAEhICJCHDp3k8//RS7d+8Gl+7t1KmTevlv3749PDw8TNRqxqxWX0gpUaIEuHQwRZQffvjBLB0OCgrC6NGjoS+epKNhKSoEhIAQEAJCQAgIAYsREAHFYuilYSEgBISAEEhI4Pr16yoA6pw5c+Dj44P69euDK7R88MEHyJEjR8LsNnhuOZMppEyePFmtVBQTE4OVK1cqYePChQsmMyokJASjRo0S8cRkhKViISAEhIAQEAJCwJwEREAxJ21pSwgIASFg6wRMaP/mzZtBr5P9+/crr5M+ffqAAUfpNWHCZjNV1VmzZgVXKvrkk0+QN29eHD9+HFytZ+PGjUbnEBoaquoWzxOjo5UKhYAQEAJCQAgIAQsREAHFQuClWSEgBCxDQFq1PgL0gBgzZgwWLVqE4ODgeK+TNm3aWJ+xGcSiV199FQzi2rhxY0RERGDp0qUYN26c8hQxRhfDwsLAaUIinhiDptQhBISAEBACQkAIWAsBEVCsZSTEDiFgGAHJJQQyFIG1a9cqr5Njx46J14mZRzZ//vxK5Ojfv79if/ToUXW+ZcuWdFkSHh6uxlTEk3RhlMJCQAgIASEgBISAFRIQAcUKByVjmyS9EwJCQAhAeZp88cUXWLVqFaKiosTrxIIPRcuWLcHYKLVr1wan3SxcuFDFoaEQklqz6M3C6UEinqSWnOQXAkJACAgBISAEbIGACCipHSXJLwSEgBAQAuki8OjRI1A8rJg0/QAAEABJREFUOXToEBwdHSGxTtKF0yiFS5UqpcakS5cuqj7GoRk/fjz8/PzUuSGbyMhIDB8+XE0DqlKlCqZMmWJIMckjBISAEBACQkAICAHrJZDAMhFQEgCRUyEgBISAEDAdgRs3buCzzz7D6dOnkSdPHkyYMAES68R0vFNb8/vvvw8KJ15eXjh58qQK4nvv3r0Uq6EX0bBhw0Q8SZGUZBACQkAICAEhYF4C0ppxCYiAYlyeUpsQEAJCQAgkQeDs2bNgvI379++jbNmy+PLLL1GjRo0kcstlSxGoW7euElHKlCmDq1evggF+OSUnKXuio6MxdOhQEU+SAiTXhYAQEAJCID0EpKwQsCoCIqBY1XCIMUJACAiBjEngyJEjYGwM9q5+/foqxkaRIkV4KskKCXBKDz1ROFbe3t4YPXq08hpKaGpMTAyGDBki4klCMHIuBISAEIgnIAdCQAhkJAIioGSk0ZS+CAEhIASskMDPP/+sPBpo2ltvvaWmhbi7u/NUkhUT8PT0VGPVokULBAYGYuTIkTh8+HC8xbGxsRg8eLCIJ/FE5EAIZFAC0i0hIASEgBCIJyACSjwKORACQkAICAFjE5g/fz7mzp2rqv3ggw/w8ccfq2PZ2A6BAQMGgMFlKZgwZs2ePXuU8YMGDRLxRJGQjbUTEPuEgBAQAkJACBiLgL2xKpJ6hIAQEAJCQAjoExg1ahS2bdumLlE46dSpkzq21Q2nIS1YsABff/01Pv30U/Ts2RNt27YFBYbE+rRr1y419WX69OlYvnw5fvrpJ3B1m7t37yaW3aqvMbgsp+pw1aRp06Zh4MCBIp6Yb8SkJSEgBISAEBACQsBKCIiAYiUDIWYIASEgBDISgUmTJuHEiROqS2PHjgWn7qgTK94EBQVh9+7doPCRmJnff/89tm7dir///htnzpwBV6cJDQ0Fg6gmlp91HT9+XNW5fv16sPzEiRPRq1evxLJb/bVmzZqpqVh58+ZNpXhi9V0TA4WAEBACQkAICAEhYBABEVAMwiSZhIAQEAJCwFAC8+bNw759+1T28ePHg4FI1YkVbhggddOmTSrAbbt27UBvkZkzZ8LHx+c/a58dccrKhx9+iOHDhysvFHqj/Pjjj+A0pWdZnttx9RquNERvDXrfvPnmm6hduza4ys1zGZ+dML4IPXYSa/tZFovvatasqUSUl19+GVOmTLG4PWKAEBACQkAICAEhIATMSUAEFHPSlraEgBAQAhYgYM4mf/jhB2zfvl012a9fvyTFApXBwhuKFRREFi9ejLNnz4JBUyluMDCql5fXC9ZVq1YNFFmaNm0KHnMVoeSC4Xp4eKBWrVpo3rw5GP+FAswXX3yhBIgXKtcuML4IxRiKLcxLr5Xbt29rd6zrt1ixYuD0LOuySqwRAkJACAgBISAEhIDpCYiAYnrG0oIQEALpIyClbYTAzp07sXLlSmXtO++8g1atWqlja924uroq01599VXQ62Tt2rVK3HjjjTfUdXNvGFelfPnyqtnLly+ruCl9+vTBxo0b1TXZCAEhIASEgBAQAkJACFiWgAgoluUvrWcKAtJJIZDxCTDA6uzZs1VHmzRpgt69e6tjS284HWbDhg24fv36C6YwpseOHTvU9J1y5cq9cN/cF8htxowZWLNmDfr374+qVasqE8LCwtReNkJACAgBISAEhIAQEAKWJSACimX520brYqUQEAJCIBkC9JZg7BBmadCggVqhhseWTI8ePcLUqVPB6TDLli3Dd999Z0lzUtV2zpw50bJlS0yePBkUeDp37pyq8pJZCAgBISAEhIAQEAJCwDQEMoWAYhp0UqsQEAJCQAg8fvwY9JrgCjY1atQAA6damsovv/yCvn374s8//1Sm5M+fHz179lTHGWXDWCqMx7Jly5aM0iXphxAQAkJACAgBISAEjELAlJWIgGJKulK3EBACQiADE4iKisKsWbNw69YtVKhQAV999ZXFe8t4IXPmzEFoaChKlCiBcePGYenSpahYsaLFbTOmAYzfQtFq4cKFShziFCpj1i91CQFbIRCLKITjMYJxFYG4iKc4gwCcgB/+gS8OwQd/4zH24BF2QZIwkGdAngFreAb4mcTPJn5G8bOKn1n87OJnWLD2WRaOR+Bnm618Dmc2O0VAyWwjLv0VAkJACBiJwKJFi3D8+HGULFlSxRGxs7MzUs1pr6ZUqVKoXLkyuHTw3LlzUa9evbRXZsUlGXB2/PjxKFCgAO7du6eC39L7JzAw0IqtFtOEQPoJ8KUiQpNFgnENfjiqxBG+fATjOkJxG2HwVoJKpHY3CoGI1q7EIir9DUsNQkAIpIKAZE2OAD+TorXPJn5G8bMqXPsk42cXP8P4WRaAk9qVPdqn2GEE4RLC8Qix8jkGa/kRAcVaRkLsEAJCQAjYEIG//voLXAY4a9asGDp0KPLly2cV1levXl3FPuHSwVZhkAmN4JLLCxYsQPfu3eHq6opjx47h0qVLJmxRqhYCliEQjWDtv2vwx794gr3gPhjXEKkdQX6EgCkISJ1CwAoIROIpQnALATj53GdflCarQH4sRkAEFIuhl4aFgBAQArZJgAFaV6xYoYxngFNOlVEnZtwEBwdj165diIiIMGOr1teUo6Mj/ve//4HeQF27dkWtWrWsz0ixSAikkUA4HmuvD2fgg4NKQInQjmIRk8baMlcx6a0QEAIZiwA/+/gZSPHYV/tMDMAphONhxuqkjfRGBBQbGSgxUwgIASFgLQRWrlwJb29vvPLKK2q1GHPbdeXKFXz00UeYOXMmtm/fbvLmIyMj8fDhQ5w/fx779u3D1q1bsWTJEkybNg0jR45Er1690LZtW5V4zGu8xzzMyzIsyzpYlykMzpUrFzp06GCKqqVOIWBWAjEIRwhuwQ9HEIATCIO31n6sluRXCAgBISAEdAQonlBE8UWcwBylycy6e7I3LQERUEzLV2oXAkJACGQoAlzhZvfu3eALe5cuXczeN3qdML4JxQgvLy+89NJLJrHh1KlTWL58uYql0qpVK3Tr1g3Dhg3DpEmTwGkzP/74I/bs2QPmu3v3rgpay8C1POY13mMe5mUZlmUdrGvw4MFYvXo1Lly4YBLb9Su9evUqTpw4oX9Jjs1CQBpJLYFohCAQF8CXgSBcQqQmn6S2DskvBISAEMhsBKIQpEkn17TPzgPap+YpRGhHmY2BufsrAoq5iUt7QkAICAEbJXDjxg3Q+4TmUzxhAFMemyutXbtWeZ2wvWrVqmHevHkwVuyVmzdvgt4iXB74vffeU54l69evB71dylUphNoNS+PVFlXQ6v26+KBvY/T9tDk++aotJnz3AWas6IlFWz9Wice8xnvMw7wsw7Ksg3UxTsmaNWtU7BhOv5k6dSp27twJii/smzHT6NGjMWrUKKxbty511UpuIWByAv95lYTiNvzwD0JxBzGINHnL0oAQEAJCICMSCMdD+OOYJqlcRix0wbP/+6yF/BiFgAgoRsEolQgBISAEMj4BiidPnz7FG2+8gddff92sHeZqP6tWrVJttm/fHl9//TWyZcumzhPbGHKNghA9RDgdqF+/fsqz5NChQ2B8lYrVi6DLR69izrq++GxKOwwY/Ta6DmiKd7s0QLPW1VG/STlUqlkUxUrlgVeerHB2cVSJx7zGe8zDvCzDsqyDdc3b0A89hzZD9XolwVVz/vzzT8yePVtNBaJ3zcKFC0HbDOlDSnlYn4uLCxizhn1NKb/cFwLmI2CnSSX+2jemJxCIi5pwEm6+pqUlISAEhEAGJhCCm/DDUYThAQDLr5CIDPYjAkoGG1DpjhAQAhmCgNV1YsOGDTh8+DAKFSoEep+Y28CCBQuiatWqGDt2LDgVJj3tP3nyBEuXLsWQIUOU18n169fh4uqEmg1KxYsmn056F03froqs2d3S01SiZd2zuuLl1yti8LhWoJhCTxWKLa5uzsrjZcuWLco22khbE63EwIuc4jRjxgxwutPWrVsxffp0A0tKNiFgOgKxmlwSjGvaH/j/IByPTdeQ1CwEhIAQyKQEohCEpziNpziLaIRkUgqm6bYIKKbhKrUKgUxOQLqfkQicPXv2uak7OXPmNHv38ubNi8mTJ6N+/fppbjs8PBwbN27UxInBas/zqrWLo/fwN/HN8h4YOKalyUSTpIymmELxhCLKjBU91NQg2kTbEtqaVB0pXecqSVOmTIG7uzsYv2bx4sUpFZH7QsBkBMLxCP74R83ZB8S1HPIjBISAEDAhgTDcB71RQnHbhK1krqpFQMlc4y29NZSA5BMCQiCeAF/ko6Oj0bp1a7z88svx123pgDFGBg8ZrDxPnjzxQdlKBdH/sxYY+kUbvNS0vEk8TVLLRyem0CbaRhtpKz1RaDv7kNo6dfnpwTNx4kRkzZoVhQsX1l2WvRAwK4FgXEcATiJS20J+hIAQEAJCwCwEYhChpkoG4ZJZ2svojYiAkkFHWLolBISAEDAGgYMHD+Lo0aPInTs3GHvEGHUaUsfff/9tSLYU8xw4cAAjRowAY4zcvHETRUvmwYeDX8eoaf9D3UZlUixvqQy0jTbSVtpM29kH9oV9SotdZcuWBadiMYZNWspLGSGQHgJ0JQ/G1fRUIWWFgBAQAkIgHQRCcAtPcQacRpmOajJ9UWsVUDL9wAgAISAEhIA1EPjll1+UGW+//TY8PT3Vsak3nGLCILFcqSY9bTEY61dffYXTp08jb4Ec6NjnFYyb/T5eeaMSbOWHttJm2s4+sC/sE1cgspU+iJ2Zm0CM9s2nLw4hDA8yNwjpvRAQAkLACgiEwRt+OIxohFmBNc+ZYDMnIqDYzFCJoUJACAgB8xKgFwhXv+GUDwoo5mh9165d2LRpk4rX0bBhwzQ1GRAQAE5XYTBWZxdHtO3SQAknb7SpAQcH2/tnjzbTdgop7IujowO2b9+OkSNH4tGjR2liJIWEgDkIRMAXT/AXohBojuakDSEgBISABQnYTtNRCIIP/tY+m5/ajtFWZKnt/SVpRfDEFCEgBIRARibw66+/qu5RPMmSJYs6NuXm33//xcyZM1UTX375JYoWLaqOU7O5du0ahg4bgv3796NIidwY9uU7aP1+Xbh7uKamGqvMyz6wL4PHt4ZXnmw4deoUBg8ehCNHjqTZ3pMnT6Jz5844c+ZMmuuQgkIgMQKhuAN/HIMEitUQyK8QsAUCYmOmI+CLwwjFvUzX7/R2WASU9BKU8kJACAiBDEjgzz//VC/opUqVAgUUU3fxxo0b4NQUtjNq1CiUL1+eh6lKXGZ5wIABuH/PG3VeLqPEk3KVC6WqDlvIXLlmUXwysS1KlssPPz9/jB8/HuvXr0+T6T4+Pnjy5Am++OILtU9TJVJICCQgEIb7CMSFBFflVAiYloDULgSEQOoJBOIcQnAr9QUzcQn7TNx36boQEAJCQAgkQUA/9om9ven/qaBgExYWhlatWqVppZ+1a9diwoQJqjetOtTBR6NaIEdOd8o+KkwAABAASURBVHWeETf5C3li7MwOqFG/pOre8uXLwaWK1UkqNk2bNkWtWrUQFBQUzy8VxSWrEHiBQBSC8RRnX7guF1IkIBmEgBAQAhYhEIRLCIdMCTYUvun/KjbUEsknBISAEBACVkHg999/x7lz51CpUiWYa8WWd999Fx9//DH69euXagaMBbJq1SpVrtewN/Bu15fUcWbYDBrbCq+1rKa6unfv3jTx48o+XGXp6tWrmD9/vqpLNkIg9QQ4WScKvjiUlqJSRggIASEgBCxIIAAnEaXJ35CfFAmIgJIiIskgBISAEMhcBPS9T8zV8+zZs+Ott95KdXPNmzdXU41YcMyMDmj4WgUeZqrUuX8T9BsZx+7mzZsgk9QA8PDwUEs9s8y2bdtw9mwm9R4gAEnpIhCA01r5GC3JrxAQAkJACNgaAX8cRwwibc1ss9srAorZkUuDQkAICAHrJbBjxw5cunQJNWvWxCuvvGK9hmqW6XurzF3fD6XK59euZs7feq+UxYyVPeM7T6+c+BMDDipWrIiuXbuqnL6+vmovGyGQGgJBuIwIPElNEckrBISAEBACVkQgRvsUD8AJK7LIOk0RAcU6x0WsEgJCQAhYhMCBAwdUuy1btlR7M25S1RTjfdDbgoUoHHhks/1VdtiX9CSv3FlBIYl1cIUexoXhsaGpQ4cOagpPo0aNDC0i+YSAIhCC2wjBTciPEBACQkAI2DaBSPjjKWRlPiTzIwJKMnDklhAQAkLAcAK2n/POnTv4999/kT9/ftSpU8ekHbp16xamT5+eppVfuOIM433QQE5doXDAY0kAhSROZSILxoXhykQ8NjQVK1bM0KySTwgoAuF4hCBcVMeyEQJCQAgIAdsnEAZvBOOa7XfERD2wN1G9Uq0QEAK2RkDszfQE/vnnH8WA03fs7OzUsak2U6dOxe7du+PjlxjazpEjR8AVZ5ifwVM5dYXHkv4jwKlMDKbLK1yZ6No1+SOILCQZn0AsYhCCG8avWGoUAkJACAgBixIIxnVEIsCiNlhr4yKgWOvIiF2pJiAFhIAQSB8BfQElfTUlX5pxVq5fv448efKkKs7Ko0ePMHv2bFV5jfolweCp6kQ2LxBgMN1WHeK8iCZ9PQkBAfJH0AuQ5EK6CVA8kT+w041RKhACQkAIWCGBWE0gv26FdlneJBFQLD8GOgtkLwSEgBCwGIGbN2/i5MmTyJ07twogaypDIiIiwKklrL9v375wdHTkoUFpxowZ8PPzQ8ly+TFobCuDymTmTO92fQl1Xi6D+/fuY86cOalGsWDBAgwYMAChoaGpLisFMj6BSPiD31BCfoSAEBACQiBDEgjHY4TiTobsW3o6ZUQBJT1mSFkhIASEgBCwJIGjR4+q5jl9x8nJSR2bYvPzzz8rEaRChQqoX7++wU3MmzdPTffxypMNuukpBhfOxBk/6NsYRUrkxv79+7Fw4cJUkbipiWqc/rN169ZUlZPMmYMAvU+A2MzRWemlEBACQiCTEgjGdURrMkri3c+cV0VAyZzjLr0WAkJACDxHwFzTd3bu3Kna7dWrl9obsuHKQNu3b4ejowO6D3wN+Qt5GlJM8mgEcuR0B0UUZxdHbNmyBWSpXTbot127dirf5s2bxQtFkZCNjkAoboPfTOrObXkfHOZvy+aL7UJACKSHgJRNkUCM9mkfookoKWbMRBlEQMlEgy1dFQJCQAgkRuDq1as4e/YsPD09TTp9h22///776NSpE8qVK8dTg9K2bdtUvlYd66JyzaLqWDaGEyhXuRDebl9HFdCxVCcpbGrUqIHSpUsjKCgIjFuTQna5nUkIRCMEwbD9wLE+AXfwx7HF+PngLBw+twkhYRInKJM8whmqm9IZIWAOAqG4p8koD83RlE20IQKKTQyTGCkEhIAQMB0B/ek7bm5upmtIq7lJkyb44IMPtCPDfumxcvr0aeQtkAOvtaxqWCHJ9QIBsiNDsiTTFzIkcaFDhw7qzk8//YTYWJmuoWBk8k0IboHfSNoqhqBQXxw4sx5//LsEPk/vqm7cengG2w/OxOlruxEVHa6uycYsBKQRIZAkAf6TExoSof3bk2QWuWFGAiEZQDg3Fi4RUIxFUuoRAkJACNgoAXNN30ktnvDwcPy0bYsq1lQTT9w9XNWxbFJPgOzIkCXJlGx5nFJq0KAB8uXLB66AdOOG7XsdpNRfuZ88AQon4XiQfCYrvRsRGYLjl3dgx+G5uPv4QqJWXri1D78c+hZX7/2jvbTFJJrn+YvmOQsLjQBTcq1FREQhOCgsuSxmuxcTE4sAv+Ak7eH9wIBQcJ8Wo8iC/U2uLPPQhrS2kbButufnEwQmY9absB05/4/AySPXMKTzIlw5f++/i3JkMQKReIpwPLJY+9bUsAgo1jQaYosQEAJCwMwEvL29cfHiRdDzhAFkzdx8ss1xusnNG7dRtGQevNayWrJ55WbKBMiQLMmUbFMuEZfj448/Rtu2bVGiRIm4C7LNOARS2ZMwTTyJQWQqS1k2e0xMNC7c2o+fNWHkyt0jiNX+K1GgBlo3HI72r46PT2/U6QuvbIUQFhGMfy/9gp1H5+O+z2XLGq+1zhf37776GWMHrMGTR0+1Ky/+UiyYNmozxn28Fv6+wS9mMNOVxw8CMH3MFvRoORsDOy5E/3bz8VH7+fh5wz+IioqOt+LU0esY9MFCHPrzYvw1Qw8eefvjsz4rsfzb3YkWYTubVx1Ev/fmKRvGfLQavo8DE82b2EV6PVy/9ACr5v+J0f1WYUD779G1+Uz0av0dBndapBL7NmvCT+DYJFaHXDMOgejoWNAD5al/qHEqlFrSTcBWBfR0dzxBBSKgJAAip0JACAiBzETg+vXrqrulSpVC1qxZ1bE1bJ48eYKftsWt/kLPCQcH+ecqveNChmTJesiWjHmcUmIslNQE/U2pPmPel7rMRSBu+pZt/fEci1sPTuOXw9/i9LU/EBkVhvxepfFmnX6oXa4VXJ09noOXwyMfXqvVEy9Vbg8Pt5x4GvwY+06txZ7jyxEQbLlvXZ2dHZEnf3Y8vO+P6xcT9/4J8AsBhQVPLw+4upluFbXngCU4oXgy7fPNOHPsJnLlzY6XmpZHrZdKIToqBhuX7VeCR9QzEYUvxtHRMfBJRBAKCQ7H7C+2oXuLWUp4oaCh39Tpf24qQSRbjsSnm+7cfBzbfjiK/IVyomL1Irh3ywf/7L+iX0WyxxHhkVi/ZB/+2HYSd28+USJJ7nzZVV9efr0imF55sxKavFUFTk6OydYlN9NH4P5tn/RVIKWNToAiehSCjF6vrVUof5Ha2oiJvUJACAgBIxLQF1CMWO1zVe3evRt9+/ZV00Ceu5HMCT0kfJ74omylgnjljUrJ5LTpW2Y3nizJlGzJ2OwGSIM2SsAO4XiMSNhGoNUnAbfx29EFOHx+MxgcNrt7HrxaoxsaVf0A2dxzJzsGhXKXR/N6H6F66Tfh7OSGx/43tbrm4+iFrQiLsMyLQ4my+ZTND+75qX3CTXBgGMLDo8DVtuwtJDbv3XkWD+/5o3XHupiyuBt6D38TH3/eEtOX9UDZygVxaO9FXDpzT5nukdVV2frgnr86120olvy4/ACOH7qmpvfs/vkUHj/4L0+0JsacPXFbla1Wp4SumNo/9Q/Bvwev4rctx8HPuM9ntFc25CuYA6eP3VRCiMqYwsbF1QnDvnoHo6f/D1mzu6F6vRJaHz5Ufek5tBmYPhz0OqrXLQE7uxQqk9vpIkCRzS2LMzy93NNVjxQ2LgHbEtKN23ddbSKg6EjIXggIASGQCQnoBBSutpL67htWYvPmzbh16xbu3LljUAHG2vhp208qb1OZuqM4GHOjY0rGZG3MuqWujEvAFv5oDgzxwb7Ta7H736XwD3qALC7ZULfCO3izbj/kzlHM4MGxt3NAmcL18Hb9wShbuL72omyPG94n8fOh2Th7409Ex0QaXJcxMrplcUm2Gs9cHnB3d4FHNlfQYyXZzCa4GR4Wiavn7yNHTne81LQC7O3t4luhTW+9WwsMQn353D11ndcoVAT4BT8nbNy4/AAH/7yIgkW8wMDXnHpDjxNVSNswxstDTUTK7umOfIU8tSv//e7dcQbffrkdEeGRaPNBPWTReGTxcIFXnmzKeyckKPy/zCkckSFFqaCnYcqWFLLLbRMRoGDo6OQAPiuQH6shEIYHmi2xWsq8vyKgZN6xl54LASEgBFT8E2LgFB7ujZ0eP34MijTOzs6oWtWwVXR+//137Y/gCFStXRx1G5UxtkmZvj4yJduI8Ajs2rUr0/MQACkTiEYw4v5oTjmvJXKERwbj2KWfsePIXNx/chlOji6oUrIp3qo/EMXy8XPnvxf61NjHeqqVfgNv1fsYhfNUQHR0JM7d+Au/HPwW1+8fV6JAauozd17G6Ni5+V8M67YE3d6apdLSWb8/F49EZ9P9O76YNnozerT6VsX8GNlrOc6fvK27neye4giDtebJnwPZPbO8kDdbjixwdnECX4h5k+dZs7mpqThhIRG8pLEE/vrtrPbZHyeAUIhx00SQS5roQs8UZnrqH4LAp6HIWyAHKI7wmi7pvFkq1yyGMhULqssUQrJrYgtjxARp5dRFAzfkwayFi+fiLtFEW74esRF/7zqn7kdFRatpR33fnaviv9y88lBd54Z8OJVoVJ+Vahwmj/wxxcDAJw5fQ///zQfLPH7wvPfX3ZtPMKrvSvR+Zw52bT2h+LEd/UR76JHDQKyM48KxXTl3j9ZunAD45OFTDO26GItn7Hrhmbh26QEGdlyA6Z9vBqdVJayXz9GgTotwT2+aTVhoJH5Y9DeGd1+q7KJtXw5dh4tn7uoXB9mO+3hN/HWWo120j2UZxycsNEJ7PoLA54TPCysgQ8bN+eTDZar+83rPJ5+R86fu4Ish6+Kf4cS4sR5J6SMQjRDt3wPv9FVi46X/z951AEZVbNGT3ju99957EURQEUEEbAiioFQpgg3ErwIKiiJFQURApYiAIIhSpErvvffQISQkpJAe/jsTXtiElE2ym+wmNzLz3pu5c+fOmecmc/bOHSFQrHwCxXxBQBAQBLKKAD1CQkJC4Ovri5IlS2ZVTbrttm3bpuqbN28Oe3t7dZ9RduzYMSXS9Ikq6iqZ6RFo/HhlpfTIkSPqakzGk3g+++wznDmT+4E1jbFXZEyHQCJ5YnnfONIT5Lj/ZvyzYwrOX9unBlyheEN0aPoOqpZuATtb4z5zVMN0MjdnbzSr8bKKkeLrUQyRMWHYe2oF1uz5QW3xSadpjlaFBEWA3iDslAvuUYMXqAUtT7zhtpbGj1cCyY642HiKJKX9O8+rhScXpCVK+6l4H1zETh+/GlcuBibJZXRDkiImOu4RscsXbyMyIhoVqxZTdTwVrHBxHzB2C71MWEhvlNPaQrtkmQIqdglJksJFvRBwPQT3wqMoguDAcHAxT1KD5Igq1DISRWxvZ2+Lx56sBl61YvWPW3g4Xh0XVWjped2JAAAQAElEQVREdu3SHTi7OmqEkFua0vFxCQgKCMNWjUAhmcLAtoz3EqvhW79ZeRQq5q3a0r5fpqzDtHErFXlQoowfatQtpQKkkhRQQg8yki4DX5mOlX/sxaLZWxGtkRI3rt5R9+yPYhzrD1+uAufYxsYGqzWS7PbNEFYlJeLE/hb8tFl5+TRoXgFFS/hg48ojWPJr4u9lbz83lClfSG2vOnHoSlJbkhcLNSKE83N0/yUVDyapUruh7PaNJ1FEGx/j7mhFal4mfbYcJOxIzDBuT5WaJdT7Q2Ju95bTFFMpJipWsz0U9Bqipw/bcbuWg4Mdmraqojyp+B7xffL0doWTs4MifX6asAYzvlmDwFt3UbN+aRQvnUhuxWnEFfH9+qOloBdTYY3IYwwe34LuCmPVqWSGCGT7PvF3QrbVWK0CIVCsdurEcEFAEBAEsocAPUOooVIl83l5HDhwgF2gSZMm6ppRdvXqVZw9exbOLo6o1cB4l/uM9Ep9cgSILf8o5Tvg7++fvDKNp3PnzmHPnj1YsGBBGhJSnFcRiEXyxRly+YckwMUbB7Fy53c4dmET4uJjULxAFTzbZBDqV24PR4dHvSBMYTJP6XmqYV80rf4iSKow0CyDzG45PF8FnTVFH6npSIhPPFK5WCm/1KqTyrgYJzYsWLVkn1qsczvLD38MwEdfv4QBw5/FW8OeVp+vlGGiVwi//bezs8GI8S9h9PfdVbyP7v1bITTkntr+Qrn0koODPdw8nNUimqemGMpe9Q/EP4v2wtvPHTW0RS/rSHCULl9QHXMccOMui3Dlwm0E3LyLqrVLKl38HeBTwAOhdyOTSCEG0o3XSIsChTxVGz0LD9WWc9eCUaiIF8pULKwXq6tPgcRFdLBGLqkCIzL2cU8jfIjJ+VM3sGDGZnDxzlN56LFBrwxuJ6IXDIkekkDb15/Ajk0nUbdxOUyZ31fhzG1E9IwgGUEvFZI5o7/vhi9+6AEfbWzvvTEbJA4MTXJxc4K9vZ3C7PatULw59ClUqVUSF8/ewl1tPii7ec0x0Ivj9bdbo0uPpmD//mcDWKUS+/xn0R4c3HUBT3asg0nz+qg5/UibX+J+6fxtkCRhP8+8UF/rzxY7NEKE7ajg7PHrOH/6Blo8XR1lKhRSdSTUWMdEzxhu03quayNwjMSLY6SnCbfc9BzSBp9P64F3x3TC2Ok94FfIA0vn7Eg6Rcq3oIdGTLkq8oknNJ0+dk3Z+d3v/fDCG800e+wU8cE54BYsxkIhyULvExKB42f1VOPxeuDtdFIjf7ZtOIFKNYph8vw+GDfjdRX/5v0vuqBUuYI0WZKJEYgD/7+9b2Kt1qPO1npMFUsFAUFAEBAETImA7klQuXKiN4Ipdeu69u1L/Fa4Tp06elG6V937hIH7+Ad5usJSmWUEGByxRr3Sqv2hQ4fUNaOsatWqSiQzXiuqgWRWjcB9xCEWwRYzhpt3zmPt3h+x5+RfiIwOg/eD03Meq9VVnZ6TE4aWKlxDI2sGo3aFp+Bg74wbQeewZs907Dv1N7idyNQ2kMjIrM7oqDjQg4KEBBfKabXfuu4Ewu7ew2v9nwAXp7ocF636fUZXO3tblKtUWG2vWf7bLrXg3rX5NOZM3QBuqQgOCke3vi1RpLhPkiouzG1sbHDySKLnw/EH2zGq1ymlZKiTi30SMvrindtFWE7SQgk9yOilEqqRCyXLFlSeLnu3ncWKhbvV1pTtG04qqV+/W6+2lqz/+7B6Ti+LjY0DPSNIzMz/8T/8u/wAqIdkEL0y+LvJzs4W9IIpWbYAgu+E4895O1FS6/+td59WHhS6/rMnrmltT6BwcW+893lnlC5fCNAqr1y8DWJ8xmCLklYMRyd7cL5IHlSqXhwNW1RE/ablQQyvaWQUsSDZwXlt3Kqy0sc2xIbtmeiNsvO/06hQtSheeL0ZaCfLSbAx8V5PjDfDebl0LkC9Byw/sOs8HJ0c0PrZWmjWuiq4Per4wcTtXPTkuX75Dkhi6eQEPWTYhqcV9RzcBo+3rQltaqkKLHusTTUEaESZ/5lbqkz3QCJJQwKpXpNyeLVPS+h2Uoj4R0fHoUBhD5DAIsny1PN18cG4LuBWMcroKS4uHgnx90GPFw8vV71YrmZEIEH7rRCLUDP2YNmqhUCx7PkR6wQBQUAQMBsCp06dUrormdEDpUGDBmjZsiU8PT1VXxll+uKcMToykpX67CHAIz6pQcec9+klHx8flCtXDpGRkUmxcyA/eR6BGNzBfSR6QOTmYANDeLLOj9h8aB5Cwm8pD5DG1TqjbaP+oGdITttma2uHKqWao0PTIahYohHu30/A+ev78feOyTjhvxXxCXEmM4neG1QWohERvBqTeGQ5t0R8NXwJhvf+VREKt2/e1ex82JqL1GP7/VG0hC+qPSAuuHDnonbhrK1auY8iRpDiJ7XHsg88P7i45zaL6V+tUttFvHzcMGzU82jUIjlRT28aLx9XXDh9U5ED3CrE7SDFyyRuy2AfBQp7KkLkTmC42obCRbiHp0vS1hjKBAaEYt2Kg+CWjz1bz2BE3zmYOvYf5fGwdd1xnDycSNCEhUaqfmJjjJ8XBrvt/2E7TJrbGzP+HIg5q4dh9oohypOHHjLsX/fAILHQ7IkqKmYHy5no0UHiJTY2Ht36PK7IBJbT++P8qZu8BckffYuSKjDISJyQVCihYWJnZwtuhSKRQRy4VYl1tNHJ+WF8GTYn2UCvFG6DpX0kTS5fuI0fv14N4ly7UVno9pMM4ilPJIbYhu8E56SIRvgUKeGjtlOxD5JS8XEJyhsoVCOrCmtkGIkQ9keCJexuJJ54tiZaPFU9iTxhHRPn+r4GBr1m+GynEW5OzvagvjiN/GjZtgZIGrFOT5xzbvsKCggDPXuaaGRR194tHpGjfOWaJbT3tyT+WrAbg1/9EbMnrcXZE9dB3ayXZB4E4oRAMQ+wolUQEAQEAUHAchE4ffq0Ms6cJ/B8/vnn+Oijj1Q/xmS6xwq3mBgjLzJZR6BRi0qqsbEECoVr1Eg8Uvrw4Yy/xaW8JOtHwFK8T/acWoGQ8Juwt3NCnQpPo0OzoQ8CxGYaY5M24HahepWeVR4pxQtWAQPNHr2wQW0v4jYjU3Tm7uEMRyf7pC0QKXWSPOBikTK22kKb9eUrF8E3P7+Jt4Y+pS2WHbBs3k7lgfH5sN/Vlg/KMDZHeGgU6FkxpNsMMNDogBd/wLwfNoHxMoZ82hHcbkHZjBLjfZDcoGcE2w3+33Pg1pGvZ/cCvd10jwRdj08Bd5AY4Bais8evq61CRbRFORfrukyxkr5wcXXEuZPXcS88WsnwpB/iQRnGC/l04G/Yt/0cuKWExMAbg9rg82mvYcpvfTH77yH4YfEA0NuF6TutrN0L9dk03WRjY6P0OTs7okqtEgoDnXBAih+Og0X06tNJaT4zhd29hzPHrqGkRoBUrFaMRSqRALl+JQh2GpEQdDtMETuqQsv0ueS4y1YqrJUA7INEyK1rIeD2GT4TZ1aSAHFyckBIUIQiN1gWrBFOvHJrFue0V/vJ+GTgfHA70os9m+OZLvVYnZRIoHBLEu3iNqlbN+4qbw72yXml1wxji5CsokcQSbYiGsFC+5OUaDe0Q7sY9Y9kGQUZr4T9894whWhkIfXfuBqMeI244TykJFl0edrJ7Tojv3lZm6+S2L3lDL54bxGGdPtJ4aXLydW0CMTirmkVWpE2WyuyVUwVBAQBQUAQMBECjGcRHx+P4sWLw8PDw0Ras6fm5MmTCAsLQ90m5dUe+Oxpk9YZIaD/wR8REQFjCRF9G8/x48czUi/1ZkMgZxVbCoEC3FcDj4uPxqFza7H7xDLci7YcF3IPVz88VrMrWtfrCW/3IojUbNtz8i/8s2Oysjs7GRexnt6u6tQSLl5T6rpx5Q7CQiNRsmwB0CtBr3d2cVBxLEZ/3x3TlwxE194tcenCbTCwKBeluly9puXx4bgXMGDEsypuxfe/98Nnk18FCQxdJqMr7aPHCD08qtUuqQLR+mokicZFpNqUdpIoj4qMxabVRxVBktJ+nwIe6ncBvTXoOcGgosTC1d1Z6SxVvhBGjH8R7IfbSfq9/wxat6+l4l6QaOGCmwRD8dIFQFKA5IBqmEHm5OwAbz83kCy4eyciXWkXVydV71fQAzopoAq0jO05X4Y239deYwZPjY+/j6efr4twjcCiV4kmrv7RA4RbV+jdoZNXLhqJRJLgzPFroHcJvX28tPeBDVhHudCQe0kEil7OmDeDPu6g5pVxV6Yu6o8OLzcEcaGMnjjP1HPhzE3lERQTHYvqDzySOE/0/uDWoUO7LyiPmTDtXSte2k9vDhJaJO+u+Acm83DSBa5fDoKNjY16P/Uyjof3hp4sfNYTcXPUiCF60TAuzD+L9iqiT69PeSWBxi1og7Xx/rh0IEZ89aKKzzJXIwMDboSkFJdnEyAQi/yLqxAokB9BQBAQBPIfAkFBQWrQRYsWVVdLyPbv36/MqN+svLpKZn4E6jeroDo5ePCgumaU1atXDwUKFED58tmYo4w6kXqLQeC+in9iGSRFQkK8wqV04Zrq6n/zMP7ePhFHzq9HXHyMKrOEzMu9MAp5l04yJVYjfGLiIpOes3LDhTm9OBgodO1fB8EtGboeLjRXL90PbtchEaKXp7ySTKEXBK9c2McnJChyokgJH1w4c0sF+mzyeGVw+yTJVfZBve/3+lkFLE2pL+Wznb0t6KUREhShApSmrE/tmV4U9Dg5ceiyCihbrlKRZGIkCUqWLajZdxOLf96qCI3K1Ytri/FEMS6aecJOpEbCGJIUibUPc3qGRN2LUds6Hpamf1exajFl07mTN9IXfFBLsofjf/CoLo5O9iBZERsTj4QHgYD3bD2Nzf8eU6fwkEChJwe3TNG7QzV6kJEUIanBR8ay4TO9MUI1ooSeNnYa3qrOxRG+Bd0RrBE9PP2GZSRY6F10+UKARmRVBOe1pEau0ZbbN+9izNDfMX/6JoqqxDglfMcO77mobOO94VYqEhO+GkG0Y9MpHNnvDzs7WxQs7KXaMitVviBIqOzbflZ5ubBMT+yPAV45zrIp5pcyLNfHwueUid4pJH2CAkLxxfuL1bYwji2lnOEz34vSFQqBpFZsTJza3mVYL/emQSAe95CAaNMoszItQqBY2YSJuYKAICAImAKB8PBwpcbd3V1dLSHTt+/Ua2LZi3NLwMpUNujbePTTkjLS6+npiXnz5uGNN97ISFTq8wACMbhjcaOoWb6N2r5TukgtZdvJS9vwz44pOHdtr3rOzezUpe3KljNXdyeZERMbidi47C0ytC/vledAoWJe4Fac/w2Yh1kT16qTYT55e77yTGn4WCVwscmO7wZHqFggEz9bjvUrDoFBOMd9uBhfDv9DIzdi0bJtdeWpQu+CJ9rVBD07vhn5J0iYMPgrPVSGvvYTFs3eCnqTFCr6cLFM/akl6iIZklpdWmUMYFq1VklVTbKAnCHhSgAAEABJREFUp7WohwcZF9aPtamqni5fuA16IuhjVIUGGb0oiJNBUdJtxWpF1TaYQxpBkNHiW2/EuBr0quHinySVXp7W1cnZHrTXsJ7eL0VL+SpSYebEf8HTe34cv1qRVa+81UIjPjzw2FPVEXDjLlYs2K22qnDxb6sNhB4wTs6OSh2xJYnBB5JbJEh4ryeSPYwXcuzAJVVUsXoxVKpeXM3nj+NXgXFpNq48oub/w7d+AU/3ado6EVc2oLcLCRDGKCHOJOtIorCOiUFb+Z74n72FtcsPgriQsGIdE71JGISY91+PXKqCB/M94vvEGDxBAWHo3KMp6BVEGcPEtobPhvckvUK1d7n9Sw1BTxpiw8DEg175ETO//RchQYl/xzDmych+c1WcHwYP/v6Lv/HBmz+r/y/qNCoHkoSGeuXedAjEIgT58UcIlPw46zJmQUAQyM8IqLHrBIo5t++cPXtW9WVMFhsbC8Zk4T5n/tFpTBuRyT4C/GOcmHOuOAfZ1yga8hIClhok0M3ZG02qdcFTDfuCAWR58s3+0yuxevc03Agy/nPHNHN1H5duHdWIk8k4fH6dRpZEoahfBbRrPFAFuoWJfugl8MEXXUAvEi50t647DgYovRMYhuZtquG1AU+AHgbsjp+hlaoVw5G9/pg3fZM6RebMsesoUaaAOgmmkUFA1/rNK6L3sKcRGRmDhbO2gMFf/112AFy89/vgGfQc8mSSXupOL3l4usDG1gY2NjbpiSXV2dnb4pku9dWpNb4FPMAtQEmVD27qNCmH5tpi38bGBhWqFkWJsgUe1CRenFwcFBmUWttECaBgEW80bVUZDNjKLTJ6eXpXYvXU83W0Nndx82pwmqKe3i6gVw+3EKUUIvHRVSNK3NydsHPTKRzdfwmlyhfC0M+e12xKJKW45YjkyOWLtxEdHasC5BbSiDJui9GGnKSSW1tJXJSpWFjJJFVoNzXqlwYDDTOYq/ao2eOI/trc1WpYVsUDmfHNGkVq0JuGW2JGTekGxsihLBPnQQVydbBTc9FKI9UM+6bMkx3rqLgovKeXkiHBwjLOzUfjX1KeKJtWHVXvEd8nvldvj3j2kSDCfoU8lScLPWPYPmXiOB0c7VQxbaG35Le/vInnuzUGiZRt609g+8aTqr5m/TIqPtDSOTtU8OB9288p3TzZ5/VBraH/f6GEJTMpAnEIM6k+a1EmBIq1zJTYKQgIAg8QkIspEGCsEeoxlwfK+vXrMWTIECxatIjdZJju3LmjZPgHuLqRLMcQ0DHX5yDHOpaOLB6BBBh/YkluDMbXoxiebNAbzWq8DHcXX4RG3MaWw79h44Ff1b25bQq8exn/7pmBXceXIiIqBF5uhVQMlJa1X4OnW0GTd08S5X/fvoIfl76NyfP7qDR9ydvo+35bbdHskNQfF4xvDn0qSW7Kb30xa8VgjP6um/Io4YJUF+Y9F9XTFg3A1IX9lU6eOPPNz73Aci5WddmMrl37tMSYqd2RmqdBWm258Gaw2VHfd4OXj9sjYhxLr3eeAuOyDPnkOUWWGArRi2X8rJ4giWRYbnjPMb7Y8zF8Mb3HI3FKDOUM79mmw8uNQN1czBvWGd5XrFYc3/7aG2071zMsTronETNuxhv4bkFf/PDHADUH9JbRBeiBwaN5/zfhFRWzg88kIrr3b6WLqCuJBs5JahgUKe6D8TPfQM8hbZQsMxIqw0Y9j5+WDwLfFfY/c/lg7V15Bn6FPCiSLDEeDWUY9DelhwsFaRftpEy3fo9rJBlLk6cSGkH32eRXk947yvKdIvlBPA2l+W7xvazdqJxhcdI9SZHJ8/rAsJ4eSF16NMP0JQPB4MDtXmig5Bu1rARiS30cK9/f7xb0U+Sco6O9kpHMPAhY+u8I84wasDWXYtErCAgCaSAgxYKABSBgbg8Uf39/NUoGqlU3GWR6TBZ6RGQgajHVdAU/us9ffcP78YB5ePeNWRje+1ftm76NuHY5yGLszMgQHXN9DjKSl/r8g8B9xFrFYEsWqoZ2TQaiTsW2cLR3we0Qf6zZ8wP2nPwLUTHhJh9D2L0gbD3yOzbs/xk8GcjFyRONqnbCM40HoKB3GZP3l1IhY23QA4CJ9ynr9WfWUYaEBokIvTy1Kxe4/CygPNulJpNRGfvgQjsjuZT1XOQypSzXn3Xb0pLh9p+MiB7WU07XacyVbYgJr2nJ0zZ3T2dw7GnJsD3JIW6VSU2Gbe0dEr0tWO/k7JCqPs5LWhikVUd5zin7px3Un1aifUxp1dNO6uE1LRmW05aM+qQt6WFLXOlJRTnqNEyp1dEmvufsl/0bysu9+RCwlt8RpkZACBRTI5oP9MkQBQFBwPoR0AkUc3mgBAQEKJAKFy6srhll+uLd3dMlI9Fcr+epEX/O2wHuw57wyTIwxsBV/0BwnzeP5Ny48jA+HfQbdm85neu2GmOAjrk+B8a0EZn8gcB9C/dAMZwFWxs7VC7ZFO2bDUGlkk1go31HyGOEV+78Dscu/of4hOyTQYZbha4Hnoa9nRNqlmuN9k2HoGzROoDWK+RHEBAEBIF8goA1/Y4w5ZTkRwLFlPiJLkFAEBAErBIBnUAxVwyUkJAQhQtPbFE3GWT64p3fSGUgmqvVPFGAJxj8tWA3YqLjQNfpzq81VcdE8gjQ3u8+Dbp782SIhbO2IuBGSK7aa0znOub6HGTUJjg4GC+99BJmzJiRkajUWzkC1uie7WjvgroVn8GzTQejRMGq6oSe4xqBQiKFhMp9niObyXmJT4jDCf8t+GfHd0nBaisUb4gOGllTrUxL2NnKNoFMQirigoAgkAcQsKLfESZFWwgUk8IpygQBQUAQsA4EdALF3Uyn8Ny9e1cB4eXlpa4ZZfriXY/HkZF8btUH3LiLWxopUqioN97/ojO+mtkTnbo3UcdE8qjIFk9VxzufPKdOVwgODMe1S5a/lUfHXJ+DjLDl3PL9OXjwYEaiUm/lCFjzt4sMNNu85isqRoq3exFERoepLT3c2nM7JHGLYcbTcx8XbxwCyZejFzZqZEw0iheorALE1q/cHk4Oj8bsyFinSAgCgoAgkFkELFPemn9HZAdRIVCyg560FQQEAUHAShHgApimm8sDJSIigurh4+OjrhllegBTfTGfkXxu1VevWwoMZvjlT6+DRz1yL3ZKW2xsbWCrVfCb7vj4+7D0Hx1zfQ4ystfV1VWJ6HOsHiTLkwjkhf3tPKWnbaN+aFr9BZBUYaBZBpllsFnGMklr4kiyrNk9XSNdlmvkSyhIwrSp/yYeq/UqPFz90mom5YKAIJAaAlKWJxHIC78jsjIxQqBkBTVpIwgIAoKAlSNg7lN4OnXqhI4dOyKzHijuXpYfA4VBEhmwLq1X4NSRqwi+Ew5ujSlS3DstMYsp1zE31gPF2dlZ2R4dHa2ukuVdBPKOe7YNShWuiWebDEat8k/Cwd5JHXe8evc07Dv9DxjbRJ9FEixbDs9XJ/ncjQhQpEsTjXwhCVPAq5QuJtd8hoAMVxAQBB5FIO/8jnh0bOmVCIGSHjpSJwgIAoJAHkXA3B4oL774IgYMGGA0evriXfeGMLqhBQkmJNzHtvUnMGfaRsTHJaBek/IoWsLXgixM3RQdc30OUpd6WOrg4KAeYmNj1VWyvItAXnPPtrW1Q9XSj6F903dQvlh93L+fgPPX9uHvHZNVjJPdJ5aBpMqNoHMayeKM2hWeRodmQ1FaI19g3QFiIT+CgCAgCJgagbz2O8JYfIRAMRYpkRMEBAFBIA8hEBMTo0bj6Oiorrmd6Yt3em3kti2Z6Z+kya1rIVj+2y4Mfe0nzPz2X0RHxqB1+1ro1q8V7Owt/9esjrk+BxmN38Ul0UsoKioqI9Es1w8fPhzt2rWTlEsYZHnizNQw8O5lMJAr1QfdvYq4+MTPLz5nJTk5uKJBleeUR0pRv4qIj48FY5z43zys1KkAsRrJUqVUM/UsmSAgCAgCgoAgoCNg+X/Z6ZbKVRAQBAQBQSDPImBjY6PGdh+WHzNEGfog+0sjTj7s/QuWzd+Ju8H34ObujJd6PoYuPZrB2SXRU+OBqMVedMxtbBLnwBIMPXLkiCWYYTobRFOWEAgIvoh/9/yIDft/RlRMuNKx8/gSFdT1wvUD6jk7GWOZtKzdHY/V7KrUONq7oH3TIWCAWEeHRKJQVUgmCAgCgoAgIAg8QEAIlAdAyEUQEAQEAUEg9xDw80sMyhh2NzL3jMhCzyXLFoC9g11Sy4jwKCz6eSsGvzoDo4f+jqv+gUl1lnqjY67PQWp2GpblpPfS6tWrISnnMTCc79y4Z3DXrUcWYNPBOQgJv/mICSRT9p5agTW7fwC32zwikMkCb48iqgVjo7i7WP62O2WsZIKAICAICAK5goAQKLkCu3QqCAgCgkDuIqBv3dEXw6a2hjFWbt58dOGTVj/64l1fzKcll8VyszVr8FhFTFvUH5Pn91Hpk4ld0fm1pvAr6IELp2/iy+F/4NzJG2br3xSKdcz1OchIZ1xcnBJxcnJSV1Nn+jupv6Om1i/6jEfABvbGC5tAksFcGdSVcUiuB56BvZ0TapZrgxdb/Q+vtB6VlJpWfxFuLj5gkFc94CuDv5rABFEhCAgCgoAgYCQCOf07wkizzC4mBIrZIZYOBAFBQBDILgKmb+/u7q6U6qfxqAcTZp9++il69eqFyEjjPEr0xbu+mDehKWZX5eziCB8/d5UqVC2KTt2b4MuZb6Buk/IID43C+r8P4b4F70zSMdfnICPAXF1dUa9ePZUyks1Kvf5O6u9oVnRIG9MgYJtDBArjm5zw34p/dnyngrpC+2EckueavYNqZVrAztZeK3n4r1ThGni28SDUqfA0HOydcTvEH2v2/IA9J/9K2urzUFruBAFBQBAQBMyBgG0O/Y6Ahf0IgWJhEyLmCAJ5EgEZlMUh4OHhoWyip4i6MXF27949pdFYL5QCBQooeX0xrx6sOHN0tEezJ6qoEQQFhCE6KntBL5UiM2U65vocGNPN2LFjMWLECGNEMy2jv5P6O5ppBdLAZAjYwNxxfO6DgVtX7fwORy9sQFx8NIoVqIR2jQciMQ6Ja5pj4Yk6lUs1QweNZKlUsglsYIuLNw7in51TcOziJk2X5f4/B/kRBAQBQSAPIGD+3xGWCZKtZZolVgkCloWAWCMI5DUE9G/39W/7TT0+b29vpTIkJERdM8p07wd9MZ+RvDXUX7pwW5np6GQPWzvL/XWrY67PgTI6FzP9ndTf0Vw0Jd93bWPmbxf/3jEZu08sw73oUHi7F8ETdd9Ai1rdwOCuxoLvaO+CuhWfQbsmA1GiYDV1os7xi5tVoNmwe4HGqhE5QUAQEAQEgUwiYO7fEZk0J8fELfcvuhyDIF90JIMUBAQBQSAZAu4PtvDo3/YnqzTBg5eXl9Jy584ddc0o0xfvYaGJnisZyedWPbfihIdGIS4uPl0Tju7zx3+rjyiZyjWKgx4p6sECs7AHmOtzkNsm6u+k/raTUP4AABAASURBVI7mtj35uX9bMxIosXFRiImNgv5TyKcM9GCuellmrgz+2rzmy2hT/034eBRTW3mCQq9lRoXICgKCgCAgCGQCAVsz/o6ABf9YCYFiwQiKaYKAICAIWCEC+uJU/7bf1EMoWLCgUhkQEKCuGWX64l33hshIPrfqL527hQ/f+gWjhizApfMByWKbxMTE4fSxa5g06i9M/Gy5in9StIQPHnuyWm6Za1S/Oub6HBjVyIxC+jupv6Nm7EpUZ4CAOb9djNEIFG7Z0U04c2UXVu74DqcubdeLsnQt4FUKXu6FVNv7ZDzVnWSCgCAgCAgCpkbAnL8jAFNbazp9QqCYDkvRJAgIAoKA1SCgL071b/tNbXjx4sWVysBA41zo9fgb+mJeNbbAzKeAO7x93XDlYiA+HfQbej47CW+0S0x9nv8e4z5YjEO7LyAh4T5Ingz6uAN8CybGm7HA4SiTdMz1OVCF6WSMb2NscOB01KRZpb+T+juapqBUmB0BG7PHQAHcnL3xTOO3UdC7DGLiInH4/DoVx+RKwHGzj086EAQEAUHAbAjkA8U58TvCEmEUAsUSZ0VsEgQEAUHAzAjoi1P9235Td1e7dm3UqlXL6JNadO+HgOuhpjbFpPq8fNzw3uedUb9pedja2jyi28bGBkWK++DNoU9hzLTXUKJMYnDcRwQtqODW9bvKGn0O1EM62bhx4/D6668bfcJSOqpSrdLfSf0dTVVICnMEAdsccs/2ciuE1vV6omXt7uB9RGQwdhz7A+v2/oSg0KuQn5xHgNsUeRQ7rznfu/RoCQiktCE05B6u+gemLM7Sc1hoJPZtP4fbNxN//2RJiYka8R0/cfiK8iA1dFrTbbx5LVh5m148ewtRkbEm6jVvqLHNod8RsLAfIVAsbELEHEFAEBAEcgIB/YQT/dt+U/dZrFgxjB8/Hs2bNzdadYMGDXD10m3cum5c4FmjFZtY0K+QB4Z82hEz/xqMKb/1xeT5fZLST8sHYfysnni8bQ2LjnuiQ3LtUhCuXQpE3bp19aJ0r9wScfjwYfC9sbOzS1c2q5XUzbb6O8p7SbmDgD08c7Tjon4VlTdKwyrPwdnRHXfCrmP9vlkambIY4RqpkqPGWEhnXNwF3gpVi80dG09iwYzNmDVxrUpb1x1XCztzmHrpXAB++GoVbl4NNod6k+qMiozB+hWHcC8i2lBvvrsnCXB0/yWzjXvDP4fx+8wt4HbVrHZCgmLt8oN4743Z+GnCGuzfcS6rqkzSzl8jRT7qOxffjFyKVUv2qRPzUtpIr9LgoHBMG7cSJw9fVv3yefyIJVg4a0uGMdFUgzya2cMjj44s/WHZpl8ttYKAICAICAJ5EQH92339235LGGPDhg2VGbn9B5UywojM3t5Obefx8XOHniw5WGxqQ9q79YwqrlevnrpmlF2+fFn7YzEO3KLl6OiYkXiW6vV3Un9Hs6REGpkAgftwhK8J9GReRbli9dG+6RBUL9sKdrb2uBJwAit3TlHbe9LTFhpxG5sPzYP/jUNKbM/J5dh/eiViYu+pZ+vKEq0lMfBez9mYPn4VfpvxHzasPIzjhy6D34bzhK9EKdPnwUERiI9PgKubk+mVm1jj3eB7WK8t7q2B7DHx0JOpO7L3IratN9/WN3piuLo7wcHBPlm/mXk4ut8fS+ZsR9tO9TB1UX8806V+ZpqbVPZucIRG4vwL3wLumPDLWxg26nk4uzji1JEr+HPeDjzVsU6SjSEagRITHQcX18T/H0jWXbt8RxGb4aFRJrXLmpQ5wBv58UcIlPw46zJmQUAQyPcI6ItT/dt+SwCE235ox4Gd53mRlAMIHNx9QfVirAfKqVOnlHzlypXV1RyZ/k7q76g5+hCdxiFgA3s4ZNULxbgu0pSyt3NEDY1Aad/sHZQtmughxQCz8fGxj7SJignH3lMrsHr3NNy8cx4O9s4o4F1KyZ27thf/7PwOpy5nLzitUpYLGReYc1YPw+wVQ9BryFPw9nHDp5O6Yuz0HmjcsjJsbMxj1PXLQXB2doC9g515OjCh1oiwKMREP/pemLALq1AVrC3yzWUovXzu3A6Hu4dzlt+5+LgEbPn3GGrULYXnuzdGbn/hcOzAZURGxqDXO0+CnqXEjjbS06ZSjeLo3KNpko13AsMRFxsPZxcHiqF4KT98PbsnRn/fTX2RogrzWWYHV9jCKZ+NOnG4tokXyQUBQUAQEATyEwK+vonfLN+6dctihl26dGlw68/ZE9ctfhuPxYCWDUOuXQqC/7kAFC5cGOXLlzdK09GjR5VctWrmO1no2rXEo2f9/PxUX7mVSb82CgIH+KhrbmUujh5oVPV5PN2wH1rWfg12dokLGNoTnxCH4xf/0wiSKbhw/QCLULFEY3RoOgRt6r2Jdo0HophfJcTGReHwuXX4Z8dk+N88rOTMmTEA7qpd3yMiKnE7Ir1ozNkfdXPbwcnDV3DswKVk23q4qObWH14px0RZ/7O3sHTuDmxceQTXr9xJ1oYy/Ibd3dMFKb1cIiOiseu/01j+2y5QB3VR3jCxnER4XFx8UjHbbd9wEvRiSCp8cMOg26eOXFU69+84B8MtIoyRcfnCbSVJuf0awb52+cFksShIoNjABgyIzfGkrFeNH2S0l/alNXbW07sn6kGsC+K2eul+8PfSAxUIDAjF3m1nsWvzaTBODO1iHT1huPjW27KMiePhNhDDcurdvOYYVv6xNxkmxOzU0atJ46PcioW7cf70TapKM7EPekJ4eLni8N6LCkvDNuyb5bSZVz6nVMa+uQ2IMvu2n0NYaGSSSLxGfpCkordlUqF2Q7z4/tBGYhoakra3V0R4FPh7x04j5aj/6P5LiHvwjvCaVt+sI868al0qvPj+ZbTdl/Jp6aSecyevgyTO2ePX1XzSdt1GJ408NLQxIT4BLq6O8PJ1Y1OVLpy5hds37qp7ZnxP+b7ynvOxbf0JbN9wImmMLGfi+5LW+856a0kO8EZ+/RECJb/OvIxbEBAE8jUCZcuWVeO/cuUKoqOj1b05stDQUGzbts1o1YyDQuEj+/x5kZR1BDJsyYUIhWrVqsWLUen8+fNKrnr16upq6iwkJAQ3btwA46tUqFDB1OpFXxYQcIBPFlqZvomPR1EU9Uv+Tvx3cA6OaQQKvVKKFaiMZ5sMRr1K7eDo4KoM8HQriBa1u6FVndcTg9NqhMbuE8u0NptUvakzxmzZsH82GAA37F4QPFz9NNKnu4rnYoq+bl0Phrefm/YtuGOSOi5yZ3yzBmv+3I8JnyzDpFF/4ej+xM9PLua+HP4HZk1aq7YqcFHHhicOXca4D//AlrXH8adGonzUdw6+0uS4TYH1TFy4u3k4w3C7BhfkH/b+FXOmbsCm1UeVjv3bz1JckR6/TFmvCJlv/vcnvvv8b2xalUi4koyZPHoFZk9ei8mafSF3IlQbZqyboMmzzeZ/j2GGNpb5P2xCvLZgZ/3OTafw24//gSTJz5PX4cevVmHRz1uxdnkiYUYZLqRJanDsy3/biYO7ziPyXuq/1zIa+z1tkf/rd+uxbd1x8DPyo35z8c/iPQi9G6lIpv/WHMVwDYMfv16NRbO34qsRS0D7OY7oqBhNdi8Wa/aRWKBtvC6fvxM/a9gE3Q5lEfZsOaN0/PHLNvy77AC+eHeR2pLFSpJAM7/9V8XaOHfyBj55ez5W/bEPU8f+g4AbIRRJNUXdi8Gd22FY99dBFauDi/eL2gKfwlf9A/G/t+dh0md/YcGM/zBzwr/44M2fk5EynPuvhi8B43oQ/7nTNuD9nj8rW6mD7054aBR4Eh2fmTjmbz5eio/7z8WGf44osuDQnousSjVxSxi3wRzWZIgRsYyOikVGfQcFhKkxnTh0ReH18YB5YPwfknKpdqQVZqRTE1Exc4jpEu3/ARIyjDWU0sb1fx9SxByJP5KJdna2bKoRXDFYNm8nVmv/36kCLVupkWHL5u9Ser/93zLM+2Gj9s6vw6FdF7TaxH/EjO+L4fs+e+LapPc9Uco6cgd4WYehZrDS1gw6RaUgIAgIAoKAhSNgb28PnUS5eDHtP3iyO4zRo0dj7Nix0L0KMtJXo0YNJXJkr/lsUh1IhuPaN9WEoWbNmrwYlZ5++mk8//zzKFOmjFHymRU6efKkamKsR4wSlsysCDjCFzawzD8XI6PDQO+Ox+u8hha1XlWEBVL5KexbTgWnrVmutaqNiHr4rbEqyGYWERWiSBOeGhR49wqcHNzQoHIHRegU9auYTe0Pm5NUsLW1heG2HZadP3UDXIx3eKkh6jYupwgELtzpOeHj646BH7VHwPUQlagtUltse3i6YNSUV1WMhzFTuyNIW3zP0ggKLpQpw+TkbA87e1veqsX5zAlr0OKpavh+YT9MntcHtRuVxd7tiQTK/YT7yjNg/o+bULuhhneXeqDXBfVt33ASjDfx7uhOiI2Jx5UHHiW0feHMLYkLzl/exKS5vdF72NM4fvCyRlgkejJwwenp44p9O84pfcO/ehENmlfAtctByi5mJE9qNiiDH5cOxHcL+oEyKT0lKMeU0dhd3Z1RqJg39m47q8ilNh1qq2DhPHnt4pmbWDhrK7jdg1uoaC+vXHjTK6dQUW880a4muDXy9s0QdocrF28rourpTnXVto+LZ29h/o//oWvvlhqO/TF+Vi8ULu6Now++NCDBYG9vB07yvOmbUEebz3fHdOIjSGAgjR+OK04jnYaNeh4z/hyECRqeTz5XWy3050zdiOCgcPT74BltLNrc/dYH1euWwl8Ldinii/Ow+JftIGHDbSvf/d5PybV7sT7++n13Mk8UlwcxQKD9bFp1RHnjfPnTG5gyvw8mzumNlk9nTK73ff8ZJTv44w5wdnZERn17ersq4nCLRrD9qxFnPd5+QhvfWyhTsbBmxaP/MjOeRi0rKds5j+UqF0lSpttIPPV3KTWPLL0B+4yOikPBwp74Z9EeBN8Jx8cTXkH5ykVBDx3KUYbvOz2VvpndK+l9J+6hd+9RxKqSfS5t77QEkGwtwQixQRAQBASBPIeAFQxIX6Sak0Dx8vJSSOzYsUNdM8qSCBTtj0l+q5iRvNRnDQH+QUc3cbY2Nv4JZTt37oz+/fvz1ixJJ1AqVapkFv2iNPMI2Kg4KD6Zb5hDLbiNx8O1gFG9uTiZ9lSh2LhoHDr3L7hdh9t27GwdUK1MC3RoNgTlizcwyqbsCjk5O8DDywXcWtD8yaqoUrMEuJXg0vkA0JOv3Qv1UfbBQvP2zUTiiHEs2C+9OngtXb4Q3hr6FPy1xf2FUzdZ9EjilhwWPt2pHrjADw4Mw/XLd1CgcOJnvKOTA0h0ODjYoVW7Gqhep5TainnzarDyTHji2VooX6WoWghf1kgF6rpx9Q4Oa5/1nbo10crd1VaH08evwcPbBRwXF5w3r4WAZA8X6893b4IKVYsqIoLt9URywM3dCXp8Cr08tau7h7MqTmvsJKdKlimgtuw4Odmj/UtttM57AAAQAElEQVQN1HjZaM/WMyhdviA+mdgVRYr7sAgFi3ihbKXCOH3sqnpu0qqyIjvOnrihnndvOaNh5InW7RM9/UgCFC/th8c0Iop98ffc7ZuhGinjqeSDA8PV1f/MLRVz46VezVUfhsSFEkiRcTzx8fEg2UC9erX/2QBFcozQiKcmraoo2zh/DZpXxDX/IOXZQwLq9NGreHvEs+jYtTFsbW2UXK36ZZQnj+E2FV0vr74FPBSps3vzGTBGCEk7lqeVuF3G3dNZeZzoMsb07eLqqDA8sOs8ylUqghZPVlf26TpSXo3RyTYkRkhKkeTjMxODyHr7uWnvbuZOn4qKjAH/n7Cxs8GerWfxWv8nUKpcQfgWdKdalfT3/aWezbVyj0fedyVkJZktHLT/+M7eR378sc2Pg5YxCwKCQMYIiETeR6BcuXJqkBcuXFBXc2RNmjRRanft2qWuGWU+Pj6oU6eOEuMf/+pGMpMjwDgJVMrtOwUKFOCtRaQzZxJPBapYsaJF2CNGJCLgAG/IT3IETl/eqWKq8JqQEI+yReugfdPBqFmuDeztnJILm+iJRIGjtqi3tXv45zsXbiFBEShW0hfefu4ooS3+uSik9wcXqwyGSTKC9+FhUcoSbsOgDsqpAi3jYs+voAfOn05c+GtFyf6dPXldLZLHDPsdw16fpbagFCnhowgGCkZHxWgL4wj4aotqkgv04rDT7OR2jciIGNRtUk7Fm/DwclVbItiG5EhocAR++X4D3n1jFgZ3nYEje/3Rc1Ab8PSf2Ng4tcAP0Iif6MhYNHws9c8FOzs7MK5ERgt49mnM2O3sbcGtHPT+oB1sx0T8vX3dFKHDZz1RhgFGaYNfQU+1yOc2Im6p4RanphpxQRnO1VWNtCBRNaLPr3jntZn4fNhCNNFIl8aPJ5LGnCPq2a2RNfTm8PJx07tJ96pID9jgfgoQqM9WY1QKFPaEdknSQXIINlAkDcmX+7ivSArq0YX4rtnY2KiFvl5meCUhQw+NMxrpxS1B73SfAcawSWFCUhPi6qgRbfciHm6vMrZvNcfx99Hk8cqgniSlqdwYq5NzQo8fxjfR1WjD1QgkW7BcL9OvCQkJGr76U/IrSZjo6DgwDhFJtSq1SiQX0J4yet81Eav5Zw8Sp9oLxJfIaqw2naG2plMlmgQBi0JAjBEEBIEMEChdurSS0ONaqAcTZ82aNVN/jNCzIDjYuG909Pgam1cfS/WPGBObmO/U8Q/DLWuOq3FnZvuOamDmTH8XxQPFzEBnUr0zimgt+MeydjHRP0d7Z41ocFSBVhdtHIX9p1ciJjbSRNrNp+byrWOKOKHnSUxcJAr7lEPbRgPQqGonmNrDJeUouPAkEcJv8lPWlSxbQBEUrOdift2Kg8obhYtEB410cfd0AQN4sh29MFzdHHHVP5CPqSaSICRmoqNiVb2rmxO47YPeFzwF6PuF/cAtGIy9EaWRG0pIywoX94Gbu7MKuMnF+MZVR1BUI3dILNhpxISP9u0+F5L0LuEi3q+QJ4Z91lF5dXw9uxeYChfzBskKflaFh0bixKHLqNesAkheaF2of4a2FS/tq7YnMX6JqkwnM2bshYv5qEW67rmjq+PJK/S6YZwSvYwLZ47H09tV+11no9o99mQ1nDl+HVvXndDIhwRFHkH7sdUIJUdtLp54tqYaL7dQTV/6Nl7t8zjoeRIXF6+RUOEICgjVfvfFJrXTmqqtONwGxfvUEskzG1sb0LvQsN63gDtiY+OT5l6voxzfI5Jrqq3GHOieQboMtyZxWxDnPjXPDK0JKlYrhg/GdsGMPwfiua6NsWDGZjCuiK7D8OrgYA/G1SFeerkxfVO2SHFvuHtqn0QlEj1/WJZWMlYnyTS+Z4bvL8fpW9BdbUcz1F+slJ82NxFqHgzL9XuSNkxnT1wH55/Y6nX6eDN633V5a7hqM2ENZprNRiFQzAZtdhVLe0FAEBAEzIuATqDQA4Wuv+bozd3dHQ0bNtS+tbmPzZs3G9UFY2zwNJ4r/rdVQDyjGomQ0QgwyCCxJcbE2uiGZhY8ffo0wsPD4eXlhTJlypi5N1GfGQTs4AZT/8HsoBEo7ZsOQdmidWFjYwMeN7xy53c4fXkHEu4/PL0lM3aaUzYo9CoY42Tn8SWK9PFyK4SWtbujVd3X4e1e2Jxdq0UbF3pc3JFU4D0TTwzROy6gERG857YELjQZE6N6nVIsUsRKoaJeuHT+Nrjg1+N87Np8WpEo9JRgAExuJ+GCmI1KlikAen6QZGE/VWuVxPlTN0HvCXpFcNG5ZM52jP1gMYIeBEdlOxIkJEpIopBMoW4eW8sy1pOEuHn1joqrUbSUL2zVloczGuHiBCcXB+zdegb/GzgfB3ddgKNGNrh7usBOIx5q1ivN5irR24a2EQMW1KxfBsFBEWCsleCgcLX9hvaxLmUyZuxs4+jkoBb7MPhhvAx6dPzx6zZlPwmPtcsOKHKiZdsaSZLc0kOi5q/fd6FMhULwK+ip6riorlyjuNricfdOBIgjr7MnrcWUMSvAOePin94vpco9bMctLL4FPNS40vLuoC4SXDwFiHN248odNbelyhdEhSpFsHDWFm3+A5CQcB+nj11TQYeba0SPp0b88J1p3LISVvy+W237osyNq8H449ftqN2gDIqW8AXfPXpWnNWIIc4pvS0Yu4P9EPOrFwNBrydHbc5orxpwiozvgJOzPQz/3jCmb12NUypzotcZXo3V6eLqhPsaHvfTAtVAqe8DIor/D5BAS9mExBDnl9vNuM1Mb8r3nfF6wjQiMKP3XW9j6Vc7uKrfB/eRYOmmms0+8xEoZjNZFAsCgoAgIAiYAgE/Pz8UKVIEPIXHnHFQ2rRpo8w1NpCsh4eHClTKRmtXHFLBC3kvKfsI8A9fYkpNJE+INe8zStu2bcOePXsyEstWvb59R4/Nky1l0tjkCDihiMl1Oju6o1HV55UHBwO90qPj0Lm1WLXze9DTw+QdZkFheOQd7Di2GOv3zcKdsOvqRJ2GVZ5TQWmLmjBAbFqmrflzP/p1mYahr83Ef6uPgrFIeM+0aNZW2NvbaQtxVzCwKXVwIVdDIxS4iCyukSAsY6rbpDyuXw7CTW1hrPFVassPj4b939vz1Zac9X8fRpcezVCxWnGKo2L1YiAJMGbYQvC0kXrNyqNZ6yqYOm4lerWfrOxhsNdho55XMUkcHOyVHdwqQgV29rZqyw2JFMPgnJVrllBEgf/ZWyDp82rvlvhvzTFtjFPR5/nvwSC0XXo0Rat2NeHk7Ah61hQq6o3iZfyoViXqc9IW6uu13w8sKFm2IDq83BAkdIjLD1+uxJ3AMFY9kowZu51G6nDsJDMMFRQp7oP3xnRSwVYHvfIj3nruO6xauh+9hrRJijNDeZIZbZ6rrRFADni6U10QC5YzPdmxjoqZMnro7wrHD9/6BfScGTaqk9oaVLiYt4ajG2ppxIXejuRF7UZlsW39SdzQyCfqSZk4rudfbQxb7Yan1HzUb64KXmuvvR99P2gHEjKjhixQffLEpYYtKuGZLvWUGq0JurzeTMUWIZHD+eXJTEVK+KBrn5bKfso0b10VPBb4A83mM0evgifhsB9iPuqd30Fyqe8Hz8BTI2WU4lQyOzu7ZKXUm1HfbEAsfAt6wMXVkY/pJqN1avMMm0dV0eMmZSmJKJJf33/xN2ZO/FcjohK0+bVXW80oy//vSJCU1ggzerawjInBjQNv3cW+bWczfN8pbw3JWf0usNWgs33U3HxSkn9Hnk8mWIYpCAgCgkB6COgn8fj7+6cnlq26Fi1a4L333kPv3r2N1tOxY0dUrlwZIdq3iWv/Omh0OxFMHwFiSUyJLTFOXzqxlp4hPElp5syZiQVmyvXtO3J8sZkAzpba+3BCQTiofe/ZUpRqY3pztKrzuvLo8HQtoDw86OlB0iLw7pVH2kRGh2HvqRVKjpXc/hMSnnrwU9YzXb51FKcub+ctbgadwwn/LWAAWlWQShYTew8HzqwCvWKuBJyAnZ0DapZrjQ7N3kG5YvVTaWGeoqc71cN3C/qq9MvKoZizelhSenPoU/DwcsGI8S+hdqPEmFa04gVtMfzljDfgq31rzmcmemlwewxjnfDZzs4WDOqq6/5x6UC12Ofik/UkAT6b8iq+/70fuvVrBS7EeXIMt2pM+a0vflo+CJ9NfhUlHpA0dhph0v/DdmjbOXFRTh3NtAX3pHm9QcKDz0wlyxZQ23R0e0nsTFs0AFMX9scPfwzQxtkPzdtUA7f/0JbXBjyh+uE3+2zPxIX0mGmv4eW3WvARlCNRMXVRf0ye3wfjZ/dSBJGqTCXLaOy07XNNvyF+uhqOd9yPrz+wta+ym2PQ6/Vr6/a1wVN6dEJKL+fifOBH7TFj2SAQx5l/DcaQTzsmEWDEhyfokEDS2/Da/qWGGD+rp/IG4XNqibh8MulVZRPnjVuDKMfgun3fb6v6JD7su1vfx8E5ZT0T73kCjz6/Py59G9yiRXtZz0QyQH9feN9ryJOgHMcxa8VgjP6uWzIiiW1Spp4a2cR2huXG9M336v0vOoNkkmHbtO6N0cl5HvN9d3j7uiep4U33/q3w5jtP8TYpUd/b2rzxXR3yyXMgMfjOZx3xqoYjheh9MlR7HvK/58B7ljFxGxhPJ2rxdHU+gu8KdaT2visBK8icFIFiBYaa0URbM+oW1YKAICAICAIWjoC+jcecHiiE4Mknn4STkxNvjU70kKDwOu1bRrqe815S1hEghsSSGnRseZ9RWrZsmRJhPBt1Y6bs3LlzSrN4oCgYLCyzUfaY+w/non4V0a7JINSv3F55enDbzIb9s0EyJTwyGHHx0Th6YSNWbP8WF64fUDYxuxF0Fv/u+RF7Ti5HZHQoi5LSQx1LERpxW5VHxYQrPSt3TMEljViBgT8+SZWTl7bh7x2TcfZqotcVCZPnmg1FtTLat/G2DkpHTmUkEkhmMPE+tX4dnewV4aDXUY5l+jOvJBmcnB14qxLjqfCGcmnp5qLR09s1mW6Wefu6JVskUg+TvYNdskV5yj4pw0Q7WMd7Jt6TCOKilM+GKbWxsJ6LVCbe64nP9LzhVS9L7ZrR2NlnRp4OtDUt3Ngnx0QdvPI5ZaKNxJF4PlKXYj5ZTz3p6aMMAEUmEUsmttHLeWWfGeFDe2hXWkQFyzl26mPiM+XZjs8ZJdrANqnJUQd1pVbPOr43qbVLr4zt0tLJeabnSEqc2Ca1vijn7umc9I5zLEx6/2zH/wf0Z/1KXazTn6mH82OIo15n6VdnjTyxhzvua/9Zuq3mtM/WnMpFtyAgCAgCgoBlI1CqVOIeeX9/f4sz9IknnkCDBg3UKQGM22FxBlqZQcSQwSWJKbE1xvygoCBw+46NjQ2ee+45Y5pkSeb69evQPVCEQMkShDnSiH882+LhIhxm+qlQvCHaNx2CRMLCXm3nWblzCpZu/lJ5jrDbUoVroINGanRp+RGqlGrOIly8cUgjm5zfRgAAEABJREFUVyYqciT0XiB2nfhTbb0JvHsFTg6uiph5pfUoMG4JPV0iY8Kw6/hSbDo4R7WPjr0HkipHzq/XyJoYFPOrhHaNB4Jbdpwc3JRMXsgYB4WEKo9rdXLOeEtEzo3Z/D3l57GbH13pIa8j4KQRKByjDWx4ybfJNt+OXAYuCAgCgoAggCpVqmjfLtriwIED4CLW0iDRPSW415r77S3NPmuxh9gRQ9qrY8r7jNKSJUtUwD9uwzLnccf79+9XplStWhXFiyfGYFAFklkUArZw0v4rkiM22ds5qi0z7Zu9owLN6p0W9C6Npxr2RdPqL8LN2RsO9k6oXeEpRaaULJToJs/tOat3TcWlm0dUMxIxJFtIzLCAJ+fQ04XxVxiHJSIqhMWKNCGp4u1eBE/UfQMtaneDp1tBVWdUZiVCPFknLjYejVtWhsaNWonVpjEzP4/dNAiKlvyKgAM8tc//Qtrw72spf/+zzd/Dl9ELAoKAIJC/EShatCgaNWqkQNi3b5+6mju7eTP9WAWG/Rt6S6xbcdiwSu4zgYCOHT1PiKmxTVetWqVEu3Tpoq7mynQCRX8XzdWP6E0fAWNqXVEaJFKMkTWFjIujx4NAs/3RvOYraF2vF3w9ij2immRKsxov4cn6b8HnQX3pIrXwXLNhioghIZOyEU8AYkyTGmVbwc7WHuyrcbXOaNuoPwr5lEVe/WE8kY8nvIwGzSvk1SGmOa78PPY0QZEKQcAIBFyhfybaGCGdt0Vs8/bwZHSCgCAgCAgCGSHQuHFjJbJ37151NWe2ZcsW9OrVC3PnzjW6G91j4uCuc5j3wyaj24lgIgJ//LINxI5POpa8zyjFxMTA29sbtWvXVgF9M5LPan1AQAB0AkV/F7OoS5rlAAJ2cIVb0h/SOdDhgy7oFVKiYNUHT2lf/LxK4umGfdGh6TtoUq0LXJ290hbWauxsHVC9bCu1VYdeKWWK1NZK5Z8gIAgIAoKAjoALisMJhbVH8T7RQNC+RGAuSRAQBAQBQSDfIsBv/V1dXUEPFHNv4ylcmL+Agd9//x2BgYFGYc4TYwYOHKhk1/99CCsWJgZ2VAV5KjP9YLasPY5/FicSY8OGDcsUEeLo6Ig5c+bgq6++Mr1hBhpJnsTFxaFu3booW7asQY3cWioCLigFJ1j21hY3F59MwUd5bgfKVCMRtkoErvoHIjTknlG2h4VGYt/2c7h9865R8nlViONnyqvjk3GljYCt9mnvCv2UL5u0BfNRjXig5KPJlqEKAoKAIJAaAr6+vqbZxpOa8hRlJEOaN08M+Dhz5swUtWk/dujQAS+99JISWDpnO7ZvOKnuJUsbgTPHr2H2pLVKoHfv3nj66afVvaVlJFBoE4k8XiVZBwKJ7tzyx7R1zFbuWhkVGYP1Kw5BP/0mN61hDBR6Mv63+mi6ZvBgprXLD+K9N2bjpwlrsH9H4ilh6TYyQSXJnR0bTxoeDKW0rv/7MEa9swD+Z2+p55zMiMXiX7Zh1ZKH23xT2mNJc5yT2OSHvtw08sQOLvlhqEaPUQgUo6ESQUFAEMjrCOTn8elbJ3JiG0/fvn1hb28Pbuc5duyY0bC/+eabaNmypZKfNfFfBNzI398IKiDSyPjt6lfDl6jaV155BS+88IK6t7Tszp07avuOra0t9HfQ0mwUe1JD4D4c4A3+YQ35EQQyQOBu8D2s/+cwbl4NzkDS/NX3NTYgISHjbQhH9/tjiUbWt+1UD1MX9cczXeqb3zith4saQbJp1VFER8VoTw//3bx6BxfP3MLxQ5cfFubQHW0JCYqAp7drUo8p7bGkOU4yUm6yjYATCmrUSUlNT8b/z2hC+eafECj5ZqploPkAARmiIJBlBPjtPz1RcmIbT6FChaDH4vjxxx8zZfNHH32kTg7iH8DjPlycqbb5SfirEUsQH5+gCKeePXta7NDpfRIVFaU8oIoWLWqxdophKRFI9DxxRVk4IP0YIylbynP+QyAiLAox0bFWM/D4uARs+fcYatQthee7N4ajo32O2R4cGJ5qX936tcL3v/dD2871Uq03Z2HkvRjcuR0GBuDV+0lpj7XNsT4OuaaHgA1k607q+NimXiylgkBuICB9CgKCQG4hwBgoJFHYP0kUXs2ZunfvrgKUcvGc2X4mTZoEkj38Q3P00N8z2zzPy3/3+d+4dikIJUqUAAmnzAx43bp1eOONN3Dx4sXMNMuyLAkUNhbvE6JgfckGttof2BK3BjnwExUZq2JxzJu+CQd3X0ja4sG4FEyGJnAbCL3QWHZf++KY2z6Wzt2BjSuP4PqVO0ltWc8UGRGNrWuPgzKH914E+2J5ysRy1u/afBq88lmXYX/sl88kuI/u81dbPmJi4sDFtQ1sEHY3UtnArTGGbdkmtUSZg7vO48DO84iLi08mwrpTR68mlV+7HITlv+3CrWshyeTY7tiBS2Aw7V3/ndZsiUZCQgLs7NNeAkWER6nPUDsHO4X50f2XVD/skx4ixFTvxHDcLLt84XZSvBSOfdv6E9i+4YRqz3o9UQfnglhsWnUkCfPgoHC4ujvh3MkbWPnH3qS5vhcejVNHtPHGJugq1DxSB+eDiffUqwvQXmMwojzbsf3WdccfwTAmOk7Z7+3nTlGVUtqT1hyTeNm77ayyVTXUMr6PxEm7lX8WjIAbyglBnsb8pP3pkUYDKU4HAakSBAQBQcCKEdAXsTmxjcfFxQXffvstvvnmmywhpnuuXDh9Ewt+2pwlHXmx0eKftybt1f/uu+8yNcRLly5h4sSJ4Kk43FKTqcZZEA4NDVXbdwzJuyyokSa5jIATCsEdVXLZirzd/Z4tZzCk2wwV04iEwpo/9yM8LBJcoP/6/Qbs3HQqGQB/L9qDZfN3qrIThy5j3Id/gAGl/9RIlI/6zsFXw/9AiLZQpwB1TP96tfoc5WKfBCz72vzvsWSL3qv+gfjf2/Mw6bO/sGDGf5g54V988ObPOK99BlMPCZVp41bi5rVgfP/F35j42XKcPnYNCfEJuHU9BIEBoZg06i+N5NgJjiHyXjSbpZko8+4bszBV00mCgTq4yNcbXNcIk5nf/ourFwOxe8tpjH7nd6xeug+zJq3VyIjE7S+MuTLx0+X49pNl2LbhJOZr5NPH2hj8zwWgcDEfXdUjV3rvkTQ4vOci+Jn63xpuqYnFNo1cWDBjc7LtNWeOXwfHTSKFikh6LJu/S8V7+fZ/yzDvh42YPXkddm8+w2qVaNfUcf/gfwPm4Z/Fe7B8wW5wSwzngltTD+2+oLBinJGzmn5iSCLk5+/Wg+OmEhJDS+Zsx8h+c/Gzpn/R7K34bNBv+GXKOkV2UIayGWFEOd0e6uI7cmS/v3q3WMdEcoTYu3s481GllPZwflKb453/nQJJomiDLUmrtfeXOClFklkkAs4oCjeUt0jbLMGoZASKJRgkNggCgoAgIAjkDgL0QOE2CnqgnD171uxGFCtWDD4+af8Rm54BHh4e+OGHH5TIv8sOYMY3a9R9fs64YFn5xz4FwS+//AKSVOrBiCwuLi7ptB3GTCldurQRrbInsm3bNoSHh6vtO/Qoyp42aZ2bCLiiFFxRBvJjegRC7kSoWBzPvtQA0xYPwMQ5vfHR+JfUdgoubG9eDUaR4o9+jnJRTGu4/YJbL0ZNeVXF8hgztTuCbodhlrbo5oKdi/PIiBi0e6E+Js3tjelL3sZTHesosuGotpCmjqjIGMyZuhH0juj3wTOY8ls/TP6tD6rXLYW/FuxSi+1iJX0RFRWriJur/kH4fNprGDbqeTi7OCrypGaDMvhx6UB8t6Afhn/1InwMvBmQ4ufi2VuKCKH+qb/3Q+fXmmqkzxKc0MggXZQEh729HSLCo7Fw1lZ0eKUh+rzbVm014Zgpt0MjTa5qxM9nU7phyvw++E7T9eIbzTVi6D6rM0x9339G4T344w5wc3fG2ZPX4e3nBidnx2RtaQtJl/i4BI1ciUPBwp74RyOxgu+E4+MJr6B85aII0ggkNoqLi9cIqM24pJE4n2lzQjxoW5mKhREbHYfw0Ej0eLs1Zi4frObj5TcfS9Vb5sCO8yBhVKlGMWUj5+7DL18AvZNOH73GrkC7MsIoXrN54cwtOHXkipqvb7X36/ypG5g69h81r0qRltk72MLRyV67S/0fyZPU5pj6DVtEa+9ISFCEYZHc5zICKbt3gDc8URPykzYCQqCkjY3UCAKCgCCQrxCg10Hr1q3VmFeuXKmulpzxyFv9JB+eWjCy/1ztj88oSzbZLLYFBYRhWI+Z4Lel7GDatGkoUqQIb41OxNHf3x9lypRBjx49jG6XVcH4+Hjo71irVq2yqkbaWRAC7qgERxSwIIvyhilctDJ45wmNPDh99GqyRS1H6OTiAL9CHrxNNeleAyRbKFC6fCG8NfQp+GskxYVTN+HgYA83D2dFjrCe8T4692iKmvVKq+02XAD7nw1QJMgIjfho0qoKbGwAe428aNC8Iq5pZAl1+xb0gK2tDfZuO4tO3ZugRJmH7wKJFzd3JzhrtrKP9BL7W7l4L0qULoBeQ56Ei5sTuD2HHh7+524lNb196y6oc8/WMyhe2k8FeaUNzq4PyQ0SHpVrlgDHzIa0z9vHFQnx6RMoxMDd0znJS4dt9USiiOPXnw2vJJqCA8NgY2eDPVvP4rX+T6BUuYLwLeieJHb5/G3Qw+S1/q2S7NIrSWiFh0bB29dNYamXp7wSox2bTqGpNhfvf9EFtJUyJcsWAMk0EiB8Ngaj86dvYP/Oc3h9YGvUblQW3M5148odXL98B9ymQz3GJGPnmIQXyRZjdBopI2ImRMBW+xT3Ql0Tasybqmzz5rBkVIKAICAICAJZQeDZZ59V8UX+/fdfnDx5MisqstwmMjISd+/ezVR7xvlYtWoVqlWrBsb9GPjKdO2btKuZ0mHNwpvXHAPd3O8EhqN48eKKlChXrlymhnTgwAGsWLECjo6OGDlyJOzs7DLVPivCJE8uXLigTt7Rt45lRY+0sSwEvFBLM0j+tNRAMNk/V41AeG9MJ9TQCI2fJqxBv85TlXcAF9rsJDoyViM/InirErdaJCTcB9uxwKeAO2ztbJORy1zU+2mEBxfPdva22qLbW+ngwpxtSI7UbVoe9N4IC41EeFgUbG1sUKCwJ7QLRVRyokeCDRAXG6+V26hEz5KqtXlqhxJRGT9TaBNtUwXpZFxcnz15Q3nBcAy0ieQw7fQ/FwBdR7D2mRer9cv4Jk92qK19fj3qHcF+Y2PiNcIkIanH4xoRdV9XklSa/IZ9OTo54F5EdPIK7YlblLRL0r+E+AQ4ajjYaRiTAImOjsPJw1dQsIgXqtQqkSSn3/Cz2snZAaUrFHpQ9PBiY6NhaGuTzN6HtQ/vYmPjQNKqcDFvkOzRazjPtIU2sMwYjBhfplhJP9RumBjLiGQVx0hPmKAHXjPUlVGys7NDanNMLKmL3jDUceHUDQRppH90VBw4tyyTZDkIeKMebOEA+UkfAaP6OowAABAASURBVPktlz4+UisICAKCQL5CgFsp2rVrp8bMRa66yaHso48+Ao84vnnzZqZ6tLGxUfFUunbtqtp9OfwPrF9xSN3n5WzhrC34eco6NcQmTZpg1qxZsLXN/K/1K1euKB1vv/02SpZMvvBRFSbOoqOjQdKLavV3jfeSrB8BG9jDF02tfyAWNgJ6YXTs2hiT5vXB+Fk9lTcIY2fQc6RICR+cOX4tiVi4GxyBKxduo1zlImoU9EBxdXNUZIgqSCUrXtoPt64FIyI8dQ8+X42EidXICpLUhs0ZdNTR0R4kBOhdQvKEHhC6R4QuW7y0LwKuh+BeGvp1OV5JDNjZ2cBXI3j4fOl8AEiotH62FuhZcftmCIs1widckeZe3q6oVKO4KmNGL5C7dyJ4i6q1S4Dtg26HqmeSMyRQ7Oxsce7kdVWWWubgYA9ie/NaYl+6TMWqxZRnBoPhsow8DPUVLu4DN3dnRWrQ/rMnruOxJ6slIzd0XSSdErSGURrxRR2GycXVESS2Lpy5aVj8yL2TsyZXyAPnNDIiLi4+qf5eeLRGToTCx9dNldErhHOWHkaU8S3oDm61io9LwH+rj6GCNs5iJX1xYNcFpYceMTawAd8tVZBKltYcV6xWTL1XtCM8NAqMf8L3gzjFakRQKqqkKJcQ8EId7RPcE0D6HlqaQL7/l/m/tPI9ZAKAICAICAJ5GwHdC2XDhg04evRojg2WcTcYWHT06NHgIjuzHfP0mPfee08140kVv3y3PimYoCrMI1mY9o0w96evXrpfjejll1/GZ599pu6zkvFI6RkzZqBt27ZZaZ7pNitXrgQD1tLzhCnTCqSBRSNgDzd4ooZF22honKXfc+sKT1/hQpcnmhzdfwlcjBco5KkW6I+3rQF6om34+5CK/7F2+QG1zafyA1LBVVvYFyrmjV2bTysShToYwJNBP7m45fi5WObnCoPVsh8SAH8t2I0yFQqpWCulyhdEhSpFQNKWhAQ9DRggds2f+9FcIwo8NRKDepi4ODb0imBZzfplNMIjAts3nNSu4aD+1AgEypK4sLOzAz01Lpy+qUjimvVK49kXG8BZIw7W/HkAGv8AkjWMO0LyxNXNiU3BU2JsbGxw5WKgeq5epxRIWPzx63ZwWwoDrRYq6o02z9XGvu3nkk7LUcIGGb0mnJztwa2GBsWo06QcGMNj7g8bVdsDO89hv6an4WMVwTa0nWNnzJkKVYsmNS1eyk9tQyLGxNLFxRELZvyn5uP2zbv4Tbv/8evVioiq17Q89m49qzBiHTHgeJOUaTfaEMF5J6H0z+K92u+5WJX+WrBLqwWogzfGYESZCI14YV9/L96D4wcvgTFnmrauqk5mIpY8FchXI7ROHr4KxuSJMyBt2A9TWnNMIq9Wg7KY8MkycKupvb0dXn6zhXpXGavm+MHL6NPpe3VKUspxUq+knEHAHZXhhEIPOrN5cJVLWggIgZIWMlIuCAgCgkA+RSC3vFDoAcG4JozFMXbsWG0REJPpGXjyySdVMNRChQpp36QdxTcf/wmeDoE88sOx8EQJxhnw9PTE+++/j169emV7dKVKlcq2DmMUREREiPeJMUAZL2ORks4oBg9UtUjbrM0oEh7TvlyJoa/NxLDXZ6mF5pMaAdDymRpqKA20xTtjjiz+ZZuq/2/NMfQY8ARIFFCAi20SJFyI/+/t+UqGp7t06dEMFaslem5wEe3gaI8FMzerfr54bxE8vVzQre/jihjgorfvB+1QqlwhjBqyAL3aTwZP8mnYohKe6VKP3cDGxga2tjYgWYAUPyXLFkSHlxuCp8ZwHD9o47kTGJZCKvGRdj+ujW3auH8wZthC0LujW7/HlUfK890bq+0x9IRg0FV65nDhntgSoKdFtdolsWbZAZCs4KK//4ftwBguI/rOwZULt9H1rRaKfIiNicP+Hef0po9c7TQSJ2UhSSsG0aW+93v9rLZSNWtTFY0fr6RESaAULeWL0hrxxK1TqlDLGFw18NZd7Nt2Fl4+buj7fltFwHw8YB6o59Dui3imcz1NEmjxdHWUqVQYY99frOp4ohI9NUgEOTk7wNHJXslV1cY5YPiz2Lz6KPp1marSsQOXwfFy3BQyBqM2HWrjTkCY6mvt8oPoObgNSP4018ZVtIQPjuy7CHqnNGlVGetWHMSng34DybeU9qQ1x3x3eg5pg/c+74zBnzyH977onLS9jDaSnOGYzp28gZjoWBZJymEEPFAdriidw71ad3e21m2+WC8ICAKCgCBgDgR0L5TNmzfj4MGD5ujiEZ1OTk4YNWqUisGyd+9efPjhh2BclEcEMyioXbs2vvzyS9StWxf8o4zHWPIPdn5jmkFTi62m7RwDx3LxzC3UqFEDX3zxBdq0aWOxNqdmGL1Prl27ZhD7JDUpKcsLCLigJHzQQBuKfJupgZDlf1wET/mtL75b0Bc//DFAnWTDk2To6UClJC3avVBf1X3/ez9MXdgfdZuUZ1VSsrOzRfkqRZUO6vlx6UA83akuNM5DydhoxIet9vC2tiBn+xl/DsSnk19VpIUS0DJnFwe18J+xbBAmz+8DXkmwcIGsVYOL+3fHdAJPC+KzYdJUq/6mLuqv2o6f3QskdQxl9HvKkmzhaUA/Ln0bPAFH9zBp3LIyvvihB7x93VCrQRl1sk61OqX0pqAXSM8hT+J/376iPGdYQfy+1vr7YfEAjJvxBkqUKaASy57sWIciqSYu+hnENmUlcWRbhZOGhSEGnJOhn3XEkP89B97rbctWLKxOymmhkSMso01fzewJ4sw5/ebnXmAZ6zhWjnna4v5qvgY/0FWjfhl89dMbKF66AMVUYlyciXP7qDmnPbRL10MBYzBirJYvpvdI0qG/O7SDpyU9+2JDqgKJFs7f17N7giRZSns4b3ynKMP3w3CO+Y5U0wgf2mOICxUTm29/fQvDRj+v3iGWSco5BHzRBC5IJFJzrlfr70kIFOufQxmBICAICAImRyC3vFDoOfLNN9+o441Pnz6N3bt3Z2lsPCJ59OjRYFwUV1dX7N5yBuM+WIyfJ69Te+KzpDS1RmYuo7s8babtHAPHwjGRPKlYsWKWep87dy5OnDiRpbbZacQAwRL7JDsIWl9bB/iiAB6HPTysz3gLspgkCT0XGGcjLbO4SPX0dgVlU8rowVAdneyVB0RKGQb4VNsytFWwh5eL8jhIqUN/5gKYHiu86mX6lSQK7dCfU17ZJq22KWXp9cCUspwkiV7G/jST9Ud15dhcXB3VvZ5Rht4hrNPL2DYjW1Prn+2pjzhxPHw2TNRp72BnWKTuU+uP+tOaU5ZzznWb2SfHxatS+CDjM21h4v2D4qQL+01ZTp3UpQvxme151ct45bNhW9pEm1nHcurglc96IiYZzXFQQKg6OYiybEedTLyXlDMI2MMdfmipfTZ7ah3e15L8ywwCtpkRFllBQBAQBASBvIVAeqPRvVC2b9+OvXv3pidq0jqSHxMnTsTrr7+Opk2bZlm3g4MDGBdl8uTJaN++vdKz+d9jGP3O71gwY7NyQ1aFFpjRRZo20lbaTBM5Bo6FY3JycmJRphM9c37//XcsXLgw022z24DeJ7du3RLvk+wCaWXtbeGo0ShN4YwiVmZ53jCXJ8NcOn8b3n5ucHJOTizoI2R8EBIoPpqMXiZXQcAUCHAr1Zcf/oHZk9Zix8aTWDpnB5b/tgvc/kVSyxR9iI7MIeCMovBBE9jBWWtI8sRGu8q/zCAgBEpm0BJZQUAQsDQExB4zIpBbXigcUpEiRfDqq6/CKYtEAXXoqWTJkhg0aJA6qadly5Zg4MF/lx9QRMqfc3eo4IK6bG5fb14NBm0icUIbaStt/vbbb9UYOJas2kivlS1btqBo0aJKV1b1ZKUdiRPxPskKcnmnjSdqwQ0V8s6ArGQkDHoaFxsPbn9J6S2gD4GBQctVKoLipf30IrkKAiZBwN3DBa071MKFM7fw6/cbwC8E2r/cEM88iJ1jkk5EidEIuKI0PFETNtApACFPkIUfHb0sNJUmgoAgkH0ERIMgYNkI0AuFZAa30ixatMiyjc3AumrVquGjjz5SJ9YwPkpEeBT++n03RvSdg8+HLQKDMPJEgAzUmLyaJ1Lw9IQvP1yC4X1+VTbRNtrI03VoM23PasdBQUGKMKEnEQkYkjHcKpVVfVlpx21DtKNZs2bKAyUrOqSN9SPghnLwQh04aDnkJ0cQ8PB0wccTXkaD5mmTV63a1VRBPmUbRY5MSb7qhKQdybux03vgp2WDVFwXxrjhVqd8BUQuD9YWjvBAFbijMuQn+wjYZl+FaMjXCMjgBQFBIE8jQC8UbqXhIH/99VccOnSIt7mSQkNDlRfJ4cOHs9V/kyZNMG7cOLz77ruoUqWK0nXu1HWsXLwXX49ciiHdfsIPX63Czk2nwGMWlYAJM34jvG/7Ofw8ZR2G9pgFnnjx57ydOHX0iuqFNtE22khbVWE2svHjx+P8+fOoXLkyuDXKx8cnG9oy35SeJxs3boS3t7falpV5DdIiLyHghELwRkO4gYFObSA/goAgIAgIAuZDwBnF4INGcEEp83WSzzTnewIln823DFcQEAQEgUwj8MQTT6BDhw6qHUmUe/fuqfuczvbv34/169djxIgRYByP7Pb/1FNPYdKkSZg5cyYGDx6Mxx9/XAWv5RGZuzefxo9fr0b/F6bhy+F/qPtFs7di7V8HsXfbWXW6T1BAGBISuH84uSUsYx1PAKIs27At9VFX385T8f0Xf2PzmmMIDgxDgQIF0LZtW0Xo/Pzzz8om2pZca9afOnfurE7r+eqrr+Du7p51RVloeenSJcybN0+1JBFXunRpdS9Z/kbABraKQPHRiBQnFIT8CAKCgCAgCJgWAXu4wxO14IkasIOrpvzRv1e0wnz5L7uDts2uAmkvCAgCgoAgkPcRYODS8uXLgyfjkETJjRGTyOnfvz/s7e3BLSEjR45EWFhYtk0pUaIEuFWJxMyCBQswYcIEdOvWDVWrVlW6Tx25qrxRVi3Zh99+/A9Tx/6Dz99diHffmIVe7Scrj5XPBi8AE71XWMY6ylCWbdiWHi3URaW1atXCm2++iSlTpiiCYejQoSBpwvgkrDdlYiDe999/H87OzqZUa5QuzlNISIgaW7t27YxqI0L5BwEHeMMLdZVruS2cID+CgCAgCAgCGSKQoYArysAHjeCMIriPBCT+2CReJM82AkKgZBtCUSAICAKCQN5HgJ4L9CDgSP/++29s2LCBtzmenn/+ebUNxc/PDwcPHsSAAQNw7do1k9pRvXp19OjRQ/Xz559/YuzYsco7hCQSPXFISHA7DD1HbGxsQI8V/3O3wMR7Gxsb5VVCGcqyDdtyWw51LVu2DNxW89JLL6FSpUomtd2SlBG7HTt2oHjx4rJ1x5ImxgJtcUEp7Y/9hnBBSdjCAfIjCAgCeRkBGZu5EHBCYXijAdxRCTawB39stE9VyI9JERACxaRwijLnoXyfAAAQAElEQVRBQBAQBPIuAo0aNULXrl3VAH/55RdcuZIYs0MV5GBWsWJFfP/996hQoQIYmHTz5s1m693FxQX16tVTHhQc+8CBA/Hpp5+Cxwlzawrje/z222/KHtrEe5axjjKUZRu2pYcJdZnDE+TGjRv45JNP0KVLFxw5csRseBirmJ5KxIDyJI9INvFekiCQFgJ2cIUHqsIXzbQ//itrNIpXWqJSLgjkLgLSuyBgQQjYa5+YbiivPju9UBuO2p0FmZcnTbHNk6OSQQkCgoAgIAiYBQF6oXD7CYmLX3/91Sx9GKOUgVC51aZfv35gjA9j2phLhoF2SeYw8d5c/aSld/HixWo70L59+xAZGYmYmJi0RHOsnORJVFQUOnXqhBYtWuRYv9KR9SNgCye4ojR80BheqAtnFNUGZaMl+WcqBESPICAIWD8CTiisfUbW1uiSZiqmlL1GpFj/qKxjBLbWYaZYKQgIAoKAIGAJCNjY2IAeBQ4ODuD2jNw82tjJyUkt0OklYgnY5LQNJLEY24TeQOz7scceU7FhGjRowMdcS4wjw4C/3MLEdyXXDJGOrR4BJxSEJ2rCD4kLBEftzga2Vj8uGYAgIAgIAplFwAa24GegobcJSRTIT44jIARKjkMuHQoCgoAgYN0IVKtWLSmmBb1Qdu7caVEDOnbsmNrKMmzYMGzZssWibDOlMdOmTcPx48fh7e2Nzz//HB9//DEKFszdE034LtD7hOOkt5I5titRt3UnsT6zCNhp369y0eCN+iiAVuCVzw7aHeRHEBAEBIE8ioCDRiG7ojS8UCfZZ5+9eJsgN39sc7Nz6VsQEAQEAUHAOhF48cUXQY8HWv/tt99aRNwN2sJE7xie1HPq1Cl8+eWX4DYfbm9hXV5KDEJLDw8ew5yjXidpgHj06FF89dVXqrZ79+4qdox6kEwQMCECDIyofwvrg0YoiNba4qKuRrGUgwtKqS0/TlqpA3xgDw/YaSVsY0ITRJUgIAgIAtlCgJ9J/GziZxQ/q5y0zyxuV+RnmBvKaZ9pdbSS1tqnWBONKqkMJxQC22SrU2lsMgRsTaZJFAkCgoAgIAjkKwTee+891KxZExEREerEmps3b1rE+Ll1hNtaXnjhBWXP5cuXVYBVemmwwJpSaGgoeJrNmTNnHjG7atWqKqgvT0h6pDKHCy5evIgxY8ao+Csk11577bUctkC6y68IcFHBxYcbKmh0SRV4oqa2+KgLHzSEL5rCDy1REK215cfTkiAYFBIMIBjk/v8H/EziZxM/o/hZ5YW64GeXB6poZHAFIUws/BeaECgWPkFiniAgCAgCKRCwmEduzxg+fDhKlSqFW7duqW0klmKcm5sbevfuDcbj6NatGxh0lifDWIp9Gdlx+PBhTJo0Ca+88groYUIvn4za5FZ9QECA2j4UHh6ODh064K233sotU6RfQUAQEAQEAUFAEBAEzIqAEChmhVeUCwKCwKMISEleQsDPzw8jR46El5cXLly4ABIqljQ+Eic9evRQRMp3332XqmnLli0DY3dYwuk1GzZsALfmjBgxAmvXrlX2kqDq1auXure07N69e/jwww8RHByMp556CgMHDrQ0E8UeQUAQEAQEAUFAEBAETIaAECgmg1IU5RsEZKCCgCCQDIHSpUvj008/VWVHjhxRWznUg4Vlvr6+j1i0e/du/PTTT8pmEhf/+9//8Ntvv+HgwYOPyOZEwYEDB0BPDnrQtGnTBowpMmPGDDRp0iQnus90H0OHDlXeR7Vq1cK7776b6fbSQBAQBAQBQUAQEAQEAWtCQAgUa5otE9kqagQBQUAQMDUCPJmHMTCol94cJCV4b+mpbt26ePXVV1GsWDEVv2P//v2YP3++8qpZv359quafPHkS165dQ3R0dKr1KQt5KhA9SxYvXoyvv/4affv2RefOnZHalqJ33nlHbd1ZsmQJ3n//fdSuXTulOot5HjRoEK5cuYJChQrhiy++sBi7xBBBQBAQBAQBQUAQEATMhYA1EijmwkL0CgKCgCAgCGQDgYYNGyZt4eG2mDVr1mRDW840dXR0xOuvv47Zs2fjxx9/BAkMxvGoX78+Klas+IgR9E6hpwXjq3Tq1Ant2rVTifckVlI2WLlyJT744ANMmDABDGy7adMmRTrY2tqCpwUhxQ/tqVKlSopSy3skBufPn1eGTZs2LdWxqErJBAFBQBAQBAQBQUAQyB4CFtVaCBSLmg4xRhAQBAQB60agVatWoGcCRzFlypRc2wrD/jObuBXpmWeeUXE86FHB55Q6ePJNjRo1ULhw4WRVNjY2yZ71B25tadCgAVq0aAGSLP3791cnFv3+++8oV66cLmZVV56+pJNF8+bNgyWcAmRVAIqxgoAgIAgIAvkMARluXkJACJS8NJsyFkFAEBAELACB9u3bo9eDoKcMMPvvv/9agFWmMaFevXr45ptv8Ouvv2L16tVJiR43JFdS9lKyZEl1OhFx6NevH55//nlQjp4mKWUt/Tk+Ph480ejEiRPKVAblLVCggLqXTBAQBAQBQSAPIyBDEwQEgSQEhEBJgkJuBAFBQBAQBEyFwMsvv4zBgwcrdZMnT8bcuXPVvWTWicDFixfRpUsXddoORzB9+vRUtzixTpIgIAgIApaGgNgjCAgCgoCpEBACxVRIih5BQBAQBASBZAg8++yz4DYeFnLLCj03eC/JuhDYvHkz3n77bRVklycZLV26FGXKlLGuQYi1goB1IyDWCwKCgCAgCFgIArYWYoeYIQgIAoKAIJAHEahUqRLmzJkDLy8vbNy4UZ0sExwcnAdHmjeHxJODeJQyR8fgtgyi6+rqykdJgkAmEBBRQUAQEAQEAUEgbyAgBEremEcZhSAgCAgCFosAj7klicL4IcePH8eQIUNw6tQpi7VXDEtEgKcGMfGpZcuW6nhl3ufLJIMWBAQBQUAQEAQEAUFAQ8BWS/JPEBAEBAFBQBAwKwJOTk4YO3YsOnbsiMDAQAwbNgybN282a5+i/CECmb37/vvvQe8TtnvxxRfx0Ucf8VaSICAICAKCgCAgCAgC+RoBIVDy9fTL4AUBQUAQyFkEBgwYgB49eqhOuTVEX6SrgrQzqckhBG7dugXOy6pVq1SPjH3y1ltvqXvJBAFBQBAQBAQBQUAQyO8ICIGS398AGb8gIAjkAALShSEC3bp1w6BBg1QRt4iMHj0a586dU8+S5R4C69atw/Dhw5VnUMGCBTFq1Cg899xzuWeQ9CwICAKCgCAgCAgCgoCFISAEioVNiJgjCFgkAmKUIGBiBNq3b49PP/0U5cqVw65du/Dhhx9iyZIlJu5F1BmDAL1OJk6cCCbeN23aFGPGjEHjxo2NaS4ygoAgIAgIAoKAICAI5BsEhEDJN1OdvwcqoxcEBAHLQ4AL9a+//hqdOnVCZGQkZs+ejU8++UQCzObgVOleJ7y6ubmhX79+itgqU6ZMDlohXQkCgoAgIAgIAoKAIGAdCAiBYh3zJFYKAoKAIJAnETBctNMbZd++fcobZeHChXlyvJYyKHqa0OOEifeGZJal2Ch2CAKCgCAgCAgCgoAgYGkI5BCBYmnDFnsEAUFAEBAELAkBwwV8bGws5syZo05+OXbsmCWZmSdsobcJY53wmpLAyhMDlEEIAoKAICAICAKCQC4jkHe7FwIl786tjEwQEAQEAatCIOVi/tChQ8obZf78+bh9+7ZVjcUSjT19+rSKcyJeJ5Y4O2KTICAICAKCgEUhIMYIAmkgIARKGsBIsSAgCAgCgkDuIGDojXL//n389ttv6tQexki5cuVK7hhlxb0ePnwY33zzDYYOHQrxOrHiiRTTBQFBQBDIBAIiKggIAuZBQAgU8+AqWgUBQUAQEASygYDujcKjdEmohIaGqlN6ePzxtGnTcPbs2Wxozx9Nd+/ejc8//xwjRozAxo0bYWdnB55+pAfuzR8oyCgFAUHAShEQswUBQUAQsEgEhECxyGkRowQBQUAQEASIAI/S5XHHX3zxBR577DHExMTgn3/+wZAhQ/Dtt9/i6NGjFJNkgMCWLVvwv//9DySfduzYAScnJ3Ts2BHff/+98uRhsF4DcbkVBAQBsyAgSgUBQUAQEATyIgJCoOTFWZUxCQKCgCCQxxCoX78+Pv74Y3z11Vdo1aqVGt369etVjJSxY8di7969qiw/Z2vXrsX777+PL7/8Evv374erqyu6dOmiiJMBAwagbNmy+RkeGXtmERB5QUAQEAQEAUFAEHgEASFQHoFECgQBQUAQyJ8IXL58WXl28IQWS0Wgdu3aoH0TJkzAk08+qczctm0b6KXCGB8MOMtgqaoiH2Q89nn69Ol46623MGnSJBw/fhyenp54+eWXMXXqVPTp0wclS5bMB0g8OkQpEQQEAUFAEBAEBAFBwNQICIFiakRFnyAgCAgCVogAg7OOGzdOxRaJjIy0+BFUr14d7733niINnnnmGWUviRMGnB06dKgKmEoyhaSQqrS+LE2LddKkR48e+OSTT7BixQpcv34dvr6+6Natm/I46dWrF4oWLZqmDqkQBAQBQUAQEAQEAUFAEMg8AkKgZB4zaSEICAKCQJ5C4OrVqyB5cunSJZQpUwYffPCBCcaXMyqqVKmCd955Bz///LOK79GsWTM4OztDJ1P69eunyJQ//vgDt2/fzhmjzNDLrl27MHHiRLz44otJpElgYCD8/PzQrl07jBw5EjNmzABJlUKFCpnBAlEpCAgCgoAgIAgIAoKAICAEirwDgoAgIAikhkA+Kbt27ZoiT/z9/cHgogw+ao1bPuhtwRNm6JFBzxOSQE888QS8vLwUmUKC5fXXX1cxQpYsWaJipty6dcsiZ/nmzZvYvn075s6di88++0ydnDN69GisW7cOERERKFKkCF544QUw9su8efPUtqsWLVrA3d3dIscjRgkCgoAgIAgIAoKAIJBXEBACJa/MpIxDEEiBgDwKAhkhwG0fDDh68eJFVKhQQZ3cUrx48YyaWXy9m5sbWrdurQLMLly4UBFEzz//PAoXLqxihMyePVvFTOnZsyc6d+6sPFjo3ZEbxAqxZzDcn376ScV2oYdJr169wFOHfv/9d+zZswcJCQkqjknXrl0xefJk/PLLL+jduzfq1asHGxsbi58PMVAQEAQEAUFAEBAEBIG8goAQKHllJvPeOGREgoAgYEYEbty4oU5rOX/+PCpVqqTIE3pxmLHLXFNdt25d9O/fH7/++isYcHXo0KHo2LEjatSoAVtbW5w5c0Z5d6RGrIwaNQoMWPvjjz+Cni1//fUXNmzYgN27dysyhtue7ty5g5iYGJV4zzIGc6UMZdmGbamDuqhzyJAhyrPk7bffxrfffotly5bhyJEjysOEp+fQNtpIW9mOBMsbb7yBypUr5xqO0rEgIAgIAoKAICAICAL5HQEhUMz2BohiQUAQSA+B2NhYtXBNb5H5/vvvq4Vv9+7dQQ8CJt4zrgUDiHJ7wzfffKMWjiwjtwAAEABJREFUxdzK8Oeff2Lt2rXYsWNH0mI0PRvyax23iNDz5Ny5c2AMEW7boXdGfsCDMV7atm2LAQMGgO/O0qVLlUcHMWAA1iZNmoAxRKKioh55PxmglmSGToKk9X6SrGHdKAPyhW1JpJBQ4Tt/9uxZ5VnCvtgn+6YN9C6hTbSNNtLW0qVL54epkTEKAoKAICAICAKCgCBg8QikTaBYvOlioCAgCFgLAvR2IKmxYMECFbehT58+ygOAwT/TW2TyW3x+m89v9Q2/4efJKidOnFDbGzZu3KhOIaHumTNnqlNZPv/881S3Q+zcuROM+WEtuJnDTsb9YMBYLuCrVaumPE8KFixojq6sRmeRIkXQvHlzFYCVpNycOXPAoLPjx49XAVuHDRsGvrMkOegVwu1BjRo1AvErVaqUOv3G0dERTDwJh2Wsowxl2YZtqYO6GKeFutkH+2KfDP5KG2iL1QAnhgoCgoAgIAgIAoJA3kFARmIUAkKgGAWTCAkCgoCxCPD0k9WrV4Pf1H/00UfqWNU333wTJDXoJbJt2zbw1BfqY7DSBg0aoFWrVnjuuefw6quvom/fvnj33XdV8Ex+C0893P7Ab++Z+E0+y9LyAmjTpg0aN26MihUrqu0Z9LbQA3KOGTNGxY5gLImPP/5YnVqyZs0aFWSU9uT1FBAQoAgskifcIkKPB57iktfHnZXxMSBrrVq1wFN9nn76aXTp0kURLPQKYYBaBnXl1huefMN3ku8mE+9ZxjrKUJZtSJBQB3VRJ3Wzj6zYJm0EAUFAEBAEBAFB4FEEpEQQyAkEhEDJCZSlD0EgjyPAOBoMeEnigzEbvvvuO3AxeejQIQQHB8PJyQlVq1ZFhw4d1IkhDIS5YsUKMK4DiZXhw4eDsSB4SgqDej711FPgtgYu8rl9gYt8frvPxG/4WVa9enVFlJAw4dae1157TW330bdO0IaVK1fihx9+ALf7UC8XrQwwevfuXRw4cADLly/HlClTQJtpO8fAseTF6eIRvgxMSvKEOJA88fHxyYtDlTEJAoKAICAICALWiIDYLAgIAlaAgBAoVjBJYqIgYIkIXLp0SW1z+PDDDzFo0CB15OrJkyeV1we3LtDLY+TIkZg1a5YiKnjKycCBA9GuXTsVCNPBwSFHhlW2bFk8+eSTyrOF2yZ40grjTJBAoMcLbWUgUdrOY2M5Fo6J2ys4xhwx0sydBAYGKg8gQ/KEx/uauVtRLwgIAoKAIJCvEJDBCgKCgCCQ9xEQAiXvz7GMUBAwGQLcesPTQkiMMFDmzz//jKNHj4KnhrRo0QIsp9cHty7wxBCWWeKxuIwzwXgT9HihrbSZcSjo+UIPFY6JY+MYOSaOmWOHFf4EBQWBW5d08uTTTz+Fh4eHFY5ETBYEBAFBwMwIiHpBQBAQBAQBQSADBIRAyQAgqRYEBAGoI1sZ7JVBMLnt5uDBg+D2D26fIcHAU0N4JWFirXhxyxC38dBDhduKGPizQIEC4Fg5Zo6dGDAQrbWMkcF3SRDp5AntJ0FkLfaLnYKAIJA5BERaEBAEBAFBQBAQBMyLgBAo5sVXtAsCVo0Aj1vlopuJ90WLFkX79u3VySQ89YbxRqyZNElrchjYloE/GfRWJ1OKFSumiCR6c3D7D4PhptXeEsoZe4bzppMntNvFxcUSTBMbBIG0EJByQUAQEAQEAUFAEBAELBoBIVAsenrEOEEgdxAgWcLFNxPvGUeEsUG4rYVXniKSO5blfK86mTJ79mwVAJen++zfv1+dZjNixAj8999/OW9UBj2GhISoU4x08oTBYxnIN4NmUp1tBESBICAICAKCgCAgCAgCgkBeRkAIlLw8uzI2QSCTCJAsGTVqFEZpifelSpVSJ9vwRBt6nmRSXZ4TZwBcYjFkyBB1TPLhw4fBwLT0xFm/fr1FjJcnDDHOiU6ejBs3DkYH7LWIEYgRgoAgIAgIAoKAICAICAKCgGUiIASKZc6LWCUI5CgCJEtImjDxnttVevfurY745RHB9vb2OWpPVjvLqXYpiZTjx4/j22+/xbBhw7BmzZqcMuORfkJDQ9X2Kp08+fLLL2FnZ/eInBQIAoKAICAICAKCgCAgCAgCgkDmERACJfOYSQtBwFwI5Lje69evY8KECUkeJ4UKFULPnj0VcfLCCy/A2dk5x22ypg5TEimnTp1S2A0fPhzHjh3L0aGEhYWBsVl08oSeMba28hGfo5MgnQkCgoAgIAgIAoKAICAI5GkE5K/rPD29OT046c+aEFi5ciU+/PBDbNiwATyZ5bXXXlOL/1deeQXu7u7WNJRct9WQSClXrhyOHDkCkii///57jtgWHh6Ojz/+GIbkSY50LJ0IAoKAICAICAKCgCAgCAgC+QgBIVAMJ1vuBYF8gMCFCxdUANSpU6ciKCgITZs2xddff43u3bvD29s7HyBgviGSSPnqq6/USUUJCQmYO3euIjZOnjxptk7v3buHkSNHCnliNoRFsSAgCAgCgoAgIAgIAoJAnkQgC4MSAiULoEkTQcBaEfjzzz+V18m2bduU10m/fv3AgKP0mrDWMVma3R4eHuBJRR988AEKFy6MAwcOgKf1/PHHHyY3NTIyUukWzxOTQysKBQFBQBAQBAQBQUAQsHgExMCcR0AIlJzHXHoUBHIcAXpAfPLJJ5g5cyYiIiKSvE46deqU47bklw5bt24NBnFt1aoVYmJi8PPPP+Ozzz5TniKmwCAqKkptExLyxBRoig5BQBAQBAQBQUAQyAUEpEtBwOoQEALF6qZMDBYEMofAggULlNfJvn37xOskc9BlW7po0aKK5Hj77bcV9nv27FHPy5Yty5bu6OhoNadCnmQLRmksCAgCgoAgIAhkEwFpLggIAvkNASFQ8tuMy3jzDQL0NBkzZgzmzZuHuLg48TrJxZl/7rnnwNgoDRs2BLfd/PTTTyoODYmQzJpFbxZuDxLyJLPIibwgIAgIAoLAIwhIgSAgCAgCgkCmEBACJVNwibAgYB0IBAQEgOTJzp07YW9vD4l1kvvzVqFCBTUnr7/+ujKGcWhGjRqF4OBg9WxMFhsbi/fff19tA6pVqxZ4VLEx7URGEBAEBIG8ioCMSxAQBAQBQUAQyEkEhEDJSbSlL0EgBxC4ePEiPvroI3WUbqFChTB69GhIrJMcAN7ILl599VWQOPHz88OhQ4dUEN9r165l2JpeRO+9956QJxkiJQKCgFUhIMYKAoKAICAICAKCgBUhIASKFU2WmCoIZITAsWPHwHgb169fR+XKlfH555+jXr16GTWT+hxGoHHjxopEqVSpEs6dOwcG+OWWnLTMiI+Px7vvvivkSVoASXkuIiBdCwKCgCAgCAgCgoAgkH8QEAIl/8y1jDSPI7B7924wNgaH2bRpUxVjo1SpUnyUZIEIcEsPPVE4Vzdu3MDHH3+svIZSmpqQkIBhw4YJeZISGFM9ix5BQBAQBAQBQUAQEAQEAUHASASEQDESKBETBCwZgX/++Ud5NNDGZ599Vm0LcXNz46MkC0bAx8dHzVX79u0RFhaGESNGYNeuXUkW379/H0OHDk2XPEkSlhtBQBAQBAQBQUAQEAQEAUFAEDArAkKgmBVeUS4ImB+B6dOnY9q0aaqj7t27Y/DgwereSjIxU0Ng0KBBYHBZEiaMWbNx40atFHjnnXeEPFFISCYICAKCgCAgCAgCgoAgIAjkPgK2uW+CWCAIWDMCuWv7yJEjsWLFCmUEiZPXXntN3Vtrxm1IM2bMwJdffokPP/wQvXv3RpcuXUCCIbUxrV27Vm19mTBhAn799Vf89ddf4Ok2V69eTU3cossYXJZbdXhq0jfffIMhQ4YIeWLRMybGCQKCgCAgCAgCgoAgIAjkNwSEQMlvM55yvPJstQiMGzcOBw8eVPZ/+umn4NYd9WDBWXh4ODZs2AASH6mZ+eOPP2L58uXYsmULjh49Cp5OExkZCQZRTU2eug4cOKB0Llq0CGw/duxY9OnTJzVxiy97+umn1VaswoULC3li8bMlBgoCgoAgIAgIAoKAICAI5DcErJ5AyW8TJuMVBIjADz/8gK1bt/JWLbgZiFQ9WGDGAKlLly5VAW5feukl0Ftk0qRJCAoKesRabll588038f777ysvFHqjLFmyBNym9IiwVsDTa3jSEL016H3zzDPPoGHDhuApN1r1I/8YX4QeO6n1/YhwLhXUr19fzWmLFi0wfvz4XLJCuhUEBAFBQBAQBAQBQUAQEAQsD4HctkgIlNyeAelfEMgkAr///jv+/vtv1WrAgAFpkgVKIJczkhUkRGbNmoVjx46BQVNJbjAwqp+f3yPW1alTByRZ2rRpA97zFKH0guG6u7ujQYMGaNeuHRj/hQTMmDFjFAHxiHKtgPFFSMaQbKEsvVYuX76s1VjWvzJlyoDbsyzLKrFGEBAEBAFBQBAQBAQBQSCbCEhzK0dACBQrn0AxP38hsGbNGsydO1cNunPnzujYsaO6t9TM2dlZmda6dWvQ62TBggWK3Gjbtq0qz+mMcVWqVq2quj1z5oyKm9KvXz/88ccfqkwyQUAQEAQEAUFAEBAEBIH0EJA6QSB/IyAESv6efxm9FSHAAKtTpkxRFj/xxBPo27evus/tjNthFi9ejAsXLjxiCmN6rF69Wm3fqVKlyiP1OV1A3CZOnIjffvsNb7/9NmrXrq1MiIqKUlfJBAFBQBAQBAQBQSCPIyDDEwQEAUEgGwgIgZIN8KSpIJBTCNBbgrFD2F+zZs3UCTW8z80UEBCAr7/+GtwO88svv+D777/PTXMy1bevry+ee+45fPXVVyDB06NHj0y1F2FBQBAQBAQBQSC3EJB+BQFBQBAQBHIPASFQcg976VkQMAqB27dvg14TPMGmXr16YOBUoxqaUWjlypXo378/Nm3apHopWrSoOnJYPeSRjLFUGI9l2bJleWREMgxBQBAQBCwCATFCEBAEBAFBQBCwWgSEQLHaqRPD8wMCcXFxmDx5Mi5duoRq1arhiy++yPVhM17I1KlTweOFy5Urh88++ww///wzqlevnuu2mdIAxm8hafXTTz8pcohbqEypX3QJAtaCQDzuIwRRuIow+OMuziMYZ3AHJxCIo7iNQ7iFfbiJ3bieT5KMU+Za3gFLfwf4mcTPJn5G8bOKn1n87OJnGD/LghGFeCRAfgQBQUAQyCwCQqBkFjGRFwRyEIGZM2fiwIEDKF++vIojYmNjk4O9p95VhQoVULNmTfDo4GnTpqFJkyapC1p5KQPOjho1CsWKFcO1a9dU8Ft6/4SFhVn5yMT8fI9ABgDE475Gk0TjGsLAhcc+3MBp3FHPtxCBQEQiWFt8hCEG9xCLaG0ZEg9ZiGQAq1QLAoJADiLAzyR+NvEzip9V/MziZ9ct7TPsmvbZRkKFJMsx3MYl3FWfaWyTgyZKV4KAIGClCAiBYqUTJ2bnfQQ2b94MHgPs4eGBd999F0WKFLGIQdetW1fFPuHRwRZhkBmN4JHLM9nv5e8AABAASURBVGbMQK9eveDs7Ix9+/bh9OnTZuxRVBuDgMiYHoFIxIGLilMIwgHcBK/8ljZMI0lM35toFAQEAUHAMhCIQCxuIgIkVA7gFvjZx89CfiZahoVihSAgCFgaAkKgWNqMiD2CgIYAA7TOmTNHuwMY4JRbZdRDDmYRERFYu3YtYmJicrBXy+vK3t4eL7/8MugN9MYbb6BBgwbZNVLaCwIWg0AIokC39qMIUFt07iIaCbhvMfaJIYKAICAI5BQC/OzjZyDJ4yPaZ+JZBOMOInOqe+lHEBAErAQBIVCsZKLEzPyFwNy5c3Hjxg08/vjj6rSYnB792bNnMXDgQEyaNAl///13iu5N/xgbG4tbt27hxIkT2Lp1K5YvX47Zs2fjm2++wYgRI9CnTx906dJFJd6zjHWUoSzbsC11UJfpLQQKFCiArl27mkO16BQEchSBWCTgJsJxHIE4jTtaHgmhTHJ0CqQzQUAQsAIESJ6QRCGZIl4pVjBhYqIgkEMICIGSQ0BLNxaEgIWbwhNuNmzYoBbsr7/+eo5bS68TxjchGeHn54fmzZubxYbDhw/j119/VbFUOnbsiJ49e+K9997DuHHjwG0zS5YswcaNG0G5q1evqqC1DFzLe5axjjKUZRu2pQ7qGjp0KObPn4+TJ0+axXZDpefOncPBgwcNi+ReELBIBKIQB3/cBRcDlxCqUSj527sM8iMICAKCgBEIcDuPoVdKKKKNaCUigoAgkFcREALFCmdWTM67CFy8eBH0PuEISZ4wgCnvcyotWLBAeZ2wvzp16uCHH36AqWKv+Pv7g94iY8aMwYsvvqg8SxYtWgR6u5SpVRnVHmuABu1boeWrHfBM/1fxwod90OOLd9Hv+08xbM7X+Hj5dJV4zzLWUYaybMO21EFdjFPy22+/qdgx3H7z9ddfY82aNSD5wrGZMn388ccYOXIkFi5caEq1oksQMCkCDJx4AkHgNQ4JJtUtygQBQUAQyC8I0CvlpPZZelkjoePlszS/TLuMUxBIhkBuECjJDJAHQUAQeIgAyZPQ0FC0bdsWTz311MOKHLjjaT/z5s1TPb3yyiv48ssv4enpqZ6zmpEQoocItwMNGDBAeZbs3LkTjK9Srm41tB/4Gj5YOBk9x3+Ilz8egA6DeqD1653R5PknUfOJJihfvzqKVigNr0J+cHByVIn3LGMdZSjLNmxLHdQ1fPF36PTum6jcpA54as6mTZswZcoUtRWI3jU//fQTaFtWx2XYjvqcnJzAmDUcq2Gd3AsCuY1AOGLAbTr+uItYxOe2OdK/ICAICAJ5AoEbCMcJBGn/ReaJ8cggBAEzI5Cn1AuBkqemUwZjzQgsXrwYu3btQokSJUDvk5weS/HixVG7dm18+umn4FaY7PQfGBiIn3/+GcOGDVNeJxcuXICjsxOqNKubRJq8Pu49NOzwBNy8PLLTVaptXTzcUOep5nj1s8EgmdLlwz6opREyTi7OyuNl2bJlyjbaSFtTVWJkIbc4TZw4EdzuRA+bCRMmGNlSxAQB8yGQgPu4ijDtD/xAhCAK8iMICAKCgCBgWgR4RPI5BOMC+CkbB/nJywjI2ASBhwgIgfIQC7kTBHINgWPHjiXbuuPr65vjthQuXBhfffUVmjZtmuW+o6Oj8ccff2DosKHqyueKDWuh8/u98c6v49H1k0FmI03SMppkCskTkihD53wNXmkTbUtpa1o6MirnKUnjx4+Hm5sbGL9m1qxZGTWRekHAbAgEa4TJSQTimkagSHBYs8EsigUBQUAQUAjcxj2c0D5zbyJCPVtkJkYJAoKAyRAQAsVkUIoiQSDrCHAhHx8fj+effx4tWrTIuqJcbMkYIyRO6NURFBiE0jUq4aWP+qP7mHdQu01Ts3iaZHa4OplCm2gbbaSttJm2cwyZ1anL04Nn7Nix8PDwQMmSJfViuQoCOYoASZMzuINwxOZov9KZICAICALmRMDSdfN0s0u4CyZLt1XsEwQEgewhIARK9vCT1oJAthHYsWMH9uzZg4IFC4KxR7Kt0EgFW7ZsMVIyfbHt27dj+PDhYIwR/4v+KFK+FDoO7Yle3wxH9ZYN02+ci7W0jTbSVtpM2zkGjoVjyopplStXBrdiMYZNVtpLG0EgOwjQlfwqwrKjQtoKAoKAeRAQrfkEAXqh8LM4AeL/l0+mXIaZDxEQAiUfTroM2bIQ4LHFtKhDhw7w8fHhrdkTt5gwSCxPqslOZwzG+sUXX+DIkSPwLVYIz/Trir5T/od6ba3Hi4a20mbazjFwLBwTTyDKDjbSVhDIKQT4zedR3JZghjkFeL7sRwYtCAgCxiIQhEgc0z6TYyCBu43FTOQEAWtCQAgUa5otsTXPIUAvEJ5+wy0fJFByYoBr167F0qVLVbyOxx57LEtd3r17F9yuwmCsPB2n9eud0EcjTpp0egq2dnZZ0pmbjWzt7EDbOQaOxc7eHn///bc6ajkgICA3TZO+BYF0EQhFDA7iJhjMMF3B/F4p4xcEBAFBIAcRiESc9tl8CxGQ7ZQ5CLt0JQjkCAJCoOQIzNKJIJA6AqtWrVIVJE9cXV3VvTmz/fv3Y9KkSaqLzz//HKVLl1b3mcnOnz+Pd997F9u2bUORciXR/fOhaPnqc3Bxd8uMGouU5Rg4lm6jBqujkw8fPox3hg7F7t27s2zvoUOH0KNHDxw9ejTLOqShIJAaAvzT/CQCIY7iqaEjZYKAICAI5D4Cx3Bb++9e7hsiFggCgoDJEBACxWRQiiJBIHMIbNq0CVygV6hQASRQMtc689IXL14Et6aw5ciRI1G1alXeZirxmOVBgwbh+rXrqN6igSJPytSsnCkd1iBcvn4N9Bj7LkpUKYeQ4GCMGjUKixYtypLpQUFB4FHJY8aMUdcsKbH+RjICEyMQiHvwx13IjyAgCAgCgoBlI3ABIWBsFMiPICAI5AkEbPPEKGQQgoAVImAY+8TW1vz/K5KwiYqKQseOHbN00s+CBQswevRohXTLrh3w0sgB8PD1Vs95MStQogh6T/oYVZrWBQD8+uuvGD9+fKaH2qZNGzRo0ADh4eFJ+GVaiTQQBAwQiEQcziME8iMICAKCgCBgHQjwdJ5gRFmHsWKlICAIpIuA+Vdt6XYvlYJA/kRg3bp1OH78OGrUqIG2bduaHwSthxdeeAGDBw/GgAEDtKfM/RsxYgTmzZunGnV+7y20fqOzus8PWddPB6HRc63VUP/7778s4ceTfXjK0rlz5zB9+nSlSzJBICsIxOM+juJ2VppKG0FAEBAEBIFcROAM7khMlFzEX7oWBEyFgBAopkJS9JgVgbym3ND7JKfG5uXlhWeffTbT3bVr105tNWLD3hNHovaTzXibr9Kzb3fHiyP6qTH7+/uDmKgHIzN3d3eQRKH4ihUrcOzYMd5KEgQyjcA57Q/w+xqJkumG0kAQEAQEAUEg1xE4jSDEISHX7RADBAFBIOsICIGSdewy01JkBYEkBFavXo3Tp0+jfv36ePzxx5PKLfHG0Ftl+KIpKFG1vCWamSM21Xi8EYbN/SapL3rlJD0YcVO9enW88cYbSvLOnTvqKpkgkBkELiMUIYiG/AgCgoAgIAhYJwKxGnlyGvI3gHXOnlgtCCQiYCSBkigsuSAgCGQfge3btyslzz33nLpaasZ4H/S2oH0kDlw83Xmbr5NXQV+QSCIIDADMuDC8NzZ17dpVbeFp2bKlsU1EThBQCNxEBG4gXN1LJggIAoKAIGC9CIQjBucRbL0DEMvzCQIyzLQQEAIlLWSkXBAwAwJXrlzB/v37UbRoUTRq1MgMPTxUeenSJUyYMCFLJ7/wxBnG+6A2bl0hccB7SQCJJG5lIhaMC8OTiXhvbCpTpoyxoiInCCgEghEFBiBUD5IJAoKAICAIWD0CgYjENYRZ/TgsegBinCBgJgRszaRX1AoCgkAqCOzdu1eVcvuOjY2NujdX9vXXX2PDhg1J8UuM7Wf37t3qxBnKM3gqt67wXtJDBLiVicF0WcKTic6fP89bSYKAyRFIwH1clz+yTY6rKBQEBAFBILcRuIZw7b+YNM2QCkFAELBMBIRAscx5EavyKAKGBIo5h8g4KxcuXEChQoUyFWclICAAU6ZMUaZVaVoXDJ6qHiR7BAEG023ZtYMqH/flONy9e1fdSyYImBKB69qf1+GINaXKZLoOB17EwrNbMP34akw/tsoi0uyTa7Hy0j6Ex8qRn8kmSx4EAetCQKzNAAEGBOdnfAZiUi0ICAIWhoAQKBY2IWJO3kWA8UQOHToEHmdLDxRzjTQmJibpyOH+/fvD3t7e6K4mTpyI4OBglKhSDjy+1+iG+VSQxzlXb9EA169dx9SpUzONwowZMzBo0CBERkZmuq00yPsIhCPGrN4nay4fwLwzm7Dv9jmcv3sD50NvWkQ6GXwVm64dwYRDfyI05l7en2gZoYUiIGYJAuZHgFs0byHC/B1JD4KAIGAyBIRAMRmUokgQSB+BPXv2KAGSJw4ODureHNk///yjSJBq1aqhadOmRnfxww8/qO0+XoX80Om9t4xul98Fn+n/KoqUK4lt27bhp59+yhQcJNW4/Wf58uWZaifC+QOBawjHfTMNNSo+BuuvHlLaGxeuhH7Vn8GA6u0sInWt0AK+zh7KA2XL9ePKRsmygIA0EQQEAatAgF4o0Yi3ClvFSEFAEACEQJG3QBDIIQRyavvOmjVr1Ij69OmjrsZkPBno77//hp29PToOeR0FShQxppnIaAh4+HqDJIqDkyOWLVsGYqkVG/XvpZdeUnJ//vmneKEoJCTTEeA3kiEw3xaW25GhqqsCzp54qfxjqOhVDOW9ilpEalCoIp4pWQ808FaknFRBHCQJAoJA3kUgRiNPrkmsq7w7wTKyPIeAECh5bkplQJaIwLlz53Ds2DH4+PiAHijmtPHVV1/Fa6+9hipVqhjdzYoVK5Ts4906oHz9GupeMuMRKFOzMlq88qxqoGOpHjLI6tWrh4oVKyI8PByMW5OBuFRbFwJZtjYKcaD3SZYVGNEwJj4xroqXo6sR0jkvotsVEx+X851Lj4KAICAI5DACt3EPdyDbeXMYdulOEMgSAkKgZAk2aSQIZA4Bw+07Li4umWucSeknnngC3bt3N7oVPVaOHDkC32KF0PC51ka3E8HkCBA7YkgsiWny2rSfunbtqir/+usv3L9vrg0bqotMZiKeWwjcRARitW8kc6t/6dc8CMRERSM+7lFCKPpeJO4nJGS706iIe6nqz7ZiUZAtBDjnnJtsKZHG+QKB6wjPF+OUQQoC1o6AECjWPoNiv1UgkFPbdzILRnR0NJav+Es145HFLu5u6j5PZDk8CGJHDNktMSW2vM8oNWvWDEWKFAFPQLp48WJG4lKfxxGgK3eQfAtpEbPMhW/Ynbtg4n12jLoXGo5Zw8Zi7czFydTcvnwdU/v+D/tXb0lWntmHiJBQzB42DmtmLASshIglpiSVMjvW3JAPDQrGyR03PNBzAAAQAElEQVQHwKth/8aMYeeydZja53/gXBu2lXtBICUCERp1HmzGrZsp+5NnQUAQyBoCQqBkDTdpJQgYjcCNGzdw6tQp0PMkM9t3jO4gG4LcbnLpoj+KlC8FffGfDXX5vikxJJbElNgaC8jgwYPRpUsXlCtXztgmIpdHEaALdxyy741gDnhiE+IRGJUYOyUj/VfCA5OJZKZtsoa58BAVEYl/ps7Dl10G4tvu76r0TdehOLPnSJatCbkVhLDAYJBIMVRy53oAwjWSJmW5oYwx9/Hx8YiNjsGti1cRHRVtTJNclyGxME0jj+7cCMh1W9IzgCTPn+NnYtHn0zD/f5OSzaExY0iIiwcJLs51ev1InSBABIRAJwqSBAHLRkAIFMueH2u2Tmx/gMCFCxfUXYUKFeDh4aHuLSELDAzEXwbeJ7Z2dpZgllXbYGtnl0REEVtibMyAGAslM0F/jdEpMtaFgL55K8hCv30MjbmHCYf+xFcHluB25N10wf3x+GpMObICN+89DAC78OwW1Xbz9WPpts3tyutnL2H6259i38r/4FnAF7XbNEWF+jUQExmN3X+tR2xMTJZMDAvSvlfWiBknN5dk7W9fuQFu3XN2M00sGgaztrWzjj/t4jTCh9uXIkMt+whXBlfn9kxOHO2NiXwY3NlaxkDbJVkHAiRQIvHoVj/rsF6sFATyBwLW8Vs2V+ZCOhUETIOAIYFiGo2PatmwYQP69++vtoE8Wpt6CT0kggKDULpGJdRr2yJ1ISnNNALEkpgSW2KcaQXSIF8iYKONOkQjT8KRtQW61txs/8JiI/HDsVUIigoDT+3xdnJPs6+zd6/j3N0bcLS1h6FcFZ8Sqs3f/ntgqSRK8M1ALB0/AxHBoegwqAcGzxqLzu/3xksfD0CJquWV/VnNIsMiFFHi6eeTTMW9u2Hq2cPPW12zmoUFam9PxD24errDwdExq2pytF3QtVs52l9WO7Ozt8NzQ17X3odx6D3pf/AuXCBJlTFj4LYfJ1dnuPt4JbWTG0EgPQRIoqRXL3WCgCBgLgSM0ysEinE4iZQgkGUEdAKFp61kWUkGDf/8809cunQJV65cyUAysZqxNughwSduO+FVkukQ0DElxsTadJpFU15GwBL/aCZ5MvXoP2rrjp+zBwbWbA8HW7s0p2H15f2qrmWx6nC2c1D3zBoWqojOZZvwFiRRtt84oe4tJrt/HzuWrgG3WbTs9hwaPPs4bGwT/0Syd3BAlaZ10bTL03BwzBo5ERqY6I1TsFSxZEMOCwqBs5sLPAv4JCvP6kN2iZis9pvZdvFx8eDWGCdXF7j7emW2eY7L813wK14YHga2GjUG7b0ieWYt48xxYKXDVBHg74L7qdZIoSCQAQJSnSMIJP51kCNdSSeCQP5EgPFPOHJu4eHV1On27dsgSeOo/WFfu3Zto9SvW7cOMdExqNiwFqq3bGhUGxEyHgFiSmyJ8dq1a41vKJL5FoFIxIF/NFsSADp5Qs8TkieDanaAh0PyLSiG9tL75HLYbTjZOaBV8ZqGVeq+edFqSSTKsou7YEkkys2LV3F8y16UrFYBjZ9/ErChTxDUDz0Qmr3QVm3lUQV6pi2Oj23Zg+kDPsPXr7yDMe374Ls3P8LOZWsfOQ0nKuIeqIdbbPTm+gKcW0QMy/V6Xnk6z4lt+zCt3ycY/WxvzBnxDaINtpBQhonxT6hP3wp04dDJpDYTug3D3n82gbooa5j8j57G7HfHgTJjOvTBxB7v49+Zi9SWJUO5dbP/wLIJs5O2MFH/1D4fY1S7t7Dtj9UPRTVMrpw4h9nvfanwoMzd23ce1j+44zYYkkq0e8mXP+KrFwcrXSnl4+PiFJ60i3190bEfVk6b/4h9D9Qmu0RFRKrAvb9++DWiNPwNK+ltNE3DdNbQsXjEPm0M2xavwrjOb+PCwUSi77I2pvEvDQbLdT3GjCEy/J4i5UiQkSiLiYwG4+vwXWH/tEPXJ1dBQEcgygJ/H+i2mfsq+gUBa0DA1hqMFBsFAWtFgB4hISEh8PX1RcmSJc0yjG3btim9zZs3h729vbrPKDt27JgSqflEY3WVzPQI1Hi8kVJ65IjxgScDAgLw2Wef4cyZM6qtZPkHAZInlvSNY2bJE86U7n3SQiNKnO1S99SwVBLl8rGzKjgot+A5uThzOOknbZG9ZdFKLP3qJ9zyvwrGHanctA7iYmPx70+L8Pd3c5ORKPQ0IUni4uGWpJey9E5gubPHozFQGG9lxZQ5+GPcjwi8cgOFyhRHubrVwTgcKckQ6iEZQeUntx/AwtHfI/hGgPJs4aJ91Q+/4dD6HaxOSiR/5n88EVdOnkdsdCwqNqgJ2rJr2Tos+GxKMtIhPDgUp3cdRMDFa2C7BZ9OBrevFKtYGuXrVVc6aRMx+eWD8SCJwq0ulRrXVjiQCFFCDzLaG34nRGHO/okfSWf+TnJxT8SIpAfHTjzjYmJRtXk9+JUoouLTbPh16QNNaV+cXZ1RumZlXDp2Boc37EwSjI+Lx3/z/1Kn4lw9fQEb5yzTbIxPqr/lf00jbdbBw88bPkULqXJu64rUyBAG6VUFWmbMGDjvoRqB5FnQVyPQ7LFq+m/KfjsHe9X/9iUG5JOmU/5ZPQImGwB/J5hMmSgSBAQBkyIgBIpJ4RRlgkByBOgZwpJKlSrxYpZ04MABpbdJk0T3ePWQTnb16lWcPXsWjtoigX8wpyMqVdlAoEKDGnB0dlLeQf7+/kZpOnfuHPbs2YMFCxYYJS9CeQeBcAuLfbL8wi4V84SeJwNrtE/X84SzYOh98nixmixKM5FE6VAm0fONnigZBaVNU5EJK66cPAcXd1eNpChhlNYTGkmxZcHfYADYGi0bYcjsr/DK/wbinV++Qp2nmuPopl04teOgUbpSFdIIGh55fHDtNnDrSN/vP8WAH0YrQmTyGx9izz+bkjVz0YgZkh/hwXexce4yFC5XUrNlPIbN/QY9vx4O1h/bvCfJg+T6WX+smvabRvjEKa+bQT99gVdHDcHgmWPxxOudFOmwZ8XGpD6KVyqrESqRuHz8rCIc3Hw88dbEkej73acoWr6UkqNNm+Yuh4unO7p/PlTDZBy49enHgaMeOV6Z5ENsdIwK0vvhoilg6j7mHTzerSMcXZzUUcxbF63SSJtDaNSxDYbN+0bh23P8h+rUuBvnLyM1TxxliJ7Z2KB+u5YKM3oX6fJBV2/i3L6jijDi78Cze48oMkNvdunoGXVqTrMXn4FPkQJ68SPXDMegtaCXDYmgwmVK4OKRUzj2325tzM3Qe/LH8NJIlVsXroCEmCZqIf/EDEtBgL8T7luKMWKHICAIJENACJRkcMiDIGBaBHRPgsqVK5tWsYG2ffv2qac6deqoa0aZ7n1SpUkd9Ud1RvJSnzUE3Lw8UK5eNdX40KFD6ppRVrVqVSWSGa8V1UAyq0YgHgkIszACpcqDoK/cvnMo8GKG+K65nEjk0vvExT517xNdCb1bdt08rR4ZlLagi5e6z62MC2tu40iMU+GZoRn0DNm/ejNs7e3A7T4dhvSAWvRrLbkdp2H7J5Qnx+ld2v/3GhGiFWf6H7eMHN6wQ5En3T8flkRS3Lp4BQnxCYrI0NibJL0kT+w0e0gG0LPj6bdeUh4UFPArURgFShZVW0miwiNZhAP/blULd5I/L47olyTLrUt1nmwOr0J+OLf/GIgNG9D7hX1s1kgjkjSd3n0LJaqUY5VKPIp4x5I16ndK108HKXKCuu5cD1DbbW6mIDwSiYVIbXxFVOBbpcQgu3PztiIbGLy39eud4OCY+E4lJCTgvpYMRJPfpnjyKuinCBeSJndvBala/yOnledL3bYt0LDDEyCBQYJFVWrZtTMXwc/vklXSDxyc0Rg0VQpzerzQA2XrwpUK11avPa8RMwVVooeKjjHlJQkCOgJx2u+FCAv7vaDbJldBIL8jIARKfn8DZPxmRUCPf2JOD5QGDRqgZUvtWzbPjP/w52D1xXmFhul/S0xZSdlDoHzd6kqBjrl6SCfz8fFBuXLlEBkZCf3dgfzkeQRCtT+StWWhRY2zoUHQ1xX+u9ONV0Lvk0thAWnGPjEcGMmTlEFpDeut4Z6eB1yQF6tQBm16doFziiOIPQp4q7KQgCBER0VnakhKWCNdDm/YifjYOLTt84q20C6girnQvnrqgronMcEtJepByxjk1MbGBsE3A1GqRiUUq1RWK03+j8TD/fsJoJ4A/2vwLOCLtv26Kk8IQ0mnB0FtufWE5ALrSJ6QoKE3RYnK5VCi6kPyhPUki0hCtejaHiX1E4u0cegxREJuBSIiJIyiRiVuqaK+Wk80UVjS9psXLuPPr2eC22gqNaoFY7Za0WZ+Dt8LDdewua226pw/eFwbu49GrJRE8cpl4Vu0kCKLOK+xMTEgQUTCg1t4Uhpra5d2AOWUsnwOuHwNJOa4Beu6RszQm4ZeLY7OToq0Ip48QYmykgSBlAhEIDZlkTwLAoKABSAgBIoFTIKYkHcROH068VtWc57A8/nnn+Ojjz4yGkTdY4Wuy0Y3EsEsIVCtRQPVzlgChcI1atTgBYcPH1ZXyfI+AqHIwiI7B2DhVhv95BxutUkr6KtB7BOkFfuE5urkCb1auDUoo6C0bJMTyenBYjY+Lg5x0cYvWBjHwsbWxigTbe0eXXjb2NjA1vbRP8Mi7obh8rEzajsRg9riwU/wjdsqFgpJAZIb9F54UAV3X0+1UOdz1Wb1QBneM0WEhOKuRuaQEDAkHewd7LX+jbOfW4BIolBflab1kjxC+EzS4dy+Y+AJNZUb12GRSmHBoeBWIdpCAoOkj6rQMkN92uMj/+jdwUIGjGXw2NHt++DHgaNBAomkFU9EYr0xid4z9o4OuHHukkbihCoCpkj5Uhpx5Ac3b0+UrlVZ4UpihvNPWz0L+IDbXFPq53YqvSyjMVAuOiISCfHxOLRuOxhPpfqD3wms44lM8XHxiI2O4aMkQeARBCKEQHkEEykQBCwBgUd/c1uCVWKDIJAHEGA8i3jtD6fixYvDw8PDIkZ08uRJhIWFobJs38mR+aAbeLm61RAREWE0IaJv4zl+/HiO2CidGCKQO/dhsNwFVEYkCr1P0jt5R0fUUskTZZ9GZBQuUwIMlHpJIy5UWYosXiNXeJINvSIcHB1VnA+SEvqWGENxehTQs8CnSMEkLwkuvLlQppeDLqt7IbA8KuyeXozoe1Fge99ihcC4LKri/n1w2xDvm7/YTm1BoScFn5no5UCvCX7mFKtYhkWJSbXbAtpdplYVRbLYOziAi38SNWF37ibKGeRc9JPAYBBY3bvG3slBI2Xs4eDkqBE7xQ2koUgnkg6Ud/P2SKrj6UHc2sNtTmx3cscBFduEAq6e7uD4b/lfTSpjuWHimF4Y3hcvfzwAL47op2LAfLhoMh57+Vlli6Fsevc+RQuqbUKMm8IUFhQMeqWQ2GE7bmPi9eh/u8Fxk5zifOn1rEstZTSGmKhoMgMUqwAAEABJREFUkOTi/NKrpd4zLeDu45WkitiyjgRXUqHcCAIGCIRZ8O8GAzPlVhDIdwjY5rsRy4AFgRxCICgocb910aJFc6jHjLvZv3+/EuI3lOpGMrMjoGN98OBBo/qqV68eChQogPLl099/n6oyKbQ6BOLVPnfjvR5yY4AkUTqkEfR1581TyiTGPknP+ySzQWmV0hzMSCq7enlgy+//gNtbDLsmefLf/BX496eFuH3puiIfKtSvoU6hObh2azICgLJ7V25SXgWG3gZckMfHxauYGIa6WU6yhAt3vdz+AVnBk2fi4xNU8bGte3Hw360gCVL/2cfBdiR0QgISf8/oXjSeBX1BTxM2ioqIxIrv5oKxSejt0Pj5NizWyAc7VHusAUjm7Fq+DvEaOaQqmGmEy6H120FyiKcKkeRgsZ6cH2zv0Z95ZSwYB41YiYuNA+OzsOzKyfPY/NsKFC1fGk06PwWSOse37MG1M/6shmdBH5BwuXz8LIKuB6gyw4zycTExuHnhCqo1r48ajzdC4bIlNNvt1VacWUPHYvV044Jtu3q5qxgw9IbZufRfRQJx647eX5HyJVGodHGc2XMYZ3YfVuQUn/X6tK4ZjeG+hiVjtrB9Su8clpEgI0nDmCt8liQIpEQgCnEahfLwhKiU9fIsCAgCuYOAECi5g7v0mg8QCA8PV6N0d3dXV0vI9O07XCxYgj0pbciLz/o2Hv20pIzG6OnpiXnz5uGNN97ISFTq8wACjH9iDcNoVawmuJ2num8peDs9/EzjcxXvEmhVvGa6w6imtaMsT/TxdHRNVzY3KguXKQ4SDCG3AvHTkDH47ZPJWD7xZyybMAvT+n6CrYtWokarxihbpwr40/ylZ1C6RiXw1Jk5H01QWzS4TWP+/ybh8PodqPlEE5SvX52iKpHAoHfI9qWr1cJ/68KVGnERjxIPApWu+/kPVX5gzRZF0BQoVVRtV/lLs4E6/xw/UwUgfeqtl+ClkSQ86YdberYs+FvpuX7uMq6cOKct/sMU0fPTkM8x4dWhoD5uV+k2ekgy74cajzdE7SebKbspu2/lfziycSeWjP8J/837S42t7tOPKdsNMwbJtXdyMCwCyRuSG0HXbuKfqfOwcMxUzBv5rZJ5pv+r8PTzQYP2TyAuJhbrf1kCxmCh90WtNk0Rfueukl07a7Fm9yLM0oiR21duoGT1CihVvSJIeNAm2kYbfx3+Nb5/aySCtXmq2bqJ6iOjzMHRURE49AbxP3pa3Rcq+9CLhrY0e6Et7t0Nw4Y5f8LJ1RkFSxXLSC3YLr0x2NrZKrIG2k/JahXV/Gm3Sf8Kae+ch4YNSZvUPIGSBOUmXyMQLtt48vX8y+AtEwFbyzRLrBIErBKBZEbrBIo5t++cPXs2WZ/pPcTGxoIxWcrUqqz+QE9PVupMhwAXTcScc8U5MJ1m0ZQXELCmPe70ROlV5Uk42NolQV+/YAX0rvZ0urFPKFy/YHmwrSWSJ7SPJ8a0fKU9On/QG87urji776giFxjMlVtd2rzRBe0HvQYSCJTn4rnrZ4NBbxASFyRbmC4dPaOIGENZyhcqXQyNOz2J0NvB2L1iA4Jv3maxImRItjD+xp6/N2oESDgcHB3x9Fsvw0Wz48imXSrAKb0k2J9PkQKqXYP2rRTJwXax0dFwcHaEg5Mj7gbcwSGNwKG3BYPEdhzaE29+OwI+RQqqdnrGcdBGjivkVpAiPv78ZhaOb9mLSo1r4+X/va0IAl3e0dlJxQuh1wjHrperq40NWnbtgGIVyqj2p3YeVGTNix/1TwooW7lJbUVA3bkeoOKQsF2DZx9Hy1c7qG0zO5b+i53L1iJO+z3FcTNWS5cP+oDBzmkTbSM5c/XkeY2caoy+Uz4Bg9lSjzGpxuONlP32DvaKzHFwdEzWrEqzupreREKmRNXyMCRYKOjm7QGetERvGz7rKb0xODg6omztKiCRwi8t6G2it+PV088bNTVSjsTOneu3WCRJEHgEgXtCoDyCiRQIArmNgG1uGyD9WxICYospEWCsEeozlwfK+vXrMWTIECxatIjdZJju3LmjZFw9PdRVspxDQMdcn4Oc61l6snQE4pC4RcPS7cwX9mlEAE99eX/BJAz/43u8O38CPlg4GR8t+R4turaHg6NjMhic3VzQYVAPfPTnNLz320Ql/9GyaXim36uPyCqCRiMZPlz8ndLZ8Z03NDLGTkv26DSslypjHeN7sBN6Jwyc8TneXzBR2dL3u09RsGRRVqlEEqPHuHfRa8II8J51g2eOVXpo98d/TceQn79EvbYtHrVFaYAq57hG/PGd6oftRiydiq6fDlIxQx6IqQv7eP2r9/Hq6CFw1MgUVWiQeWhkQM/xH6j+idmQ2eNQrk7VJAkSNs8P7YlBmo2+RQupcpY90aMTiBn7JoZ9pvxPkS8UoM5uo4Zg5PIfFLbE4uPl09H5/d7wKuRLEaMTPWSIx7B5E1Cteb1H2tEW2sc+XvlkoMLGUKhUtQoY+uvXaNr5KcNiNX/pjaH5i8/gg98no3Zq3jLa+9b69U4YOudrlK5eMZleeRAEdATkd4SOhFwFActBwNZyTDGBJaJCELAgBMztgeLv769Gy0C16iaDLCgoca8894NnIGo51ffvg+7c639ZipnvfIFJb3yg0u+jvwe/5byfYB2LTx1zfQ4sB2CxJLcRYAyU3LZB+n8UAXpBePr5gB5kJD8elXhYwsU3Y1xQ3sExOcnyUCrxjnof0aktpFnGukSpxJxHEzPoaMryxFqoxTs9KvRn2kk9xtiR1Ea70fthO3p+aEWp/mMdU6qVLHwwDtpAW1hkmNgPvWQMy3jv4OiotvkQQ2LJMsPk4JhYTyyow7AuM/e0PS3bqIe62YeDYypzqI3N1dNdYU7ZlMnBMdHGlGOgTgbsTQ0P6sionjKS8jcC8jsif8+/jN4IBHJBRAiUXABduswfCOgEirk8UAICEgPvFS5c2ChA9cU7/wg0qkEuC/F0hpnDxuKHfp9g2+JVYKA9uqcznd51CIs+n4a/v5uLZAEQc9nmtLrXMdfnIC05Kc9/CMTjfq4M2sbGRvWbkEv9q87TyXRUbGwS7UxHVKoEAUFAEMizCOTW74g8C6gFDkxMsj4EhECxvjkTi60EAZ1AMVcMlJCQEIUET2xRNxlk+uLd1csjA8lcrr5/XxEmMwaOxrXTF7Uv7mxQplZl5SrPoyw7vfum2ldOKw+u3YZjm/fy1qKTjrk+BxkZGxwcjJdeegkzZszISFTqrRyB3HLP1mORXA0PQoL2/5ylwcijkWmTlwUGnKVdkgQBQUAQyAkEcut3RCbGJqKCQL5DQAiUfDflMuCcQkAnUMzlgXL37l01FC8vL3XNKNMX726eD0/QyKhNbtSHBYdi/+ot4BGQDGb4zi/j0XP8h2DQRAYC5OkTr30xTAXfo8yJbfsQH2fZx/zpmOtzkBGunFu+PwcPHsxIVOqtHIHc+naxgLMnfJzcEZsQh9H7fscPx1ZhejbTj8dX40iQf6ozsvvWGbDemD4mHl6OVZf3KT3lvYqqq2SCgCAgCJgHAcvWmlu/IywbFbFOEMhdBIRAyV38pfc8jAAXwByeuTxQIiIiqB4+Pj7qmlGmBzB1tfAgstxD/sonb6PPlE/Q7bPBqQYL5D75qs3rqyHz6Mm4mBh1b6mZjrk+BxnZ6eqaeMyrPscZyUu99SIQn4tBZF8s3xz0RImIjcKF0Js4n8107u4N7Lh58pHJ+O/6UfxxfhtYb0wf1yMSA17XK1gejQpVekSfFAgCgoABAnKbpxHIzd8ReRpYGZwgkA0EhEDJBnjSVBBIDwFzn8LTqVMndOzYEZn1QHH1smwPFGJapFwpFKtYGjAi/kFcbBwS4i07mKyOubEeKM7OzuBPdHQ0L5LyMAJxuRiDpLJ3cXzaoCtG1nsJA2o8iwHV22U5PV+2sZoleoWpmwcZyZN//BO32T1Tqp5R+t+p1RHjGr+ObhUff6BFLnkZARmbICAIpI1Abv6OSNsqqREE8jcCQqDk7/mX0ZsRAXN7oLz44osYMGCA0SPQF++uFr6Fx9gBhQQEKlGOx97JQd1bakYbaZs+B7xPLzk4JI4nNjY2PTGpywMIWMK3i77OHijvWQTcLpPVVMz10WNlt984AZ086Vy2CZ4sUceoPkq6F4Cjnb21zK7YKQgIAoKA2RCwhN8RZhucKBYErBQBIVCsdOLEbMtHIObBthJHR0eLMFZfvLtaehBZI9CKjozCye0HlGTpGpXg4GgZGCuDUsl0zPU5SEUkWZGLi4t6joqKUldzZMOHD0e7du0k5RIG5pjTrOk0TyuSJ8su7lLKSZ40L1pN3eeL7P59RIZF4H6CZXvG5Yu5kEEKAoKAICAICAImRkAIFBMDKuoEAUtFwMbGxlJNy7RdJ7buw5UT5+Dm7YnKTepkun1uNbCxsZw5OHLkSG7BYNp+RZtlIKC/29o1L5EnJEHCg+8iNCgYYXfuIj4uLkO8r5+7jO97j1TBsDMUzmEBjif6XmQO9yrdCQKCgCAgCAgCeQcBIVDyzlzKSASBdBHw8/NT9RF3w9TVWrMrJ89j3ew/wFgLjZ57AoXLFLf4oeiY63NgaHBq9znpvbR69WpIynkMUpv3vFB2/u4NWKPnSURIKLYtXoXfPp2CSW98gK9eHIxR7d7C6PZ9MKHbu5j42vv4tvu72LlsXYbTRJIiIT4e/KzKUDiHBc7sOYKJPT7A5eNnc7hn6U4QEAQEAUFAEMgbCAiBkjfmUUZhgQjoW3f0xbCpTWSMlZs3bxqtVl+889QaoxtlLJijEkHXbmH5t7NxLzQcZWpWRuPnn4QxgWaRyz865vocZGRO3INvuZ2cnDISzVK9/k7q72iWlEgjkyBgB1uT6MmqkrDYSGy8egSLzm3FzBP/Yt7pTfjn0l6cvXs9cyrv308m37FMY2R2286ZkGtgzBTaQFtoE22jjcmUm+Hh6qkL2PDrnzi79whCbwfD3tFefcbUeao59NSgfatMebz5FClgBkuzpzIuJhb0QIkIsW4iPXsoSGtBwHoQsMvl3xHWg5RYKgjkHAK2OdeV9CQIWCIC5rPJ3d1dKddP41EPJsw+/fRT9OrVC5GRxrlj64t3fTFvQlNyRBUXOHNHTgBJlKIVSqPzB73h7OaaI31ntxMdc30OMtLn6uqKevXqqZSRbFbq9XdSf0ezokPamAYBe+TOtq57cdGKNBm993esurwPewPO4rRGYBwOuoj/rh3FjONrMOHQMpDUMGqkNg/H8VyZRmhZrLpRzSjEfr85+Cd+0ggcntpDG1hGm2gbbSSZEqnZTHlzJG4F7DPlE3gW8EHJahUwePaX6Pn1h+j07ptJqcOgHihYsmiG3YcGBiMqIhK2dnYZyua0AD8/c7pP6U8QEASyjkBu/Y7IusXSUhDI+wgIgWLtcyz2WywCHh4eyjZ6iqgbE2f37t1TGo31QilQIPHb0Ii74aqd1Xzy/QcAABAASURBVGTaN9tHNu7E/P9NxN2AO2px023UEHgV9LWaIeiY63NgjOFjx47FiBEjjBHNtIz+TurvaKYVSAOTIWCXC98uXg67jW8PLVekCQdSzbcUOpVtgt7VnkbXii3RqlhNuNo74ea9YEVqrL1ykGLppqKuPqCezuWa4vFiNdKVNaxcc/mA8ny5FRkCdwdn1fermg20hTZV8ympxEmmfHt4Oa6EB6pnc2Qnt+9HREgoHnupHZxcnM3RRa7rjIq4BydXF3j4eee6LWKAICAIZIxAbvyOyNgqkRAE8jcCtrk9fOlfEMirCOjf7uvf9pt6nN7e3kplSEiIumaU6d4P96woBkpMZDT+/m4ulk2Yrb7RrdK0LrqPecfq/vjXMdfnIKO5Mne9/k7q76i5+xP9aSNgl8MeKDc0UmT68VW4GxOBYm6+GFHvRbxZ5Uk8VrQaqniXQIOCFdChTEOMadQdT5ZIDNBMAmXlpb1pD0KrIeFCPc2LVNWejPu3wn831l89pITZ16iG3VTf9TUbaAtterPqUxhe9wWQoAmJjsAPx1bh1j3jPvOUYiMzBoglgVKkXCmUqlHRqFbBN2/jt08m44uO/VS8lK9feQcb5vwJBp2lAr/ihXlRicFnV06dj7WzFgMaKawKH2Q3L1zGT0PG4PrZSw9KHl5u+V/VyONJGNf5bdXHvI+/BU8heyiReMcgt/yspBztObFtf2KFQR4fF688+BifhXGkaC/jvPB6/ax/kiQ/d/+duQhTeo1Q/VLn7HfHwf/o6SQZ3nAr5a/Dv8bBtdv4qALsMo7Mly8MwviXBj8cjzbei4dPYtawsUlYTev3CYJvBqp2kgkCgkDaCOT074i0LZEaQcB0CFi7JltrH4DYLwhYKgL64lT/tt/Udnp5eSmVd+7cUdeMMn3xfi/UOva+c8vOjwNHYf+aLbCzt0PrNzrjpZH9YS3bdgznQ8dcnwPDuty4199J/R3NDRukz0QE7HPQAyU2IQ6/nlqP2IR4VPQqhsE1O6CAs2eiIankz5Sqh1crPq5qNl07ihN3Lqt7U2THNV1brh9Xql6r1ArsSz2kkhV08cKQWs+hgldRzXZtDKc3IE4bQyqiWS66deGKtqC/jdI1Kxn1GXNdIztmDRuHs/uOwtHFGV6FEj3iti5cCcZSoSG2dna8qBR09RZObNunCIz4+ARVpmfxsfG4cz0A5zRdSWVxcdg0bzlmDByN8weOa304wd3HU7MxECQ4dDleGRB2xqAx2L96M2xsbVFZI5rdvD0eIVpiIqPA7UWx0TG4dOwMEjQ7GEuKMV48fBMJeXqoLPhsCnb+uRYhtwLhU7Sghkll3LqoETkfT8SxLXvYpUokZOgVSAKFZAoJnPW/LEV8bCyqNKsH32IFFamyYsoczP3oW1w/46/pK4TabZoqD8LoB16USplkgoAgkCoCOfk7IlUDpDA1BKQsnyMgBEo+fwFk+OZDQF+c6t/2m7qnggULKpUBAQHqmlGmL94jLHwLT7y2cPj3p0X4+b0vcedGAAqXLYE+332Cll07aESKvfr2lqfa8BtXJn7bez8hIaPh52q9jrk+B7lqjNa5/k7q76hWJP9yCQG7HPRAOaaRFkFRYfBz9sAbVdrAwVb7/ymDcdcvWB5tNSIF2s9/149puWn+bbh2WCl6plR91ClQTt2nl9HWnprNtP125F2cCL6Snnim666f9dcW+/Fw8XDHoXXb8c/UeVj0xTTlhcFTeehpQZKAiuPj4tWJPVHhEWBclA8XTsawOd+A15c/HqDpcH1kmwxjj/Bzq3ilstrnmB3VPJJuX76eVLZv1WZs+f0fFC5XEgN/+gLvL5ik0pDZX8LD1ytJjsTGoi9+QGRouPqMfP/3iXhuyOtYO3MxZg0dm+QNwwaxMTFKrnSNShg652uMWPK9ivPydO+XwS09HBfb0dPE3sEeHTQ9A6aNUl5/A6aP0UgiP2ycswwhAUFUB2d3F40kKYTQ23dweP0OHN20C5Ub18a787/F88N6KSLq4qFTOLxhh/LqeXf+BAyc8Tk6v98br30xDPT2gfwIAoJAugjYmeV3RLpdSqUgIAhkgIAQKBkAJNWCQFYR0Ben+rf9WdWTVrvixYurqsBA49yg9fgb9yx8C8/N81dwcO1WJGikiI2NjYpJwG9Ev33tPYxp3wejnu2Nb7oOxcTX3leJR4zOHZm6W7sCyAIyHXN9DjIyifFtjA0OnJGu1Or1d1J/R1OTkbKcQcAOtjnTkdbL4cCLWg5wa4yznYO61zOSEnNPb8S+2+f0oqRry6LV1f2F0JsIjbmn7rOTcSsO47DY29pB122ob/et0/jtzGaQ7DEsd7ZzRPMi1VSRPhb1YIKMBAfVbPh1KZZP/Bn7Vv6Hk9sPICwoWCNtgcJlSsDB2ZEi6hSwG+cuoZBWVr1lQ0D7nAJ/tGuFBjXhVdBPFdnY2LBUpaDrt9S1YKli6ppexu1Ee//eCO/CBUBCpkCJIqmKk/DYvOBv8POlVY/n0fr1TnBwdNSewxEaeEdLwQi5lUh2UEFYYAjoYcJAud6F/FiULAVdvYnTuw6Bpwd1GPw66rdtATUQQJXVbtMMwTduK08SrUj1RYI77E6I8pbh/fPvvglXz8QA6pSJ1whx3dPFzcuDRZIEgewjkI802OXg74h8BKsMVRDIFgK22WotjQUBQSBNBPTFqf5tf5qCWayoXbs2atWqBZ7WYowK3fsh+PptY8RzTcbF0019e0sD7t+/r32DGqqCx4YFhShSheUpU1REJOJj41IWW8xz8PUAZYs+B+ohnWzcuHF4/fXXjT5hKR1VqVbp76T+jqYqJIU5goB9Dv5xfDUiUI2phm9pddUzEhXTj6/GkSB/LDy7BdtvnNCr1NXJzkHFR+HDtYg7vGQrXYsIUu0reRWDo11yLxieAPTH+e04GHge04+vQnB08qDXVX1KqLa6DvVggoxxQezs7dCk05N4a+JIvL9gIj5bORP/WzEDw+Z+g3YDusHBMZFAuX8/AfR6c3ByhK3WxrD78Dt3EXTtpmGR0fcefonbaK6fuajpuIWqzetpxEWip2FqSuix4n/kFMrWroKmXZ6GTnbcvHBFfW5G34tE4JUbMPYn6Not0Eum/rOtwG09uj69Pcmf+9pnsqFObqmMj4tHTFQ0aj7RJBl5wnbcElW2TlWQ6Pnm1WH4a9IvuHziHOI1YoX1+TXJuAUBYxHIyd8RxtokcoJAfkdACJT8/gbI+M2GgH7Cif5tv6k7KlasGMaPH4/mzZsbrbpBgwa4dekquN/e6EY5LOhbtBDemjQSL47op44P5ZWp/7RReHf+hKSFzajVs6Gnft9/+sgf7jlsdprd3b50XcP8GurWrZumjGEFFyiHDx8G3xs7gxgKhjLZvadu6tDfUd5Lyh0E3OCQYx1HxsWovnjaDW/ua9nOm6cw+ciKZJ4lyy7uUh4g4bFRmkTiPzcHJ3UTFR+trtnJ7j04jtjdwSVJTWjMPcw7vQn/GASrpafKpMN/Yc+tM6CtFNbb6DpYZorEgK/0lChVvRJKVi0Pdx8v2Nim/ieSjY2tqiOJAo1QMOxfJy9I6oYGBidV+RVLDChLIjip8MENtyFG34uC6wMPjTCNhOHnALf7PBBJ9XL52FnlDVOrddMkcof2MGaKja0NbGxscPX0haS2Lh5uIOmTVJDGjaNT4lynUc3ipERvFj7Qu6R83URPJT7rydnNFT2+GIZe3wxHmVqVcXzLXvz83peg5yC9XXQ5uQoCgkDqCLjm4O+I1C2QUkFAEEiJgG3KAnkWBAQB0yCgf7uvf9tvGq3Z09KwYUOl4OSOA+pqqZmnnw9qPN5IfQvKK1ORciXB8vQWNpY4nuNb9ymzjPUUunz5MuK0b2e5RcvxwTfeSoEJM/2d1N9RE6oWVZlAgKSAJxK9GjLRLMui0fGxqu2uW6ex6NxWjNq7AEsv7EBkXDSaFamCCc3eRJ9qbdVxwvQAYf3046ux9spB8PQeNo6MS9TB+6ymmAd23Lh3R+nmyTpj9i3E4aCL8NBIlX7Vn1G2NCpcCfc02xaf34bRmq20eU/AGdUty9VNlrJHG5WoUh62drY4snFnht4Rzu4uKvYHPTaCDU6SoVcF25P8gPZDDxHtov6RoCHJwPgi8XHxqkzPGNCVfRcpW1IVUY43ESHpB/wOCQiEk6sLCpQsSnGVbvlfw6mdB1GteQOU0Igg/8OnQEKGlU6uziouScitQNA7hWWGSSdYbvlfBYkYwzreczw2NjbgVh0+Mzlp/fPqWdBXxVHhfcpEIqp0jUp4+eO38dHSqXjjqw+UHat++A2Mc5VSXp4FAUHgIQLuQqA8BEPuBAELQUAIFAuZCDEj7yGgL071b/stYYTc9kM7+Ac2r5LMj8Dp3YdUJ8Z6oJw6dUrJV65cWV3NkenvpP6OmqMP0WkcAnawhVtm/0A2TnWaUn9d3I29AWcRERuFku4FMKhme3Qp10zJV/YujuF1X0DjwpXhau+E83dvKJLj+oOtO/fvZz9gs42NrerrSnig0s3YKixoWrgKhtd7ARW9ivERL5d/DANrtEcZj0KgNwxt/tv/4SkwSshEWcnqFVCqekXQK2Lb4lVQ3iWGuu/fx+0rN9QpOA6OjqDXR2RYBHYtX5dEuJCY5kk6PGWGgV6pKyrintLiV6KIOs3mzO5DOLljvypjFnzztoq1wvpilcqwCDrZsnvFetWfKmSm2bB9yRqs/3kJnxQJwa1HcTGJpBb7Wj19AWKjo9GoY2tUe6w+Aq/exMF/tybKu7uhYOniIEFy/ewlVWaYFSlfEoW0+pPb9+PKqYeeK5QhUcRgsLStWKWyLEqW6InC04iSFabyYGNri6IVSsFLI1xod1x0ou2piEqRIJDvEXCGvUax2+V7HAQAQcDSEEj8K8bSrBJ7BIE8gICvr68axa1bicED1UMuZ6VLlwa3/lw5cQ6WvI0nl2EyWffcvsNgk4ULF0b58uWN0nv06FElV61aNXU1R3bt2jWl1tiYLErYhJmoSkTAJvECD+1P5Ae3Zr842TmgoIsXnixRBx/Vewnv1OqIMh6Fk/XrohEnL5VvjjGNuuNDjUyp4FU0WX12HxIekDD0Nimv6X6t0hP4ssnreKF8MzBQrKH+sp6FNYKnA75q8gZer9watN+w3lT3Ti7OaNe/mwrcumneX/j2tfewdPxPWD7xZ/A0ngnd38O0vv8DT+hhn1Wa1QW3pBxevwO/fvg1Fo6ZihWTfoVP0UJo0/MFlKxWEdfP+qtgtJRnfJXHXm4Hkgx/jp+p5Nf/shRzhn8DeoQ07fw0XB8EXy1Uuhgad3pSfUb/OHCU6p92TNfuSZ6QhKDOohVLK6Jn84IVWDZhFn58exTozfLYy8+iVLUKGoHSAAxAS5KHttCGum0fQ0JcPBaP/QErp87HxrnL8OPA0bh4+JQiZJ7p/ypVY97Ib8GTiI5t3oMdS//V7PwadwMYtE5gAAAQAElEQVSCwGC1JIeUkEHm6OwE6jcoUreMeTKt3yfYsvAflYjld29+BHriVGxUC34lCis5yQQBQeBRBHLyd8OjvUuJICAIpIWAbVoVUi4ICALZQ6Bs2bJKwZUrVxCtfSOoHsyQhYaGYtu2bUZrZhwUCp/dl7hQ572kTCFgtPDJnYlbpWrVqmV0m/PnzyvZ6tWrq6ups5CQENy4cQN2dnaoUKGCqdWLviwg4AmnLLTKXBN6cLAFt/HwxJ3Crt7wc/ZgUbqJZAtPzNGFIuKyHwMlIjYxtkpYbCRuRNxBnQJl4WCbPJis3p9+5Yk9sQlxoP16mam38RQqUxy9J41E/XaPIyYyGkf/2w0SJjyNh54eDNTa/MVnVPckXF4aOQCVm9TB1VMX1LYZemG89FF/8EpZbok5t++YCrDKRsUqlkG30e+o7T/0AqSny73QcDz11kuo82SiBxDlYGMD9tOmZxf1yP5pB0/JadC+FVq80l6Vl6tTFc1faodLR8/g8IadKh5K69c7g22pg14erXo8j9joGNy+nBhMtmL9Gnh24Gsq6PbelZuw5fd/EBFyF/q2oZJVy+ON8R+gYOli2L9qM5Z8NQNrZy1GdGQUXhjRDzVaJG4DVQZomZu3tsRzcULhconbj7SiZP8qaP2ReNk4ZxmYOBZbO1u07fMK2g96DXb26c97MmXyIAjkMwTcctg7MZ/BK8MVBLKMgBAoWYZOGgoC6SNgr/1hqJMoFy8mHh+afous1Y4ePRpjx46F7lWQkZYaNWookXN7hUBRQJgxu3DghNJes2ZNdTUme/rpp/H888+jTJkyxohnWubkyZOqTXkjPWKUsGRmRcATjrCFjVn7uBsTkUw/45oYkhHJKg0eNlw9jBiNuNCL7sbc02+zfA0xsOX/7F0HYFTFFj2bTgppQELvvTdpgigogoKKDRVRLAgWpElVQKR3RDpSlY4UpRcB6b33EjoEQgoJ6eG/M+Hlh5CyKZvsJjdkXpm5c+fOmcdm57w7d0iC/HvzeIq6wqIjsen60afkAjPAlqcUajdObrnRsnM79F0xGb2WTkT3P8fip7+noefiCWrSb6eRBZqY+qXHSJv+36L38t/ww6Lx+Hb6YJCEYSGJiO/njMAHP3cGvTOYx1SoXAl8O2NInO5eS39F/bebwWBlxeK4RGKBniR9lk1UumlHn78m4TWN/NBtoMyLH7+JXpoMy6mrYZvXniIlKjV6TtWv+lLdWN0GA2o0a6i1/6vqGwNzd549PM5uCnkVK4Qvx/+o+sVy7kjUU+tf+fo1AK0+4v3Q06XLnJGo99bL8XL/f1mxUe2n2mIfeiwYp3YNsrWz+7+gXAkCgsAzCAiB8gwkkiEImAUCT//FNguTxAhBIPsgoE9STUmguLq6KsB2796tzikdKlWKJVDogSLLeFJCK+3ljJfgc+KcUmBs/BMKv/XWW+jYsSMvTZJ0AqVMmTIm0Z/DlGZId61hZfJlPHqcES9HN3g7uoNeKHPObkHok515EuvI7jtnsP7aIVVU1bO4OjMmirpIx0G3pYpnLEm45upBtdNOUiofRYVj9tnNuB8WpGzPlyv2M+9K0J2kqmRIfi5nR3C5ComK5BTSG0V5cCQgF5jPlFhdY3WTsKDu5OxgG8mV2znYg3oQ74d9Yh0G5ra1S5zIoF6WJxu4W+sziSTqi6f+qUuW6W1R51OFciMICAKJImCj/V0ggcJg44kKSKYgIAhkGQJWWdayNCwI5AAESpQooXp5+fJldTbFoW7d2DeLe/fuNUq9u7s7qlWrpmRJoqgLOWQ4ApcPn1I6uXwnT5486tocDufPn1dmlC5dGoC6lIMZIOCCxCexGWXa/rux497Auzw+L/+yChB7IfAWRh5ZjmP3ryhygm1xWc3Vh774/cxG/HV5D7PQsthzeLdUA9hZ2Sg5lquCNByuBN2FX9hDFcvk/VIN0bxITaWFO+3MOrMJ14LvgTYwk4TJ0fuXlY0kbpxsHfBF+VdQX+sDyw/6XuRJkiAgCAgC2Q4BZ+1vggH8l+26Jh0SBCweASFQLH4IpQPmjACDttI+Pa4FrzM61a9fH1ZWVqBngb+/v1HqKz6Jr3Fk3Q61Pt6oSuYoZKY2MebAkfX/KetSs3xHVTDxQX8WxQPFxECnUr0HcmlflVNZyUhx7qBz+5E/ctnYoXa+MnC3d0a3qm+gvHshRVbMP/8vhh9ehh67Z+HnAwsx8cQ/OON/A7ntHPFx2RfxQoFKKrjrc16xXksH76WduOBOOjSbO+4wIGyTQlVVGwwoe9r/On49/reygbbQpj/Ob1M78FT0KIKuVVrBzd5J60NpRcCQbLkbGkB1kgQBQUAQyFYIeGp/E7JVh6QzgkA2QkAIlGw0mNIV80NAJ1DogRIdHf2MgRmR4ezsjNq1a+Px48fYvn27USoZY4O78dzxuYF9qzYbVUeEjEeAmBJbYkysja9pWslz584hODgYXPZVrFgx0zYm2lOFQC7YwFRfmAOexByh54atlbWyy00jUT4v/wral2uqCIkiznnBMgaWraCRFfQM6VX9behLd1ipYf6KPME/PFid03LQ6z6fv3xcdbbRu8Y7aFakBiq4F4aHg4tmiw1oU+18pZXXCe2kzaxE4qW+dzle4kFY2m1RCuQgCAgCgoCZIeCg/h444LH2z8xME3MEAUFAQ0AIFA0E+U0zAlIxBQQ8PT3h7e2tduExZRyUJk2aKEuMDSTr4uKiApWy0r7VWxB47wEvJWUAAsSSmFIVyRNizeuUEndS2r9/f0pi6SrXl+/osXnSpUwqZzgCniZ640hSomvVN9C0UNVnbKZnB5fSdK7SEsPqfoI+Nd7FZxqpQs8QEhXxK5Bc6Vb1TXxc5sX42am6/qRcE1CHToboldnWy4Wq4bPyL6OvZsOwuu1Am2hbOfdCuljc+eVC1cE+lU+kLE5ILgQBQUAQsEAE+LfAgNh/Fmi+mCwIZHsEcjiBku3HVzpoBgjoO/H4+PiYzJqGDRuie/fu+OKLL4xuo1WrVihbtiwe+gVg36otRtcTweQRIJbElNgS4+SlY0vpGcKdlGbMmBGbYaKjvnynVKlSJmpB1KYVAQYKdIMDnGGaWCgFnTyVV0dC+yKio3AzxA/H/K7g35snsO/ueTDeSMJde/R6BZw81PIZ/T61ZwdrW1BHYvXYJtumDbSFNtG2yHi7AOn17KxtwD7p93IWBAQBQSC7IEACJbv0RfohCJgfAum3SAiU9GMoGgSBZBHQl/GY0gOFBjRt2hT29va8NDrRQ4LC+1Zvxp1L13gpKR0IEENiSRU6trxOKa1YsUKJMJ6NujDR4eLF2NgV4oFiIoDTodbwpK6nRqI8uTTZKebxY5zw88G0U+vRb988jDu2CvPP/Ys1Vw9g6aWdmHJqHX45uBiDDy3G5htHVQwSUxnDgLEbrx/R2lukpcWqbdpAW2gTbeu7dx6mn96AUw+ugbabyhbRKwgIAoJAViPgiVzaPxs81v5ltS3SvpkiIGZlOQJCoGT5EIgB2R2BIkWKqC6a0gNFNZCGw4svvohatWohOjJKvFDSgF/CKvQ+IZbElNgmLE/s3s/PD1y+YzAY0LJly8REMiTv1q1b0D1QhEDJEEhNosRDfXU23Z/mi4G3FTEy99xWcBcedwcXcBlPHa+yaFqoGp7PXwHV8pRAidzeCAgPwfprhzHwwAKsvrIvw/u78speFTCWBEpgxCOUdM2v2qYNtKWOVxllm7u9M84H3FRbGQ89vAT6NsgZbpAoFAQEAUEgixEggUITDDDwlC2TdEoQsHQETPctzdKREfsFgQxCoFy5cmqXnMOHD4OT2AxSm2Fq3njjDaXryKaduHzktLqWQ+oRIHbEkDV1THmdUlq2bBkYYJjLsPLkyZOSeJrLDx06pOqWL18eBQsWVNdyMD8E7GAN/Qt0Rlu38/Zp5ckRpJEV3o7u+KjMC+hT4x0VSPbdkg3wapEaeLN4XbQt0xhfV2oBBnatmbckrDRyb8ftU5hyci1Co8LTbdYjTQd3+qE91F0zbynVVqeKzVXbtIG2vFvyeWVbn5rv4sPSL8Arl5sidaaeWg99N590GyMKBAFBQBBIHQImk3aCLdzB4LEma0IUCwKCQAYgIARKBoAoKgSB5BDInz8/nnvuOSVy8OBBdTb14c6dO0Y3Ed9bYv/qLUbXE8GnEdCxo+cJMX26NOm7tWvXqsLWrVurs6kOOoGiP4umakf0ph8Bb/BrtHX6FcXTQMKBHh8xj2PQqEBFdK/2JqrnKQmD9i+e2FOXeRxy4wONuPi60mtwtLHHpaA7mHFmI9LjWs72p55ah6sPfZVO6v6gdCOwracaj3dDG2toRE6P6m+hYf6KoI7FF//DkfuX4knJpSAgCBiHgEiZKwIF4KxMM6ijHAQBQcBcEbAyV8PELkEgOyFQp04d1Z0DBw6osykPO3bsQPv27TFv3jyjm9E9Js7uPYq1k/80up4IxiKwefZyEDve6VjyOqUUEREBNzc3VK1aVQX0TUk+reW+vr7QCRT9WUyrLqlnegQcYIOCT75IZ0Rr98OC8NflPUoVd7VpVayORpsY/xW9mEs+teNN3lyuuPbwHjZcO6J0peWw7toh3Ap5AHqTkMShbmP1GDSr3yheB/RMYZ2lF3fBL+whLyXlJASkr4JANkQgLxzhgVwaQZ0NOyddEgSyGQJCoGSzAZXumCcCfOvv6OgIeqCYehmPl5eXAmHhwoW4f/++uk7pwB1jvvnmGyW2/++t2LHoH3Uth5QROLJxJ3YuifUi6dq1a6qIEDs7O8ydOxfDhw9PuaF0SJA8iYqKQvXq1VG8ePF0aJKqmYWAF5zgBgek9yf6cQzmnN0C7mTzQoFKqJ2vdJpUuts749OyTWBlsMKWG0fTFIeEMVe23TwBa00Htyt2tXNKky2MjfJ8/gqIiInCvHNbwT6mSVEWVZJmBQFBQBCIj4AdrFEQLirLoI5yEAQEAXNGQAgUcx4dsS3bIODh4ZFpy3hIhjRo0EBhl5ptcV9//XW8++67qt7WuStwbMsedS2HpBG4duoCVo2brQS4hfQrr7yirs3tQAKFNpHI41mSZSBQEM5I75dpbgl855G/WiLTvEjNdHXcy9GNcVLUG1LdoyU1Clde3qvqNi9aE54OsZOF1NSPL/ta0dpKx80QPxz0jd1dKn65XAsCgoAgYCkIcOmOvUaiWIq9YqcgkNMREAIlpz8B0v9MQ0BfOpEZy3g6dOgAGxsbcDnPyZMnje7jZ599hkaNGin5VWNnwf/2PXUth2cRCAkIwpxeo1TB+++/j7fffltdm9vhwYMHavmOlZUV9GfQ3GzMXHssozXGGXGGHQo8eSuZVqtL5PZCydzeKgirjZV1WtXE1XupYBVUz1MC1fKk3pOpqlaHsUwaF6gcpy+tF7ZaXxg7hX0rljtfWtVIPUFAEBAEshQBBo2lx+HjLLVCGhcEBIHUICAESmrQdDtnVAAAEABJREFUEllBIB0I8O0/PVEyYxlPvnz5oMfimDp1aqqs7tOnD7hzUExMDGb3HJGqujlJeE7vUYiJjlaE06effpp5XU9lS/Q+CQsLUx5QDGicyuoinkUIGJ74nhSAs/bPNs1WcLedTpVaoIhL3jTrSFjxozKN0bRQtYTZKd6/Uri6InJSFDRSoJiLF9g3xlMxsoqICQKCgCBgNgjwc76A9glPgww8SBIEBAGLQEAIFIsYJjEyOyDAGCgkUdgXkig8mzJ99NFHYIBSTp5T2864ceNAsifovj9mdBmc2urJymeHwkW//IZ7V2+hUKFCIOGUmj5t2rQJn3zyCa5cuZKaammWJYHCyuJ9QhQsL1lpREqBdHqhWF6vxWJBQBAQBLI/AlymSU/D7N9T6aEgkL0QsMpe3ZHeCAImRyBdDeiT2MxYxpMrVy6MGTMGo0bFLjNJreG658rNc1ewYfqi1FbPtvKbZi3D2d2xu5D8+uuvqern1atXMXbsWPj6+oJLalJVOQ3CQUFBavlOfPIuDWqkShYj4A4HFIVrFlshzQsCgoAgIAhkFAJ5kCsucGxG6RQ9goAgkDkICIGSOTibUStiSlYiQA8ULqOgB8qFCxdMbkqBAgXg7u6epnZcXFwwefJkVXfPik34a9QMdZ2TDwsGTMCupesUBLNnzwZJKnVjxIG74Oi77TBmStGiRY2olT6RnTt3Ijg4WC3foUdR+rRJ7axEwBtOyP/E1Tsr7ZC2BQFBQBCIQ+DxY9y64IOI0PC4LLlIGQFn2KEk0vbdLGXtIiEICAKmRsDyCBRTIyL6BQETIkCvg5deekm1sGbNGnU250Px4sWh7+RzfOteTO7YH4+Cgs3ZZJPYFuj7AGM/7oHz+48r/ZMmTYK3t7e6NvZAHH18fFCsWDF8/PHHxlZLs1x0dDT0Z6xx48Zp1iMVzQeBIsgNN9hDfjIegciICPjfuY8zuw7j4JptWD1hLlaOnaWS7EiWPN6+PjdxfOseQJtMJy+Z+tLoqGgcXLsdgfcepL6y1DA5Ag/9g7B06FRcOnzK5G1llwZsYYWy8Mgu3ZF+CAKZg4CZtSIEipkNiJiT/RFo0aKFii+yYcMGnDlzJlM7HBoaisDAwFS1yTgfa9euRYUKFeB79SZGvv89fI6fS5UOSxY+vH4Hxn3yAxgPpmDBgoqUKFGiRKq6dPjwYaxevRp2dnbo27cvrK3TvxtKSgaQPLl8+bLaeUdfOpZSHSk3fwRKaV+8DTCYv6EWZGFUZBSWDJ6CCe17YfmIafhv8RpcPXEO0Vq+BXUjy0ylBwJJjvCw8Ay3ISI0DIfWbcet8z4ZrlsUph+Bx49j8DgmJv2KcpCGsvCEDWT6lYOGXHVVDtkLAfkfnL3GU3pjAQhwKUXz5s2VpZzkqotMOjDgaYcOHXDnzp1UtWgwGFQ8lTZt2qh6c3qNxP7VW9R1dj5snLlEvYlmH+vWrYuZM2emKXbJ9evXqQJff/01ChcurK5NeQgPDwdJL7ahP2u8lmT5CFhr5Ell5LX8jphRD2xsbfBOn69QvGo51HnzZXSdOxLfzRyKt3t1wJvdPkPVJvXMyFrzM4XksqmsomdQaA70ejQVnqI3axEoAw84wRYWuGVx1gInrQsCZoaAEChmNiBiTs5AQPdC2bJlC06cOJFpnWbcDQYW/fnnn8FJdmob5u4x3bt3V9XWTlmAv3+dB74hVBnZ6PBI+8K+ZMgU7F6+QfXqvffew4ABA9R1Wg5vvPEGpk2bhmbNmqWleqrrkJi7evWqeJ+kGjnLqJBLe39ZEm6Qn4xD4Orxcwi464eazRsBGmGMRH64xOfO5WuqhG/dz+45gr0rN2ufgU97XkSEhqulQPyMPLfvGPBkaQvz6a2h31NRSEAQ7vrc4CWio6LAoN08M8Pv5l1s+3M1Htzy5a3Sc+vCVexcug5HNu5EWEhobH5KR639e9dvK1vpKUI79Cps68qxMzi5fb+ymZ99ehnPxvQ5yM8fDs6OuHHmsrItfp+pg+X05KPdflqfmMfEtn1OnIvDj3I7Fv2DG+cus1ilsIePYLAygETK8a17wHJipgqTOXB8iOXRTbuQlDzbZ9+3aRhfOnxa4RunMgnMOFZP6dPkbsWLAcIyylAPbbh48CR2LVuv7Gcex55jQbv84mGhyvSDppMyfLbixkvLO73z4FNLmYgJn0Ge9arJnTm2p/47iGf6qlUyZpw1MTVWXOa2efZycJz1Z8nK2tynE7Q+a1NRuMIdDsoI8SFUMMhBELBYBOQTz2KHTgy3ZASyyguFHhCMa8JYHEOGDEFERESqYWzatCkYDDVfvnzKtXp+v7G4cOA4sssP+/LnT+PBL6u5c+dGjx490L59+3R3r0iRIunWYYyCkJAQ8T4xBigLl8kDRxTTvpBDftKPgDY5JYGQr1hBuOb1TFLfiX/3Yv3URQh9GIJV4+dg+fDp2DxrqUZMbIqrc2rHAYz+sCtWjZuNc3uPYM9fG/BIk6fAUW0yv37aIsRf6nLt1EUsGzpVTfIDfR9g6dApuHz0DPas2IgpnfqDdUiUcLLPuCy/dxuCfas2Y8P0xfiz/3iNRHlE1UmmsJBHWKLppK6dS9Zg+4LVuH8j1gPxoV8A5vQahbm9R2Pt5D+xZtJ8TPi0F9gHXWFSff5v8RolEqn9DfG/fQ/nNaJo4cAJOPD3Vlw/dQHR0bHLOqjrty/6gRPuvVqffu82FCQcWDkk8CFWjpkFkhjXz1zC1K8HYtfS9ViqkdcPbseSRvRuYfpr5AwQO07eHz4IYPUkE+Ol/N5tGGZ2HaKWYxFj4he/wi2NiJrU4Sfws/7Q2m3YuWQtIsJj/x4mhRnJkWXaWFGfrotjSbs4Tsy7cOCEGk+SI4sHTwYDj189eR4xGh663slf/YSt81bg4qGT/ydWWFlLukzC8XroH4RNvy9D/KVMvlduYt3UBeBZq5r0r/Z8k4wZ/0lPrBo7SyPL9iHI72kMkxrnvSs3xen1v3MfM7oMBpe5UX7FqJmY2WUIIsLC4ezuGicnF88iUAJu8IYT5EcQEASyBwJCoGSPcZReWCACLZ7EQtm+fTuOHDmSKT2wt7fHwIEDVQwWbqXcs2dPMC5KahuvWrUqhg0bhurVq4NffP/sPwFLh00FvyimVpe5yNN29oF9uXn+CipVqoTBgwejSZMm5mKiUXbQ++TmzZvifWIUWpYt5KV9IS+PPJC3mekbx9DgR+Abf3oHcEI64/vBYNwjpn3xlipycuvknhtndh9WhEG74T1QvkFN3Lt2Sxnw8EEgtsz9Cw3efRW9lkxA17mj8OmInnDM7azKr5+5CBdPN9g72Kt7/RCpTdwZ9NnJzUWVH9mwU5Eyzb/+CF1mD0eB0kWx56+NasL92Zg+6P7HGLQd3BVB9x7A78ZdXc0zZ5IGnNzfvngNX074CT0WjFN1qS86KlqRGjc04uLFj9/ADwvHocefY1H/nWbYvvBv0FuBCpPqc8Dd+yxGVHikkm2h2dpv5RR0nTcKTT97B9Y21rh1wUeb4C/EK1+8h56LxqtlUZ4FvUCvDFZmXcrBYMC6KX+iTJ2q+GjQ94D2QIcGhYA/wf6ByFM4P7rNH42eiyfgq4n94V0iaTI6PDQMK8f8DpIzHTRZJpJRG2csoTqVSASQBMiv4dpj4Xh01/r9iTaWdtq4REdFKaImMcwC7vopsoBjqBTFOxAn3tJWEgrb/lgFX5+b6DhpID4c2Bk2tragDT7Hz+ED7b7r3JG4efayIotIQrFucm0nFmuE2EQ8CmPVZNPpXYexZc5yPNeqCX5YPB6la1dRRIj+3LIy7U/u2abMrmXrYGVlhe9+H6bGufuCMcpjKyY6msWSkkCgEvJq/xyTKJVsQUAQsEQErCzRaLFZEMgOCGSVFwo9R0aNGqW2Nz537hz27duXJji5RfLPP/8MxkVxdHRUby1n/zACq8fPwZ1L19KkMysq0dbVms20nW9L2Rf2ieRJ6dKl02TSvHnzcPr06TTVTU8lBgiW2CfpQdDy6uaGHapr7zYdYWt5xpuJxZzAhgYFawTwBdy/dhucWL/Y9k28/u3HqP7y87QS0RrhQK8CkiGH1m7HCx+1QuHyJZG3SAFVzoOtvS2c3HIrDxKfE+ef8S6A9pNXIwOgEQba5TO/9o654OaVB/RcKVimBKo1bQDK0vPh2ObdqNf6FRQsU1wtNbmhTb5hAHLldkJSP3cuXQc9Q5p3/AD5SxZ5SizQ108Fyn2n91do1OZ1GLSJMQwGlKpZGeGPQkGvEmP6rGPn4uEGpSNeK4c3/Id8RQug6sv1Qd1cikTywjWfJ/hDzxKe6VXBQL5N278NN+88cND+njCfiTLExd4pF29TTGd3H8HdKzfQuueXqs8h/kFaX3xVHokNKqD3hMFgwKtffQCHBHqTw4x17R0dFMnF68RS7rzuIA70YOQzQq8myt08dxlcbtPim49Q5rkqCAsJBUm7e9rzFhYcuxQrpbapJ35iPx8/fhw/65nrsJBH2LV0HSo2qg0SZbZ2drhx9hKCNbKP48EKxowziSkSQuUb1IBrXg9Wg62dHey1Z1bdyOEZBHLBBtXhpdHcts+USYYgIAhYNgJCoFj2+In1Fo6A7oWya9cu0CMks7pD8mPs2LFo164d6tVLe4BEW+2tGuOijB8/Hq+99poyn1+ap2tvcPnmU/+CpgrM7EDbaCNtpc00j31gX9gne/un3xKz3JhEz5yFCxdi0aJFxohnqAy9T+7evQvuusOUocpFmdkiYAsrVEZeeCKpSabZmm4WhllbW8PW3g7Pv98Cn47sqYiTai83UG/q7XLFfg5ERUaqpTv+d+4hIjQMFZ6v9YztDk6O+GhQF5SsURErRs/EsLe+AWMpPdLIGV2YJIx+zTPf3rNt2sB7K2trtdyj0gvPwdrGmlmg50Owf6CaCNMrZmSbLti+YDVadPoIHvnzKZnEDiQf7Bzs4V3qafKEsqEPQ/BY+0fCxkDyhJlaoi0Gg5VGGEXBmD5TlvXZD6163K8+4b514Sp++7IfxrTtjpldh6Jy4zqo9EJtJadsiHmMU/8dQPVXnk90GYiVhsHjmBhFGqlKyRxIBJC4KFWzEgqXK6Ekr5+5pDxkAu7eV+PHzHvXbiF/qaJw8Xh22UlymLEu+0XygdcqaQQG7ePY817hYTDAxdNdBSVmHhPJE3qnlK5dhbegDX437yjbSGYxM7m2lV5tnLjsirK0g0uA2OfI8NilR8xPmEjKcElT7dde1J4nG424eYRrJy/AYGXA7YtXlbhx42wAvU90EgraD8mzqyfPa1fymxABfhbT88QO1tr/soSlci8ICAKWjoAQKJY+gmK/RSOQVV4oBM3b2xsffPAB0koUUIeeuLPMt99+q3bqadSokTYBiFYu6HSF3zpvJe5fv62LZvnZ78Yd0CbatnflJmUrbR4zZgzYB/YlrUbSa2XHjh3Inz+/0pVWPWmpR+Ik29FNawgAABAASURBVHqfpAWQHFinFNxRCC45sOfp67KTqwuKVCqDc3uPqglmYtqitEkqvVSuHD2DcvVrIP7km5NafWJJj4ZGbV5XS06+nTkEnBwzvgZ1Fi5fSk1audSH91wydFnT51HQCw7OTirLU7t2zO2MPIW81T0PJDVY3qpLe3w+ti++njoIXBJTokYF0KODMokl1qOHQkTo00FuKevi6QaDwQp3rlznbVwK0IiG6KgokBAwps/2jg7KI4HLHuOUaBdW1laKlKrZ4gVl85cTfkTv5RPR7Mv3QKKAbRC3AN/7iAwPR9m61aD/kBwgYcR7euwE+PohJOAhb5NNOhFAogIGA6jn0LrtqNiwNkjy+Bw/p+rTm4VeNrRBZcQ7JIeZm5cn7DRi/drpC3E1iD/7o3uakHAjthzHXPG8g9hXem7Y53LQyKloHFq3A4XpwVQ4v3ruqDC5th21Z4Kkz+WjpxEVEYmzuw8rEob1SETxnFhimY2tDVzyuKniS4dOgcubqrxYF4zXQg8VY8bZTiPiCpQphqsnzsf9H2HslVvnr6hlTfc0Uko1IAcw1gk/i61gUGjEHtWlHAQBQSCbIGCVTfoh3RAELBYBeqGQzOBSmsWLF1tsP2h4hQoVwK2SuWMN46OEBodgx8K/8VuHH/G79vaRgQQvH8n8pS3XT1/U3tj+jTk9R2Lil/2UTbSNNtJW2kzb2Ye0JD8/P0WY0JOIBAzJGC6V0nVlxpnLhmhH/fr1Id4nmYG4ebZRUCNQysADzhC3caNHyGBQsRxIrs7rMxpXjp0Fd4S5c/k61kz6A1vnroCNvR1yaZNYK2tr5WGi6+ZknV4pnCCHBASBk3TW5Vt/TlbpZeCWL48SL1O3KmJiYrB+2kJFfJzZcwRndh1S3iy6twkFOZF2cPl/zARXbeLOSfmxLbthY2uLXC5OuHrqAmZ2GQIGZmWdxJJ3ycKw0ybsG6YtUvE4/O/cV20zIGtujUDhsg5+Pl84eAL0orivkctb5vyF0rUqw1MjcIzpMyfWZetVw+n/DuKa9jnLNm6euwJ6JxbVSCnmBz8Igou7q1o2snLcbCwa9BvCH4WBfWJwVcY0cX0SvNfeMRdy53FXuvD4MQqUKQ6SDgfXbgMxJVFDnBPrr80TbEi+0A4G2n0U+BAvtnsTpWpVUoFiWUay5pqGH4kt6qSXDLFkgNrkMHNyy43KL9bFf4vWqDg4/hqeDKbLAKqsF98mEh62dnZxWewr/+awDoP5Xj5yCo3bvonKL9UFd1TichzqSGq8rG2s1RIu2j3qg674Z+J8cMlT/lJF44iUuMbiXfBZMVgZEOj7QC3n2jRrGao3ex5133oF7PuxLXuMerapkl5RfNb/W7wWdy5fw/rpi9SzSzwPrd8RR6xQNicmegIWhSuYID+CgCCQrRGwyta9k84JAhaAAL1QuJSGps6ZMwdHjx7lZZYkbnHMyf+xY8fit5/q67p162Lo0KHo1q0bypUrp+pfP3tJfYGd13cMRn/YDcuGT8Pxf/eqL9JKIAMPfBvML8PctWLsxz3we/dh+Hf+SviciH0DSZtoG22kreltesSIEbh06RLKli0LLo1yd3dPr8pU1afnydatW+Hm5qaWZaWqsghnOwTc4QAGlyWZYsh2vTNNhwqULoZPRvwAg5UVSKKMbdsD0779GSREilUtBwZ+9SpeCO7580L3NqAlBcsWV54W+1dv0Sak/iqYNuuOa/eDCtJau+VLqP5qbBwVt3yeaP3Dl7h94SomtO+lAohWbVIf+pIW6rPSJsq583qARALvmUggMF4H6418/3v80vIrLBw4EZUaPYemn79DkUQTJ/Zv9fhCI2vuYXKn/qrN8/uOg5NnGAx4SSMWqjV9Hos1QuPn177EJI3o9izkhVe+fA+csBvTZzbM5TcFyhTD7B7DVRskFSIjI/Fcq5c0AqSYRvQMBvVP/LwvwoIf4cOB36vAuh4F8qllOyRs2B51sa+MEXJs827c0wgdevq8/Pm7imQgpnN7jcJdn5sUfSZRR8M2r+GURuYQXx+NCGvdswPcvfOi/tuvgiQRyZ3SNSvhxY/fxO7lG0GdM77/BbnzuqN4tXLKniQx01qs9/YrqKKRHkuHTFF95Zi89u3HcHCKJbwMBgOstGcofmwcaD+1X38JJDFo196Vm/H6d+1AD5SqTeopb6MLGomV7HhpOijPoLhvdP1UBaet1LiOlpv8b+EKJVG8annM0v4GkrgqX78GGrzzKry1Z5njQ08Wg6YipWdbEwH/j7zRtT0Oa2TJ1G9+hrVGJjZu+wZqvvqCIui4NIhyOTHlhSMqIA+8EetJlhMxkD4LAjkJASFQctJo59i+mn/HX3zxRbz++uvK0Dlz5uDRo0fqOrMPhw4dwubNm9G7d28wjkd623/55Zcxbtw4zJgxA9999x1eeOEFFbyWbwFPbt8Pvgkd9vY3mNNrJJaPnIFNvy/F3lWbwXXsXLtO93e+sU1oB/NYRhnKsg7rUgd1DX3raywePEl90aN7dZ48edCsWTNF6MyaNUvZRNsS6k3r/VtvvaV26xk+fDicnZ3TqiZN9a5evYr58+eruiTiihYtqq7lkLMRsIIBheCivtS7wSFng2Fk772KFcKX439E/3+mo9eSXzFgzQx8M+0XlKhWHtAmxi06fajK6V2AJz+uGtnx1aQBisjg7jY9/hyDHgvGotfSieiz/Dc0+aQ1bO3snkgDhcqVQOffh+KHRePRZ8UkNOvwPqxtbOLK6731stphh0RCXKZ2Qd2dZw1TelXdZRNBssDW7v+6NbFnflnv2xlD0OevSaoudTCPgmyXgUVZxp1oemv2vtfv6zgywJg+Uw/JA9brqWHGvr//49eqz8x/t09HsJ/U32/VFLTp/y1c83mwGjhp/372cNRs3kjd64fn322O72YOQd5C3iqrbN1qClPq6K5hq8ZDlTx7KFS2BLrNHwXu2EOc9b66e+dRY1m2TlWwX3XeaIo+GobEsu/KyaD9tBfaD+skhZmtnZ0KPss+sW78NrSqsHOwx4eDvgd3YuK9ntj+11N+VuPO5VfsE8vY5ifDe+B5jdTgfXJts5wkXIXna4FLhHifUuIYt+ryKTg2tDnuedOe50bvv4Z2Q7uDXi8pPdt6O7Sb9vP/x6ca4UjPGnr3EPPStSvrYjnm7AhblII7SoCfsjZ4DPkRBASBnICAVU7opMX3UTqQIxBg4NKSJUuCO+OQRMmKTpPI6dixI2y0L/RcEtK3b188fJjy2vOUbC1UqBC4VInEzIIFCzB69Gh8+OGHKF9em5holfmWlzsj7Fq2HuunLlSBF3/vNhTjPumJQdqbUXqsTPtuEJh4zTyWUYZBGlmHdamDujSVqFKlCj777DNMmDBBEQxdunQBSRPGJ2F5RiYG4u3RowccHBwyUq1RujhOAQEBqm/Nmzc3qo4I5RwEnGGHsvBAMbhqX/WtIT8pI2CwslLLZKBNMuNLM9/W3i5+lrq2tbNThAFvKENPglzOjrxNPGl6GXfF1u5ZXZzwchKeeEWAelk3oW1Jyev5JGRYV7+Pf2ab9PSgTPx8XrM/KfWZckzUz76zDu/1ZGtnB+pnO0jwQ90J5dk35YGj4aSLsy51JGajLqOfKatIrnj1WabaiZ+nXRNLW7tnx4HybIt94nXCZGtnB9alrQnLOH60IWE+22cdnuOXqXvNlvh5ybWtyzG2DZco5c7jrmcleWY/bO0S9FNrU7Wt1eKZY6FdPvVra2cX92zrBZTl0qD4fed4MV+XyQnn/HDWCGpPeCIXHmv/2Gd68/AsSRAQBLI3AlaZ0T1pQxAQBFJGgJ4L9CCg5N9//40tW7bwMtPTG2+8oZaheHp64siRI+jUqRNu3kzcZTqtxlWsWBEff/yxauevv/7CkCFDlHcISSR64pCQ4HIYeo4YDAbQY4U7BjDx2mAwgGWUoSzrsC6X5VDXihUrwGU17777LsqUKZNWM82+HrHbvXs3ChYsKEt3zH60stZALzipL/s820D+9GftaEjrgkDqEeDSGb5E4BKgo5t2YdnwqUpJcXpIqSs5ZAYCHhphUl6jTYogN6yffJYaYMiMpqUNQcCiEMjOxlpl585J3wQBS0PgueeeQ5s2bZTZs2fPxvXr19V1Zh9Kly6NiRMnolSpUvDz88P27dtNZkKuXLlQo0YN5UHBvn/zzTfo378/xo8frzxHGN/jzz//VPbQJl4zj8tWKENZ1mFdephQlyk8QW7fvo2ffvoJrVu3xvHjx02Gh7GK6alEDChP8oiEEq8lCQJJIeAAG9ATpQryoaj25d8ZCd5IQ34EAUHAXBEoXbsKvIoVBIPQrvntDzyOjsH7XBKV18NcTc42duXSPjsLwgVVkA+l4Y7csM82fZOOJImAFAgCSSIgBEqS0EiBIJA1CNALhctPSFzMmTMna4zQWnV3d1dLbb766iswxoeWlWW/DLRLMoeJ15ltyJIlS9RyoIMHDyI0NBQRERGZbcIz7ZE8CQsLw5tvvomGDRs+Uy4ZgkBSCNhqb0294YyKyAMu78mjvVGV96dJoSX5goB5IMB4I292/xw9FowD48l8NqYPuM2zeViXPa3w0D4bSZiQOCmkESgkUiynp2KpICAImAoBIVBMhazoFQTSiIDBYAA9CmxtbcHlGYsXL06jpvRXs7e3VxN0eomkX5vlaSCJxdgm9Aai9c8//zwYc6RWrVq8zbLEODIM+MslTHxWsswQadjiEXCDA0pqb1Qra29WOUFwhb1GrwidYvEDKx0QBCwdgSyw3woG8DMwvrcJSZQsMEWaFAQEATNGwMqMbRPTBIEci0CFChXiYlrQC2XPnj1mhcXJkyfVUpauXbtix44dZmVbRhozadIknDp1Cm5ubvjll1/Qr18/5M2bNyObSLUuPgv0PmFFeiuZYrkSdUvKWQjwzSonDeXgiRrwBs+8d4FdzgIiDb31v3MfTGmomq2qMKgpt4qPjooy637RPtpJe01paHbRTZyIF3HLLn2K3w8n2MIbTigDD9SAF/jZRzI5F2zii8m1ICAICAJxCAiBEgeFXAgC5oXAO++8A3o80KoxY8aYRdwN2sJE7xgbGxucPXsWw4YNA5f5cHkLy7JTYhBaenhwG+as9johridOnAC3Sub1Rx99pGLH8FqSIJCRCFg/eQvLSUQF5EEt5EdZeKAgXOAFJ+RBLrjDQbuzg6M2+bCHtfbPKiNNsBxdjx9j8+xl2LVsneXYbJyliUqFh4Zh/+qtCAt59Ez5vWu3sHLMLNy9krFBx59pKJ0ZIYEPlZ1Xjp1Jp6aMrR4dFY2Da7cj8N6DjFWcTm0pjSufib9GzsDyEdMTfS7S2Xyaq1vDCvxs4meUC+zUZxY/u/gZxs8yEia14I1KyIuicFXlrJPmBqWiICAI5BgErHJMT6WjgoAFItC9e3dUrlwZISEhaseaO3fumEUvuHSEy1refvttZc+1a9dUgFV6aaibNPFDAAAQAElEQVQMCzoEBQWBu9mcP3/+Gau5zTKD03KHpGcKMznjypUrGDRokIq/QnKtbdu2mWyBNJdTEbCGAVzqU0ijTBiElkt+OPkguVJZm3xUgxc4EamDAjCflEm2GApidJ9B+OXbXjmi741ylcB3rdriBadSz/S3ddkGWDhnPt4qXe+ZMnN6Ll72rKjsbFe3hVnZWd+mML5p8QFeyVvJrOxKaVz5TIzoOQAjew1M9Lmok0WfC/xM4mcTP6P4WcXPLH52FdPIEn6WkQS21kgWyI8gIAgIAqlEwCqV8iIuCAgCmYgAl2f06tULRYoUwd27d9UykkxsPtmmnJyc8MUXX2DBggX48MMPwaCz3Bkm2UpmVHjs2DGMGzcO77//PuhhQi8fMzLvKVN8fX3V8qHg4GBwy+bPP//8qXK5yYYISJcEAUFAEBAEBAFBQBAQBMwOASFQzG5IxCBB4GkEPD090bdvX7i6uuLy5csgofK0RNbekTj5+OOPFZHy66+/JmrMihUrwNgd5rB7zZYtW8ClOb1798bGjRuVvSSo2rdvr67N7fDo0SP07NkT/v7+aqtnbtlsbjYmZo/kCQKWgsDjx49x4cIFtcMWbWbw6OXLl+P06dO8VYl569evx9KlS3Hz5k2Vx8OtW7fA5XS7du3ibVzSdVKenzP0ImQh/x//888/cW0xj4mfjfv27Xsqnzt+7d27V312RiWIK8IyLunT8+kF+Oeffz5lG/UyUYaEMcsPHz4M2sZ8ppiYGLU8lGUMWk47mJ9U4lJNLmvcv38/1qxZg5UrV8bZvGnTJnTo0AEBAQHKa5JlbFdvj3aQZOeZ+okj2yWGvGc+5bdv3w7iSe9A5uuJHphM+j3PPj4+qj1e64n1iDmxZxt6vn4+fvy4CtTOuuzv5s2bVSwvYqHLJHamLDGi9+V///0HtpOYHPNYRpmEeBOLpJ412sO/Q//++y+2bt2KRYsWxfWNf/v1vtMO2sy/ZcSM7elJ18++EwP9uWM56zPxmjqI84YNG0AdrHf9+nXVJgOlcwwpx5TSuFKG9sXvK9tl+9R14MCBuGeEsnpKrk1dRs6CgCAgCJgjAkKgmOOoiE2CQAIEihYtiv79+6tcfvnjUg51Y2aHxLYY5qRg+vTpavkJiYsff/wR/NJ85MiRLLGeX/LoyUEPmiZNmoAxRaZNm4a6devGt8dsrrt06aK8j6pUqYJu3bqZjV1iiCCQXRDg5wHJX04USfQyptOSJUsQGBioushA2fS248SZZDD/H3ISzMKHDx8qQsLFxYW3KnFCOmHCBPX/ddWqVeDnH5c3kvQICwsDdc+aNUvVYwVOJP/44w+wzr1795gFEickKoYOHYq1a9eCJAPlVKF2IGFCrzku7aN933//PUj6jBw5UpEXmoj6pZ0kNX766Selh22Hh4erMk5y+XnMxIn0qFGj1FJR2q8EEjnQDnrEDRw4UH2O006SvBQlOcIg29RP0vf333/HiBEjwIk5y1mP/Tl69CiIY6dOnUDMaQcJKr4c6K0R25MnT8akSZPw6aefKmKDdTnhnzhxIkgu8F5P3KWO2On3HL/PPvtMYa63QQ9J4qDLkKjgDnPcXY72jB8/XvWb5I0uk9iZ/SFG27ZtU/IffPABGNA7Pl4cIxJHHLuxY8eCJAX7putL7lm7f/8+mDiG/JtEEunBgweqKgkR9pNYcbyIEe0m/kpAO9AOPkN8PvXnjt8bWEcrBok7YkhSicuD+fxcunRJPS8MkN6xY0clQ2KGBBnrMKU0rpShffRG5fPNsWIf+NyT6OGzzzHgM0Z8KE+bkmuTMpIEAUFAEDBXBIRAMdeREbsEgQQIcGcenTjhl0R+OUkgEu/WfC6rV68OftEsUKCAit9x6NAh8IsgvWr45SoxS8+cOaPepPKLeGLlCfO4KxC/9HFywC9unDC89dZb4Be/hLKcaHDpzrJly9CjRw9UrVo1oYjZ3H/77bdq8pEvXz4MHjzYbOwSQwSB7IQAYxzx82nnzp3gG3MukyPJW69ePeWZMnXqVLVckR4BM2fORMGCBUFPDB0DBtXmhFy/Z0wlkgQkZfhZx/+7JB5IeuTPnx/NmzcHiWXdG4AkCN/Wv/nmm2q5Jif7/IziZ+fChQvBeEckF6hTb4OfjQzkzQk5beJSRE6c6TnASSzlqJ8ERunSpUE97BMJYy4N5WSbSxfpEUNigP3mrmr87NWJI+pImEiCMKA2yRpOmKmPXpKcNN++fRvFixcHP1vZBgkEg8EAHx8fpcbNzQ2U5USaJMPXX38NklKswzPbpjejbitjPfGa3hwkqm7cuKGwV8riHTgZ5y1tIxYkw2kb+0sig3VpG2WYOA4cQxIUJHdoZ+HChdWOayxPKtEO6p47d64iq2g/cSDBpdehzjlz5qBVq1YguVO7dm2QBGeblEnuWeNY0A6SMqxLsqNEiRLKQ4Rj6uXlpXSSVBk9ejQYi4z2Uy8Tnzv+fSUxoj93JOSIG8vLlCmj/p5w3O3s7BT27AOfPWLH7xSsx/698sorrKL+ZhM7jlFS46oE4x2io6MVKcMYaXyuWI94TJkyBbSPosQsqTZZLkkQEAQEAXNGQAgUcx6dnGyb9D1RBPhljF+kWci3a3Qp57U5J35Ra9euHfglnRMREhicoNSsWRP8Yp/Qdn7p5USAb3w5oeBkg4nX/IKdUJ5u5D/88AP4hZJfwvmGkl8qrayswIkNEvzQnnLlyiXINb9bYsC3g7SMb2MT6wvLJAkCgkD6EDAYDChWrJhaskMihJ5yJCeolZN9egC+/PLLMBgMyhOExARJTZYnTCQwSAy/8cYbikzgG3fuVmYwGJA7d24l3rhxY6VLXyJEDxJOjl977TU1WSYRzDY7d+4Mespx8k29Fy9eVPV5YEwsTsa5TISyrVu3Br0/HB0dWawSPwsNBoPaJY16VOaTAyfVJIE+/fRTVY+EyqlTp0CSg+THE7FnTvSmYLv03ohfSC8UTtZJ6FAvP/MLFSoEEkb0eKAsbWM/6TXByXzTpk0VDpxIczkSvU8YtJuf3QaDAfwbQb2cwLM+20wKd5aTeCLRQG8Hfs4bDAbQBpYRQ551osdgMCjvFxJPtIVyup2USyyR/CGJQh20sUWLFooooRcNSRoSOfTEaNSoEUgE0QaOPQkPEmjUaTAk/azR+4QYJRwrei6xzNraGhxveoqQWOF4UycTnw8+d3wO2J/EnjtiT1184UAvHfaHdfPkyaOWI23fvl15wLAu85mIf0rjSrn4iX+r6JHFZ4X5xIF41KhRQy374rOWXJusI0kQEAQEAXNGQAgUE42OqBUETIVA48aNQc8E6qe7blYthWH7qU38ov/qq6+CcTz4Vpb3CXVw55tKlSqBX/bilxkMhvi3cddc2sI3og0bNgRJFn655BtFvrnkl8w4QQu6oHu1ThbxbSQnLBZkvpgqCFgcAiRM+Oa8Tp06irRgBzjZpPcEJ+Zffvml8gShlwY/g1944QWKPJNIbNCTgBNpej+QEKA3BJerkExgBU58OcklkcDJKb0WqJMTZ5IJ/L/PN/a852RTX05BAkWf3HJCHRkZCS5JJCHNSSp1x08kDUqVKoXEllaSLKCd9HLQ7WSsCv5tYbvx9cS/5iSesUJ0O/Qy2kLygstg2GbFihVBwoN9ZVu6HOsTZ+JHzJlP8oFnfuaTmOA1E8ksg8GgSCXeczz0STnvaQNtiW8v9XMCz3JiRwKMZ5LRPDNRD71+qL9BgwYUVZ4/1M0+qIxEDvx7RQKF3j8sNhgM4N8e4khSjW1wPEmEsW8kVEhWsE8cO9ZhYhkxiP+s6fnsD/vFez2RsGGbxNbb2xv8m6eX6WdjnjvaQXmShfH/NvLZGzhwoPLAIbHCmD6M9UI7jB1X6tUT+0cPH+JJvJnPPHp08f8TMUyuTcpLEgQEAUHAnBFIikAxZ5vFNkEgxyPAL2jtnwQ95VIYfknMLqDwLRXXmdMNet26ddATPW5IriTsJ12eucaaODB2Ad/8Ui6xCUXCuuZ2zy/VfHuqv5nmEgC+qTM3O8UeQSC7IcAlPJzkxfeK42Sck2x6GpCUJWHNJRskU0hgcHKokxOcRBMTypPw5LIN1qHXHZf+8HONk2zKsB16X9Djg94L1MOlISwjmcB2STzwnpNynVChN4Oug5PTq1evKo8REs6UZSI5QI8HXpNYoAcB9fM+fqKd9OYYMGCAiudBD0Em4kDd8WXjX5NEoDcFPU3i57NNtkVc2Df2keW0gdiQBOA9J9b0xKHHB++Z6AlhMBhAUoP3eiIpQNupgx4NrEPMOLGnDPUyeCmXsvCetlOeyzjpyUiint6I/HtJEoc2Ex/2jziSxKFu1uWZXhzJESgkeDj5Z33WSZg4diRv9M9sLlfhcqgXX3wRJKdIqLAO7SQ+8Z815vNvGQk02sF7PVEvE/8uENv4f9vYL8pxPFN67vis0sOFBArJLdZjMhgM4BLhIUOGgMuASPoxBgs9f4wdV+qJn/ic0DZiHj9fvzYYkm5Tl5GzICAIZDoC0qCRCAiBYiRQIiYImBsC7733Hr777jtlFoPJca2xupGDRSLAyQPdrzkpYAe4XjzhF2zmSxIEBAHTIMBJKCfqunZOVElOcNkEJ5LccYxnxidhPCoSBpy0kuygdwDLSAYwMSYTJ9PUx0k/CRWSwLpueqCwjJ5y9NigDpYxjwQKiQjGcCJpQ/KF8UC4tIYTXBIIbIOEK+3j5J91mWcw/J+IICnDtrkkiJ4R9KShHfR44c5jbId946SaE2pek3SgZwz1JZa4rIYEAvvHMyf1JCV0WXo20Cb9nuQGSQzK6nkJcabdXPZCLLj8h14YXGJEEp0eHiROOBbNmjUDl63+/fffYH8YR4XEjN4e43QwKCz1czkLSQHGaKFujhXr6DYQb+Kj35NUIDnCSb+el/CsexBxhxzqojcF44XQfpIiHDt6eZAEYYwbBgqmzYzHRXlipuukjZTX73nmM8FxYHwQyp8/fx4kUyjH/pN44ssByjJxDOllRLtJ7tAOtpHcc8d6lOOZic8SCTp9jPh3iLbTPj4XlGEyZlwppyfaw79lXJ7GsedzQk8sPuvsT3Jt8m8fn3cGzNf1yVkQMA4BkRIEMgcBIVAyB2dpRRAwCQJ8M8ov2FTOL5/03OC1JMtCgGvPGcyPkwG+JeRbbn6ht6xeiLWCgOUiQDKBE7v4k0v2hktpOLEl8UBPhs8//xx8q84lD5zQcsLbuHFjrF69Wi2t5KSRnnAkKxhfo2XLlqAsJ/GsS51MJGNYxonqm2++CXokMJ+TdC5zJBHA5UL02KA+Tvi5tIJEDdsguUrihIQG6zG5ubmpoNgkajipZhljT/DzhDFJGH+KeqpVqwZ6nzDOFAkJErf03KO3DOUZc4r6EkskKUjekzhgcNthw4apuBnUR+wY+JZ26XXZFvtITxHmsZ+0If7k3GAwgPbRu4LEFHFmIHASJ/T2YR3WcmZ30wAAEABJREFUff7559WW0Yx1RXnaHn9pFGWKFSumAm5Thv2lTfQI4fjSG4RjTOKBxA7tYB0m4sm6yU3a2S/qI75sn21zLPRlTyRsGJScSzDZj/r164NEADHjc8RlMfRwoS20g7rYtp742c9nhEFdqZ/xzkjSUJY2k3xgX3R5kkv00mHwYz6HfE6Se+4MBoN6zujpousgCUcvKNbleBIzerswrhifJ2PHldhwnNk36qadJH0YsJZ6iYmrq6va5tpgiI0/k1SbxIWEFwlE6spRSTorCAgCFoGAECgWMUxipCCQNAL8cs8vs/xywjdj3FmGX+qSriEl5oQA3w7zLSltYnBbup7Hn1wwX5IgIAiYFoHnnntObZ3LiV/8ljgx7NOnj9p2l/83uT0st4blxFKXYwwS7prCJTCc6HIyTu8DxkHh8h3uQsJlEZxQ6nV4JlFAz0FOvHnPZDAYQIKCdUh8cKtX2sAykjDcvpYTbU6euWMKCQqWMZFoYOBZ7sJCcsdgMIDECHXRDnpsxNdHDwzazTLaSg+BJk2agF4U1JdYMhgMIOHDemyffeaEnIQQlxxy4h+/HkmK3377DYx/wXx6YzD+FSf8vNcTbSd5Qw8b4pyw75SjXdzZhbbyhQHtZh9YpidOutkP/Z5nTux5ZhwRjgHHj+QE22Q+E+3hUlAGEOZ9YslgMChsuMySNjBxnDne0H6oj0QbP9NJspAEYp7BYADJNJJi9CJK6lnTVID9of3EgOdq1aqBNnOpFbcv5jXlmNgu//brO+bwnvbQLmLDcY//3PG5YcwbEjusz0T7+MwQb7ZJIpDjSF0sN3ZcO3bsCG6VrdtHzKmbONMWjis9Zfk8MD+5NjkGrMNnhTZIEgQEAUHA3BAQAsXcRkTsEQTSgAC/zPOLFF296bLNLydcL58GVVIlExHgW1ImNsnJEZcG8FqSICAIZC4CnJwnR1xyYsgJKCd/iVnGpTychMcvYx6JbYMh8QDYBoMBbNNgeLacupji6+N1/PY5GTcYnq6bWD8MBgNoB/tAHfGTwRBbRlvj56d0TV30FOBZl+Wkme3r9/o5fj7tp916WcIzy4lzYn3XZSlD74jE2iKBwt2HuJxKl6dHBT0taAfzuMSFOngdP9na2ioPjfh58a8ZX4UkDPOIFxOvEybmx8eF5QaDQZEv0H5oN8ddu0z0l7YlxIB5tDthBWLJsvj5bJ/jbTA8/WxQhu2yfV7HT8SbbSbURRnillid+PmsR1soz0SciJfBEPt8UT/z4yfmJdamwWBQO1ZRZ3x5uRYEBAFBwFwQEALFXEZC7BAE0okAv8wwCBxdhbl+nu7fXBqSTrVS3UQI8E0g31RSPd28+Zab15IEAUFAEEgbAlJL93Th3z96VdArk8tI6MVTsmTJdAHEuCSMb8JlVelSlAMqM6YKCRSSbDmgu9JFQUAQyGEICIGSwwZcupv9EeC6bLpCs6dcGqJP0nkvKesR4Jp1jgsDBdIaxj7hundeSxIEcjQC0nlBIJ0IcIkIP1+5FOaff/5Ry7IYT6Nnz57gcpT0qGdcGcaoiR/INT36snNdegBxeTF348nO/ZS+CQKCQM5EQAiUnDnu0utsjgDXaDOwHbvJJSI///wzLl68yFtJWYgAg/VxTTg9g/hFn8ElGUgyC02SpjMQAVElCAgCWY8AvR74IoF/++iFwqWR6fU+Ya8Yj0SP48F7SUkjwEDEjCnDZTpJS0mJICAICAKWiYAQKJY5bmK1IJAiAgxQyGB53H6Q21LyDRyDyqVYUQQyHAF6nYwdOxZMvKabOXdpqFOnToa3lQ6FUlUQEAQEAUFAEBAEBAFBQBAQBJJBQAiUZMCRIkHA0hHgRH3kyJHgrgmhoaHgjgmMlJ89A8ya52jpXic8cx3+V199BRJbxYoVM0+DxSpBQBAQBAQBQUAQEAQEAUFAEEgUASFQEoVFMgWBLEDARE3Gn7TTG+XgwYOgNwq3CTRRk6JWQ4CeJvQ4YeJ1fDJLK5ZfQUAQEAQEAUFAEBAEBAFBQBCwMASEQLGwATNnc8U280Yg/gQ+MjISc+fOBXd+OXnypHkbboHW0duEsU54TkhgWWB3xGRBQBAQBAQBQUAQEAQEAUFAENAQEAJFA+HJr5wEgWyPQMLJ/NGjR5U3yh9//AFu0ZjtATBxB8+dO6finIjXiYmBFvWCgCAgCAgCgoAgIAgIAoJA+hBIU20hUNIEm1QSBCwbgfjeKI8fP8aff/4J7trDGCnXr1+37M5lgfXHjh3DqFGj0KVLF4jXSRYMgDQpCAgCgoAgIAgIAoJAjkNAOpwVCAiBkhWoS5uCgBkgoHujDBw4ECRUgoKCwF16SKRMmjQJFy5cMAMrzduEffv2gVs19u7dG1u3boW1tTW4+5EeuNe8rRfrBAFBQBAQBAQBQUAQyEIEpGlBwAIREALFAgdNTBYEMhKBOnXqqF1hBg8ejOeffx4RERH4559/0LlzZ4wZMwYnTpzIyOayha4dO3bgxx9/BMmn3bt3w97eHq1atcLEiROVJw+D9WaLjkonBAFBQBAQBAQBQSBJBKRAEBAEch4CQqDkvDGXHgsCiSJQs2ZN9OvXD8OHD0fjxo2VzObNm1WMlCFDhuDAgQMqLycfNm7ciB49emDYsGE4dOgQHB0d0bp1a0WcdOrUCcWLF8/J8EjfBQFBQBAQBCwLAbFWEBAEBAFBIJUICIGSSsBEXBBIDwLXrl1Tnh3coSU9ekxZt2rVqqB9o0ePRtOmTVVTO3fuVF4qjPHBgLMMlqoKcsCB2z5PmTIFn3/+OcaNG4dTp04hd+7ceO+99/Dbb7/hyy+/ROHChXMAEtJFQUAQEATMDQGxRxAQBAQBQUAQyFwEhEDJXLyltRyMAIOzDh06VMUWCQ0NNXskKlasiO7duyvS4NVXX1X2kjhhwNkuXbqogKkkU0gKqcJsdNBJk48//hg//fQTVq9ejVu3bsHDwwMffvih8jhp37498ufPn416LV0RBASBTEdAGhQEBAFBQBAQBAQBi0JACBSLGi4x1lIRuHHjBkieXL16FcWKFcMPP/xgMV0pV64cvv/+e8yaNUvF96hfvz4cHBygkylfffWVIlOWLl1q0Vsh7927V21B/M4778SRJvfv34enpyeaN2+Ovn37Ytq0aSCpki9fPosZPzFUEDAlAqJbEBAEBAFBQBAQBASBnISAECg5abSlr1mCwM2bNxV54uPjAwYXZfBRS1zyQW8L7jBDjwx6npAEevHFF+Hq6qrIFBIs7dq1UzFCuJsPY6bcvXs3SzBPqdE7d+5g165dmDdvHgYMGKB2zvn555/VFsQhISHw9vbG22+/DcZ+mT9/vlp21bBhQzg7O6ekWsotCwGxVhAQBAQBQUAQEAQEAUFAEDAaASFQjIZKBAWB1CPAZR8MOHrlyhWUKlVK7dxSsGDB1CsysxrcAvmll15SAWYXLVqkCKI33ngDXl5eKkbI77//rmKmfPrpp3jrrbeUB8vYsWPVNsmZTawQewbDnT59uortQg+T9u3bg7sOLVy4EPv370dMTIyKY9KmTRuMHz8es2fPxhdffIEaNWrAYDCYGfrxzZFrQUAQEAQEAUFAEBAEBAFBQBDILASEQMkspKWdHIfA7du31W4tly5dQpkyZRR5Qi+O7AhE9erV0bFjR8yZMwcMuNqlSxe1rW+lSpVgZWWF8+fPK++OZ4iV77/HwIEDwYC1U6dOBT1bVq1ahS1btmDfvn2KjOGypwcPHiAiIkIlXjOPwVwpQ1nWYV3qoC7q7Ny5s/Is+frrrzFmzBisWLECx48fBz1MuHsObWvVqhVoK+uRYPnkk09QtmzZ7DhE0idBQBAQBAQBQUAQEAQEAUFAEEgnAkKgpBNAc64eGRmpJq7JTTK5JSsnvh999BHoQcDEa8a1YABRLm8YNWqUmhRzKcNff/0FbuW6e/fuuMmoOWNgatuS0s8lIvQ8uXjxIhhDhMt26J2RlHx2ymeMl2bNmqFTp07gs7N8+XLl0UEMGIC1bt26YAyRsLCwZ55PBqglmaGTIEk9n3xmWTYwHvnCuiRSSKjwmb9w4YLyLGFbbJNt0wZ6l9Am2kYbaWvRokWz0xBIXwQBQUAQEAQEAUFAEBAEBAFBwAQICIFiAlCzQiW9HUhqLFiwQMVt4NaqfLvO4J/JTDKTfMPPnVVOnz6tljds3bpV7UJC3TNmzFC7svzyyy+JLofYs2cPGPMjKzAwlzYZ94MBYzmBr1ChgvI8yZs3r7mYlyV2eHt7o0GDBioAK0m5uXPngkFnR4wYoQK2du3aFXxmSXLwueXyoOeeew7Er0iRImr3Gzs7OzBxJxzmsYwylGUd1qUO6mKcFupmG2yLbTL4K22gLVkCgjQqCAgCgoAgIAgIAoKAICAICAIWjYCFEygWjX2ajefuJ+vWrQPf1Pfp0wecOH722WcgqUEvkZ07d4K7vrABBiutVasWGjdujJYtW+KDDz5Ahw4d0K1bNxU8k2/hqYfLH/j2nolv8pmXlBdAkyZNUKdOHZQuXVotz6C3hR6Qc9CgQSp2BGNJ9OvXT+1asn79ehVklPZk9+Tr66sILJInXCJCjwfu4pLd+52W/jEga5UqVcBdfV555RW0bt1aESz0CmGAWgZ15dIb7nzDZ5LPJhOvmccyylCWdUiQUAd1USd1s4202CZ1BAFBQBAQBAQBQUAQEAQEAUHA3BDIenuEQMn6MTDKAsbRYMBLEh+M2fDrr7+Ck8mjR4/C398f9vb2KF++PF5//XW1YwgDYa5evRqM60BipVevXmAsCO6SwqCeL7/8MrisgZN8Ll/gJJ9v95n4hp95FStWVEQJCRMu7Wnbtq2Kc6EvnaANa9asweTJk8HlPtTLSSsDjAYGBuLw4cNYuXIlJkyYoOJM0Hb2gX0xqtMWJnTv3j0VmJTkCXEgeeLu7m5hvRBzBQFBQBAQBAQBQUAQEAQEAUHAJAiIUotHQAgUMx7Cq1evqmUOPXv2xLfffot58+bhzJkzyuuDSxfo5dG3b1/MnDlTERXc5eSbb75B8+bNVSBMW1vbTOld8eLF0bRpU+XZwmUTy5Yti4t5QY8X2spAorSdfWBf2Ccur2AfM8VIEzdy//595QEUnzxxdXU1cauiXhAQBAQBQUAQEAQEAUFAEMg8BKQlQSCnIyAEipk9AVx6w91CSIwwUOasWbNw4sQJcNeQhg0bgvn0+uDSBe4YwryCBQvC3H4YZ4LxJujxQltpM+NQ0POFHirsE/vGPrJP7DP7bm79MMYePz8/cOmSTp70798fLi4uxlQVGUFAEBAEBAFBQBAQBASBzENAWhIEBAFBIF0ICIGSLvgyrjJ3DWGwVwbB5LKbI0eOgMs/uHyGBAN3DeGZhEnGtZq5mrhkiMt46KHCZUUM/JknTx6wr+wz+04MGIg2cy1Le2vcUpcEkU6e0H4SRGnXKDUFAUFAEBAEBAFBQBBICgHJFwQEAUMD4c0AABAASURBVEFAEMhKBIRAyUr0tbZ14oQTb17nz58fr732mtqZhLveMN6IJZMmWhcT/WVgWwb+ZNBbnUwpUKAAiAG9ORg/hMFwE61sJpmMPcNx08kT2p0rVy4zsU7MEAQEAUFAEBAEzBABMUkQEAQEAUFAELBgBIRAyaLBI1HAyTcTrxlHhLFBuKyFZ+4ikkWmZXqzOpny+++/qwC43N3n0KFDajeb3r17Y9u2bZluU0oNBgQEqF2MdPJk8ODBKpBvSvWkXBAQBAQBQcCyERDrBQFBQBAQBAQBQSDnIiAESiaPPcmSgQMHYqCWeF2kSBG1sw13tKHnSSabY3bNMQAusejcubPaJvnYsWNgYFp64mzevNks7OUOQ4xzopMnQ4cORWYF7DULAMQIQUAQsGQExHZBQBAQBAQBQUAQEAQEgTQiIARKGoFLbTWSJSRNmHjN5SpffPGF2uKXWwTb2NikVmW2lk9IpJw6dQpjxoxB165dsX79+izre1BQkFpepZMnw4YNg7W1dZbZIw0LAjkPAemxICAICAKCgCAgCAgCgoAgkDUICIFiYtxv3bqF0aNHx3mc5MuXD59++qkiTt5++204ODiY2ALLVp+QSDl79qzCrlevXjh58mSmdu7hw4dgbBadPKFnDLdnzlQjpDHLR0B6IAgIAoKAICAICAKCgCAgCAgCFomAECgmHDZu3duzZ09s2bIF3Jmlbdu2avL//vvvw9nZ2YQtZz/V8YmUEiVK4Pjx4yCJsnDhwkzpbHBwMPr164f45EmmNGyGjYhJgoAgIAgIAoKAICAICAKCgCAgCOREBIRAMcGoX758WQVA/e233+Dn54d69eph5MiR+Oijj+Dm5maCFnOOShIpw4cPVzsVxcTEYN68eYrYOHPmjLEgpFru0aNH6Nu3r5AnqUZOKggCgoAgIAgIAoKAICAICAKCgCCQfRAQAiWDx/Kvv/4CvU64BS+9Tr766isw4Ci9JjKmKdHi4uIC7lT0ww8/wMvLC4cPHwZ361m6dGmGgxMaGqp0i+dJhkMrCgUBQUAQEAQEAUFAEBAEBAFBQBCwKAQyn0CxKHiMN5YeED/99BNmzJiBkJCQOK+TN99803glIpkqBF566SUwiGvjxo0RERGBWbNmYcCAAcpTJFWKkhAOCwtTy4SEPEkCIMkWBAQBQUAQEAQEAUFAEBAEBAFBIDkEslmZECgZMKALFixQXicHDx5UsU7E6yQDQDVSRf78+RXJ8fXXXyvs9+/fr+5XrFhhpIbExcLDw9WYCnmSOD6SKwgIAoKAICAICAKCgCAgCOQEBKSPgkB8BIRAiY9GKq/paTJo0CDMnz8fUVFR4nWSSvwyUrxly5ZgbJTatWuDy26mT5+u4tCQCEltO/Rm4fIgIU9Si5zICwKCgCAgCAgCgoAgIAiYGQJijiAgCGQgAkKgpBFMX19fkDzZs2cPbGxsIF4naQQyA6uVKlVKjUm7du2UVsahGThwIPz9/dW9MYfIyEj06NFDLQOqUqUKRowYYUw1kREEBAFBQBAQBAQBQUAQMAkColQQEAQEAfNBQAiUNIzFlStX0KdPHxw/fhz58uXDzz//DIl1kgYgTVTlgw8+AIkTT09PHD16VAXxvXnzZoqt0Yuoe/fuQp6kiJQICAKCgCAgCAgCgoDRCIigICAICAKCQLZBQAiUVA7lyZMnwXgbt27dQtmyZfHLL7+gRo0aqdQi4qZGoE6dOopEKVOmDC5evAgG+OWSnKTajY6ORrdu3YQ8SQogyRcEBAFBQBDIsQhIxwUBQUAQEAQEAUEgFgEhUGJxMOq4b98+MDYGhevVq6dibBQpUoS3kswQAS7poScKx+r27dvo16+f8hpKaGpMTAy6du0q5ElCYOReEBAEBIHsgYD0QhAQBAQBQUAQEAQEgQxBQAgUI2H8559/lEcDxVu0aKGWhTg5OfFWkhkj4O7ursbqtddew8OHD9G7d2/s3bs3zuLHjx+jS5cuQp7EISIXgoAgYH4IiEWCgCAgCAgCgoAgIAgIAuaAgBAoRozClClTMGnSJCX50Ucf4bvvvlPXcrAcBL799lswuCwJE8as2bp1qzL++++/F/JEISEHQcCECIhqQUAQEAQEAUFAEBAEBAFBIBsgYJUN+mDSLvTt2xerV69WbZA4adu2rbq21AOXIU2bNg3Dhg1Dz5498cUXX6B169YgwZBYnzZu3KiWvowePRpz5szBqlWrwN1tbty4kZi4WecxuCyX6nDXpFGjRqFz585Cnpj1iJmPcWKJICAICAKCgCAgCAgCgoAgIAgIAkKgJPMMDB06FEeOHFES/fv3B5fuqBszPgQHB2PLli0g8ZGYmVOnTsXKlSuxY8cOnDhxAtydJjQ0FAyimpg8dR0+fFjpXLx4MVh/yJAh+PLLLxMTN/u8V155RS3F8vLyyknkidmPixgoCAgCgoAgIAgIAoKAICAICAKCgLkjIARKEiM0efJk/Pfff6p04MCBYCBSdWOGBwZIXb58uQpw++6774LeIuPGjYOfn98z1nLJymeffYYePXooLxR6oyxbtgxcpvSMsJbB3Wu40xC9Neh98+qrr6J27drgLjda8TO/jC9Cj53E2n5G2OiMjBWsWbOmIlEaNmyIESNGZKxy0SYICAKCgCAgCAgCgoAgIAgIAoKAIJAtERACJZFhXbhwIf7++29V0qlTpyTJAiVgzMGEMiQrSIjMnDkTJ0+eBIOmktxgYFRPT89nWq5WrRpIsjRp0gS85i5CyQXDdXZ2Rq1atdC8eXMw/gsJmEGDBikC4hnlWgbji5CMIdlCWXqtXLt2TSsxr99ixYqBy7PMyyqxRhAQBAQBQUAQEAQEAUFAEBAEBAFBwFwRMIpAMVfjTWHX+vXrMW/ePKX6rbfeQqtWrdS1uR4cHByUaS+99BLodbJgwQJFbjRr1kzlZ/aBcVXKly+vmj1//ryKm/LVV19h6dKlKk8OgoAgIAgIAoKAICAICAKCgCAgCAgC5ouAWJY0AkKgxMOGAVYnTJigcl588UV06NBBXWf1gcthlixZgsuXLz9jCmN6rFu3Ti3fKVeu3DPlmZ1B3MaOHYs///wTX3/9NapWrapMCAsLU2c5CAKCgCAgCAgCgoAgIAgIAoKAIGBCBES1IGAyBIRAeQItvSUYO4S39evXVzvU8Dork6+vL0aOHAkuh5k9ezYmTpyYleakqm0PDw+0bNkSw4cPBwmejz/+OFX1RVgQEAQEAUFAEBAEBAFBQBDImQhIrwUBQcBcERACRRuZe/fugV4T3MGmRo0aYOBULTtLf9esWYOOHTvi33//VXbkz58fX3zxhbrOLgfGUmE8lhUrVmSXLkk/BAFBQBAQBAQBQUAQEAQEAUFAEBAEsikCOZ5AiYqKwvjx43H16lVUqFABgwcPzvKhZryQ3377DaGhoShRogQGDBiAWbNmoWLFilluW0YawPgtJK2mT5+uyCEuocpI/aJLELAUBGIeA4/CgQchwP2HgG8QcCcQuOkPXH8AXPUDrtwDLvlKEgzkGZBnwDyeAX4m8bOJn1H8rOJnFj+7+BnGz7IQ7TONn22W8jmc0E65FwQEAUFAEBAEEkMgxxMoM2bMwOHDh1GyZEkVR8RgMCSGU6bmlSpVCpUrV0bnzp0xadIk1K1bN1Pbz6zGGHB24MCBKFCgAG7evKmC39L75+FDbQaZWUZIO4JAFiDAScWjCMBfI0w48eBE5LZGmPA+MBR4GAZw8hEWCUREAVHRAOtkganSpCAgCFgmAia3mp9J/GziZxQ/q/iZxc8ufobxs4yECj/bbmhE8P3g2M801jG5YdKAICAICAKCgCBgQgRyNIGyfft2cBtgFxcXdOvWDd7e3iaE2njV1atXV7FPuHWw8bUsU5JbLk+bNg3t27eHg4MDDh48iHPnzllmZ8RqQSAZBCI0EoSTitsBgM99gGe+peXEI5lqUiQI5FAEpNvZBYFwjQgOfATlVcfPvlvaZyA/C0m8ZJc+Sj8EAUFAEBAEcg4COZZAYYDWuXPnqpFmgFMulVE3mXgICQnBxo0bERGhvYrOxHbNrSkbGxu89957oDfQJ598glq1apmbiWKPIJBmBLg0h27tN/yglujQ8+Tx4zSrk4qWgoDYKQgIAs8gwM++UO0rD8ljLv25GwgEhz8jJhmCgCAgCAgCgoDZIpBjCZR58+bh9u3beOGFF9RuMZk9QhcuXMA333yDcePG4e+//zZ585GRkbh79y5Onz6N//77DytXrsTvv/+OUaNGoXfv3vjyyy/RunVrlXjNPJZRhrKsw7rUQV2mMDhPnjxo06aNKVSLTkEgUxGIjgH4xpXLc7g0h27tlsaZZCpg0pggIAjkSARInpBEIZkiXik58hGQTgsCgoAgYHEI5EgCZc2aNdiyZQs4YW/Xrl2mDxq9ThjfhGSEp6cnGjRoYBIbjh07hjlz5qhYKq1atcKnn36K7t27Y+jQoeCymWXLlmHr1q2g3I0bN1TQWgau5TXzWEYZyrIO61IHdXXp0gV//PEHzpw5YxLb4yu9ePEijhw5Ej9LrgWBlBDIkvLIaKggsJwMcM2/LM/JkmGQRgUBQcDCEIiIivXQ42cnCRV6qVhYF8RcQUAQEAQEgRyCQI4jUK5cuQJ6n3B8SZ4wgCmvMystWLBAeZ2wvWrVqmHy5MnIqNgrPj4+oLcItwd+5513lGfJ4sWLQW+X0uWqoHrt5/H8S6/h1VYf4J2POuKTjj3xzQ+D0evniRg0di7GzlipEq+ZxzLKUJZ1WJc6qItxSv78808VO4bLb0aOHIn169eD5Av7lpGpX79+6Nu3LxYtWpSRas1cl5hnaQgwcCI9TnimB4ql2S/2CgKCgCBgDgjQK+VWAOAXLMGzzWE8xAZBQBAQBASBpxHIcQQKyZOgoCA0a9YML7/88tNomPiOu/3Mnz9ftfL+++9j2LBhyJ07t7pP64GEED1EuByoU6dOyrNkz549YHyVshWr471232D4b4vwfZ8R+Pzbfmjzybd4/e12aPzKG6hd70WUr1QThYuVgodnPtjZ2avEa+axjDKUZR3WpQ7qGjF5Cdp+0Q2Vq9cFd835999/MWHCBLUUiN4106dPB21La7/i16M+e3t7MGYN+xq/TK4FgaxGgF4mXKZz/yEgxElWj4a0LwgIAtkFgYBHAEnp4LDs0iPphyAgCAgCgkB2QCBHEShLlizB3r17UahQIdD7JLkBNEVZwYIFUbVqVfTv3x9cCpOeNu7fv49Zs2aha9euyuvk8uXLsLd3QNWa9fH+E9Lku55D0ajJ63B2cU1PU4nWdXJyQd2GL+OrLgNAMuWTjj0VIePgkEt5vKxYsULZRhtpa6JKjMzkEqexY8eCy53oYTN69Ggja4qYIGA6BBgMkYEQb/kDDBRrupZEsyAgCAgCORMBLu25GwQwEDeXSOZMFKTXgoAgIAgIApmBgLFt5BgC5eTJk08t3fEFtgZlAAAQAElEQVTw8DAWowyT8/LywvDhw1GvXr006wwPD8fSpUvRRSNOeOZ9xaq10a5DD/w8Zg6+7PwTGpqINEnKaJIp9FQhifLz2LlqaRBtom20Mb6tSelIKZ+7JI0YMQJOTk4qfs3MmTNTqiLlgoDJEAgJ196MBgD+IYAEhzUZzKJYEBAEBAGFAANx0xuFSyRVhhwEAUFAEBAEEiIg95mEQI4hUDiRj46OxhtvvIGGDRtmErwZ2wxjjHTp0lV5nvjdv49SZSvhs6/7oFO3QXiuQROTeJqktgc6mUKbaBttpK2zZs0CbWcfUqtTl6cHz5AhQ+Di4oLChQvr2XIWBDIVAZImdwKB8MhMbVYaEwQEAUEgRyPAJZJcKskA3TkaCOm8IJBtEZCOCQKWgUCOIFB2796N/fv3I2/evGDskcwamh07dmRIU7t27UKvXr3AGCM+PldQqGhJfPhZF3TpOwo16jTKkDZMoYS20UbaSptpO/vAvrBPaWmzbNmy4FIsxrBJS32pIwikBwG6knPZTnp0SF1BQBAQBASBtCMQ+AjgZzGXUaZdi9QUBEyAgKgUBASBHIFAjiBQ1qxZowbz9ddfh7u7u7o29YFLTBgkljvVpKet6dOnY/DgwTh+/DjyehXA2x9+hR8GTED9F5qlR22m1qWttJm2sw/sC/vEHYgy1RBpTBBIIwJ888ntNSWYYRoBlGqCgCAgCGQgAvwsvuEPREVnoFJRBYFAEBAEBAFBIGUEsj2BQi8Q7n7DJR8kUFKGJP0SGzduxPLly1W8jueffz5NCgMDA8HlKgzGamtnj9dbt1PEyYvN3oS1tXWadGZlJdpM20mksC82Njb4+++/0bt3b/j6+maladK2IJAsAqERgM99gMEMkxWUQkFAEBAEBIFMQ4CfyVf9gPCouCblQhAQBAQBQUAQMDkC2Z5AWbt2rQKR5Imjo6O6NuXh0KFDGDdunGril19+QdGiRdV1ag6XLl1Ct27dsXPnThQsUgJfd/8Fr77xARydnFOjxixl2Qf25asuA+HhmQ/Hjh1Dly5dsG/fvjTbe/ToUXz88cc4ceJEmnVIRUEgMQQYsPBWQGIlkicICAKCQEYjIPrSgsCNB0BQaFpqSh1BQBAQBAQBQSD1CGRrAuXff/9VE/RSpUqBBErq4UldjStXrqjlNqzVt29flC9fnpepSnv37sW3336LW7duovpzDRV5Urpc5VTpsATh8pVr4psfhqBYyXLw9/fHwIEDsXjx4jSZ7ufnB26VPGjQIHVOkxKpJAgkQIC7PjBgYYJsuRUEBIGkEJB8QSCLELj3EGBslCxqXpoVBAQBQUAQyEEIWGXnvsaPfWJlZfqukrAJCwtDq1at0rTTz4IFC/Dzzz+rIWnWqg0+/6YvXN0yf7tlZUAmHLzyF0KP/uNQpUbsts5z5swBtypObdNNmjRBrVq1EBwcHIdfanWIvCAQHwG6hvsGxc+R65yAgPRREBAELBcB7s4TEm659ovlgoAgIAgIApaBgOlZhSzCYdOmTTh16hQqVaqEzNqx5e2338Z3332HTp06pbrXjAUyf/58Ve/jL7uj5dufqOuccOjwfX+80LSl6uq2bdvShB939uEuSxcvXsSUKVOULjkIAmlBIOYxQJfwtNTN4jrSvCAgCAgCORqBO4ESEyVHPwDSeUFAEBAEMgGBbEugxPc+yQQcVROurq5o0aKFuk7NoXnz5mqpEet0/2ks6jzflJc5Kr378ddo36m36rOPjw+Iibox8uDs7Ky2eqb46tWrcfLkSV5KsigEzMPYu9oXcI1DMQ9jxApBQBAQBASBVCFwOwCIiUlVFREWBAQBQUAQEASMRiBbEijr1q3DuXPnULNmTbzwwgtGg5EVgp3ieauMmLQYxUulPm5KVthtijZr1n0Bv4ydF6eaXjlxN0ZcVKxYEZ98Euu58+DBAyNqZLCIqLN4BPyCgUcRFt8N6YAgIAgIAjkWgWiNPLmtEeE5FgDpuCAgCAgCgoBJEciWBMquXbsUaC1bxi4LUTdmeGC8D3pb0DQSB07OuXmZZckcGnb3zAsSSbSFO/QwLgyvjU1t2rRRS3gaNWpkbBWREwQUAgxAGPBIXcpBEBAEBAFBwIIRCIsEJI6VBQ+gmC4ICAKCgBkjkJ0IFAXz9evXcejQIeTPnx/PPfecyjPV4erVqxg9enSadn7hjjOM90Hb2nfqDRIHvJYEkEjiUiZiwbgw3JmI18amYsWKGSsqcoKAQoCBBxmAUN3IQRAQBAQBQcDiEeBOav4hFt8N6YAgIAgIAoJA0ghkSYlVlrRqwkYPHDigtHP5jsFgUNemOowcORJbtmyJi19ibDv79u3DnDlzlDiDp3LpirqRQxwCXMrEYLrM4M5Ely5d4qUkQSDDEXj8GPAXz5MMx1UUCgKCgCCQ1QiQQKE3SlbbIe0LAoKAIJA4ApJriQhkawLFlAPCOCuXL19Gvnz5UhVnxdfXFxMmTFCmValRDwyeqm7k8AwCDKbbrFUblT906DAEBsqiZgWGHDIUAZIn4ZEZqlKUCQKCgCAgCJgBAo81G2RppgaC/AoCpkJA9AoCORCBbEWgMJ7I0aNHkTdvXhVA1lTjGRERAS4tof6OHTvCxsaGl0alsWPHwt/fH8VKlkOH7/sbVScnC7V8+xNUf64hbt26id9++y3VUEybNg3ffvstQkNDU11XKmR/BPhmMsBMXbzXHwnGkGX30G32HZOmnvPuYtK6B7jpJyxS9n/ipYeCQM5DgEs0A+UrQM4beCN7LGKCgCAgCKQWgWxFoOzfv1/1n8t3bG1t1bUpDv/8848iQSpUqIB69eoZ3cTkyZPVch8Pz3zQl6cYXTkHC77zUUcULFICO3fuxPTp01OFBEk1Lv9ZuXJlquqJcM5AgN4nj82wq3/tDcLGo8Hwexhtcuuioh/j0p0IjFnth+2nzJRNMjkK0oAgIAhkZwRIlEeZ/uM0KyCUNgUBQUAQEAQyGYFsRaDEj39iShzXr1+v1H/55ZfqbMyBOwP9/fffylvlg/ad4ZW/kDHVREZDwNXNAyRR7OzssWLFChBLLduo33fffVfJ/fXXX+KFopCQg44A30g+CtfvzOu880xsUJaWtVwwtr23SdPQj7zQoqaLAmDV/odYujtIXctBEBAEBAHTI5A5LUTFSKyrzEFaWhEEBAFBIPsjkG0IlIsXL+LkyZNwd3cHPVBMOXQffPAB2rZti3LlyhndzOrVq5Xsq60+RPnKNdW1HIxHoHS5ynjl9fdVBR1LdZPCoUaNGihdujSCg4PBuDUpiEtxDkEgUnsTyeCC5tjdwEeacZphTg5WeLGyk3Zl2l8HOwOaVnHC503cYWttwJ5zjzB5/QOERmgzDtM2LdoFActHQHpgMQgEhQLBZkqaWwyIYqggIAgIAoIAsg2BEn/5Tq5cuUw6tC+++CI++ugjo9ugx8rx48eR16sAGjVtaXQ9EXwaAWJHDIklMX26NOm7Nm1iA9GuWrUKj7nlStKiUpJDEAh8BESbKT+g22VnY9pdxBIOdcUi9uja0hNuTta4eDsCY1b54X5QLJmTUFbuzR+B6KgohD5KeUmW3pOYmBiEhWr/MfSMLD6n1v4sNleatxAEJKCshQyUmCkICAKCgBkjkG0IlMxavpPasQwPD8fKVbHeJ42atISjk3NqVYj8EwSIHTHkLTEltrxOKdWvXx/e3t7gDkhXrlxJSVzKszkCdOWWt5CJD7K3uw26tfJEkby2eBAcjbF/38f5WxGJC6czNyI8DJwkJ6eGMimQnslVz9FlO7etxaBeX+DmdeM+83ZvW4dfenfAnZvXTI5bZEQEAvz9wHNSjW3dsEKz58tMsScpGyQ/+yHAHdcYVDb79Ux6JAgIAoKAIJBZCGQLAuX27ds4e/Ys6Hli6uU7qR0YLje56nMFhYqWFO+T1IKXiDy9UIglMSW2iYgkmvXdd9+hdevWKFGiRKLlkplzEAgJMyfvE/PD3dnBCl1e90TNkrkQFvEYUzdk/A49h/ftQM+v38Nvo/om6iVB0mTD6kXo/lVr/Pn7uBSJFsjPMwjQ++RhUADu3b31TFliGVcungEJq/Dw0MSK053HMT1xZC8G/vAZun75Bn7s0hbdOryJwX2/wrnTR5/RHx0dBWW/r3H2P6NAMgSBJBAQAj0JYCRbEBAEBAFBwCgEsgWBcvnyZdXZUqVKwcUlNhiiysjiw/3797EqnveJtbV1Fltk+c0TQ90LhdgSY2N6xVgoqQn6a4xOkQFggSDIl2fjBu2jRq6oVtxBCf970vilIKpCggMnw3OmjsSfs8bjwX1frFkxH1FRkbh47qQ2eT6SQBq4cPY4Nq5ZopbcHTu4GzeuXXpGRjJSRsDa2gZ29vYpCpI4eeDnC2sbG9japSyfosJEBI7s/w+//zZUG/+7KFmmIuo2fBklSleA7+0bmDKmP0iqJVJNsgSBDEcgOAyIiMpwtaJQEBAEBAFBIIcgkO0IFFON25YtW9CxY0e1DMTYNugh4ed3H6XKVkL9F5oZW03kUkCAWBJTYkuMUxBPtlgKcxYC3HUnLDJn9TkkPAbD/7qP37f4p7rjr1SLXXJ4wy99sw0rK2vY2zuoSfLalX/A985NlK9UA8w/e+pp7wOSLf9t+Qf8KVuhGkJDQ3A7E5aVsL3slLgUhzuXOTml/FKBZFZYWKgiWxyNkE8tTvSG2bJuOWxt7fBdr+Ho2m802n7RTZ2/7z0C9g65sH71QgQ/DIpTzSU+Dg6OyO3qHpcnF4JARiEgRHpGISl6BAFBQBDIeQhkKwKldOnSJhvBv/76C1evXsX169eNaoOxNughQWHdY4LXGZxyrDodU2JMrHMsENLxVCFgCV+anexjP5Zz54o9p6qDiQjvOfsIvoFRaoedRIqTzdID2UZGP05WLqVCg8GAshWrIVybpO/9bxPyeRfE6+98Ajd3T9y+4QNO3nUdnPifP3McpctWxvMvvQaDwaC8FvRyORuPAL1PjCFEIiIiEBIcBHePvHDI5Wh8A0ZK3vO9BaZS5SqjROnyT9UqUaYiqtVqgAd+vrivybGQy30eBT9UtuR282CWJEEgQxGgF0r6PtUy1BxRJggIAoKAIGBBCGTMN/Q0dzhjKjL+CTVxCQ/PGZ3u3bsHLhOys7ND1apVjVK/adMmRESEo2LV2qhRp5FRdUTIeASIKbElxhs3bjS+okjmWAQiogF+aTZ3AOxtDfjxnbz4qlnKE8dDl0Jx7X7yLjU7NQKFfW5UwYmnuHTkShh8fJOvGyecARcenvnUhJiqSpevigIFiykixf/Bvad2f7l4/iQehTxUn5sennlBLwR6rLBeYomeCgtn/4puHd5Cl89b4ejBnYmJYefWNRjcpwPYHgUCA/wwddxAfPdpCxWHw+/eHWY/k7g7zZEDO5UMZX8d3vspwid+Bcoe3POvivPx7SfNlT0rFs1EUKB/knUYSJcBU3/s+jH0OkvmPew0pgAAEABJREFUTVJkU3zd+rUx/aUXT3h4GPQlOSSulsyfrDDq3P41TB79E+7H62+k9reKdtjZ2cPa6tmlpixLjY1I8PM4JgaPYx6jaIkysLa2earUYDDAXRtn7gDEvrEw9FGwIlzcPPIgVy4nhcWiub+BtjNmSlJjReLl8oXTGDu4u5L9pfeXceNNvfETZc+fPoYxg7qqcSL2SenmszJ/xhiFH+X6dP4QB7Rxpo74OiM1Imrr+r8woPun6rni88Jla8QvvpxcZz0CkRby9yDrkRILBAFBQBDIaAQsX5/FEyj0CAkICICHhwcKFy5skhHZuTP2C3mDBg1gY/P0l7+kGjx58qQqqlXvRXWWQ8YjULPOC0rp8ePH1dmYg6+vLwYMGIDz588bIy4y2QgBBo99bCH98XCxhoNGpCRn7rI9QfhzRyCW7v7/soeE8gcvhiLoUQwKedqiWD7buOJH4TGYvy0Av67xw1GNSIkrMOGFwWCA+qedy1WsBls7O7U8IzQkBIH+91XLnICePLIPbu55UKJ0BU1Gm9Brn7n0jmCZEop3uHT+FEb0/xa7tq2DlZUVqtSoB2cXt0TJiuDgIK2dBwgKeIDQRyGYM2UETh8/ACdnF9y9dR2b1i6Lpzn2km0unD0BsyYNVTIFChVDuUrVFeFDsiRWKvbISfLCOb9i7rRRCHhwHwWLlIBHnnzghLqvNuGeqBEvbDdWOvbI+9813X8tmK52pKEnhlf+QvhPI3tWLZmFhBN0Y/sbGRmpSCi2Eh72CDMmDsaOzX/DTsPcycUVZ04ewqzfhsYtmSFhFREermGRW8PcjtXiUmptjKuYyIVOkMQvIm4+F89q4+aqCDWWUc7f7x7cPfKCJNDSP6YoAszGxlbtypPYWHE8Nv69GOOH/gCSKB55vFCpWh0VgJhtUK+eeL9AG9eJI/vg6pXzyOOVH881aKLaC02wlfM1nwsYPagb9u/aoj2XnqjxXOwLkT9njsP5eMFv/TRCasTA7/DXwhl4+DBQLd1Vf6MeP0ZkVOYRlXof5ZwyApZAqKfcC5EQBASBTEdAGszxCFhZOgL0DGEfypQpw5NJ0uHDh5XeunXrqnNKhxs3buDChQtqXXeFKrVSEpfyNCJAbO3sHZR3kI+Pj1FaLl68iP3792PBggVGyYtQ9kEgNBvNYUie7H7iWfJKVackB0kP/vpS5adlHO2t0LCCo6o3TyNSMotEYYNOzrm1iXIhXiKvd0GN7HgEemgwI0AjUm7d8FG7ltErgctPuAwlgh4SMdorYwo9Sdyed6ZGDJBcadaqDYb9uhAftO+MFdoEdvSgLnE6n4gr0sRgZYDBYIW/l83RJtln8N7HX6PnwInaxDiPRpBcU7vQ6PIkL1YsmoE9OzZq9hZEr58nos/gyUq2f/dPoMdp0eUP7NmKvZps8VLlMWDkTPT5ZRL6DZmK+i+8CpI77GOYRmbo8tS/4Z/FOH54D+pok/fB4+bji+9+xPd9Rqj+s3/0ItHleW9sf21tbUHsoP3Q/ssa0fRB++8xbOIiDBn/hwrgSn3XfM5rEkn/ptbGpDTRFo5joL8f6B2jy1H/3p2bcfbUEZQoUwFe3rHPBZ8DEjcFChfDhTPHcXDPNoVRjwHjFclx89plRWLpenjmePzz1zxFAn3d/RdtDH5XhNqwn77B8gXTniKjzp05iv07t6BkmUoYrOHx49BpaNehB77pMRiFNOKL+pgYk2XR7IkI0wi3z7/ti5+Gz8Bn3/TBZ1/3VmN65dJZiqlEUodEXIs3P8KoyUvxfZ+R+LRTL3z0eVc4OORSMnIwLwTCowBLIdXNCzmxxtIREPsFAUEgfQhYPIFy/oknQdmyZdOHRDK1Dx48qEqrVaumzikddO+TKtXrwpgAfinpk/LEEXDW3qSWr1RDFR49elSdUzqULx+7/j41Xisp6ZRy80cgRvuWnF2Cxy7ZFQSSJxoXgPYvuaFyUYdEB+DC7Qjc9o+Cq6M1qhZ7VuatOrlRt0wsifLH9gCcuBqWqJ6MzuRkkiQK9TIWCifRd25d5y0uaRP9wIAHysuDSz2Ux4RGuHDZDZd4KCHtwEn4+lULEKy96X/trY/xeut2ynOC95x80wPkwf27mmTsL+W5DMjR0VnVObRvB2o81xD1GjWDlbU1DBqY9GCIeaw9KLFVNILlNPbt2oK8XgXBCXmhoiVVCYmHmOhoZSttZ2ZkRAQO7d2uSIv3230Dd898zFbeE01bvAOX3G6g/UFa31SBdqDHwiGNGChRugLeadtJ2Q/tR9kRE6Nd/f+X9qemv8SOQXtDgh+qPlStWR91n28Kg8EAkjkVqz6niIyb164guZ/U2JicHhdXd+TJlx8+GuHA7amJFWPhTBzRB4vm/KrwevuDDgov6uHWy+yzu0debPh7kSpv8VZb5MnrrenxRmCAn0a8hVJUpfu+t7F57TKFf4fv+4PkusFgUFs4h4eF4vrVS2oZkBLWDvRAidEIudLlKivPFy0r0V96KF2/ehEvvdoaVWs2UPhRkPV5jp8iw8M0osQRpctXjetH/HK5Nj8EorX/ZuGR5meXWJQiAiIgCAgCgkCWImDxBIoe/6SMCT1QatWqhUaNGiF37txGDZY+Oa9QtbZR8iKUdgTKVayuKuuYq5tkDu7u7ihRogRCQ0OhPzuQn2yPQGiE9qbx/3Njs+rvg+BohEUYZ9y6w8HYe/6Rsr/tC0mTJxTYfiqEJ7xQ0VGb+KnLZw7vNciN+uUcQYJp9tYAnL+lAfWMVMZkkGx4rL3vdXX3VN551KrHRblz86ryEDh36ojyIChVphKLYWtrD2eNQFHkQ+ADlceDHmi2jDZZ5eTWYDAwGzevX1aeJ5TXSRkWkOAgueLqkQdcisE8EhtcHsLrhIm2Ui4qMhJvf/glPLWJO2XCtMk4SQBeMyhq6KNgXiIk5CHu3rkB7wKF4akRBSrzyeHKxTPKJu4m5BeP1OEWziSGuMwzl6MTSJzcuHYZc6eOxK3rV1BRIzlINlFNavvLOtYaMUTyIDz0Eeo3fhWJ9ZUkBWWTSqmxMSkdzGc/8hcqhodBAVi78k/MnjIcf8wcq7arZj879xoahzHluesSg9nevX0dVy+fR+OXW6lyehy6unki/rIvyh8/slfFOqEnEj2AmMcx5PPEa5JpbJvXTKXKVkaZCtWwTiPh+nz3Af78fZwizOITI8SGsW9I9lWrHUue8Dk6vH8H/pw1QSO87FGhci2qU6lhk5awsbXFr8N7YVCvL0CiiHFmaIcSkINZIkAvlMw3TFoUBAQBQUAQsGQELJ5AOXfunMK/tAl34Pnll1/Qp08f1Y4xB91jhW/BjJEXmbQjUF17i8zaxhIolK1UKXZyduzYMd5KygEImOvynfDIxxi89B6mbfw/OZDccJy7Ga6KSXqUL2SvrhM7cNed09fDYW9rQL2yjomJxOU1reKEonlt1f2F27H61U0GHwL8/ZQXBifA9I6gepIpDBLqe/cW7ty6piax3vFICFs7O0VIhD4KAZd/sA4TA82GBAehdv2XtImsHbMUAXPmxGEYrKw0wsgAn8uxfxtYSOIjMMAPj2NiQEKjWq0GKFC4OIvAyb2rNilXN08OJFsunT+pyRRTsVieZMPP97Zm53VYW9uAMTrYJ5ZZa2SFnZ29ChweEx3FLJVo985/10KfRF/VyABVoB0C/GPjvjBgLAOTMkDq8J++AZeFtHznUzR5tbUmFfub2v6yFpdH8eyl4VnwSV95z3TtygWe1NIkXijMrGJJKN7rKTU26nWSOhcrEesl2vzND/H5t/3wXc+hGDV1OTp2Hag8TOLX45KZmOho0Eslj1d+6J/zlPEuWER5z0RExD6rkREROHP8IFzdPFC5Wh2KqMQlU9d8LsBaGysuxbnne0vl80DCist1uvQdhdLlqoAeSQw8y+CwJzQyhjKRGnnG2DB8Fob07agC/Hb98g3MmjRMxZL57Js+KFL8/zv/FStZFgNHzcJHn3dRBOGaFfMxsEd7jPmlqyJ3kJ1+slFfxAMlGw2mdEUQEAQEgUxCwCqT2jFJM4xnEa19ySpYsCBcXFxM0kZqlZ45cwYPHz5EZVm+k1ro0iTv7OKKshWra2+AQ2AsIaIv4zl16lSa2pRKloeAuS7fCQmPUWAGhcae1U0yhw8bucLJwUot4Zmy/gHCNQImMfHtp2K9VOqUzqVIlMRkmEeiZcxqP1y9F4kieWzRtIozs02auITEYDCoNpydXZXXBj0sOFl+4Oer4lKQ1FAC2oETbxIQ9IbQbtXvg/u+oIcCyRaVoR1u3fBR8USqa+QIvRAunDmGwHhLZjQRRaowr2qt+opkYZ52oZa1qOsnB3qwkPzIm68AcjnGYkIbdm1bpySavvYOSOCcPXVE3fNzqGSZSrhx9RKW/jEVXKKyY/PfGDHgO5CseOO9z0CZa1fOPxVnhX1gnAwSCu079VYxVkb8thivvP4e4nuMPEhDf70LFFG2FdWIC8YgUTfagUuZ9u3cDC6PKVIslgDI7eqh8GSfSEhoYnG/xtoYVyGJC2+NyKEuAwyoXvt59bkdf5z1ahHhYdq4+SkyiiQIY8jkdnXXi7XxcFJlukdJZGQ4GCCYQWO5VEoXPHpgJ+5phFfjV97QCA97HDu4O47Iogyfw1JlK+GL7/phtEbkdO49HI6OTlgybzK4JIgyTMTv2x+GgOPDGDWDx83Hj8Omo2yFZ5f02jvkQt2Gr6h4OaOmLMNbbb7QnonLYJDg6HjEGvVKMg8EzPVvg3mgI1YIAoKAICAIJIaARRMofn5+qk/58+dXZ3M4HDp0SJlRtWZ9dZaD6RHQsT5yJHYyk1KLNWrUQJ48eVCyZGxMg5TkpdyyEeDyFHN7y3hNIyy4xGbHqdhlNqERMdhwJBi7zj5ScUuSQjyfqw2+be4BJ3srtX3x1A3PkigkZbj7DnW8UNGJp0TT3YAo/Lb2AULCYpQHSqdXPZIlWxJVks5MWzs7lNQmsaGhIdi2cRXs7B3A7cnjq81fsIjaypZLZ+hJwjJ6ENBDITIygrcg2bHsjylqYt2oaStU0ybod2/fwJ4dG1S5fmCdPPm8UbhoKT0Ltra2IMFAkiL0yZIcWzt7RWBQf0xMNPhzZP9/2L19A8qUr4LnX2yhvDcYuJT1DAYDXn3jA7VN74HdW9USFW4bTAKAMVEon9erALiE59Gj2DGn9wLJihvXLoMeMTXrvoCChYurdrn0g4FwufsM207QX6P66+buqUgRElDUQQLozMnDmDiyL4ICH4BLmPI8WW5EIsPVzVN5SoTFC3SbGhvZRnKJY8tddEjgJCfHODRczkQZ1wReJcwjjvQq0b15rKxtQO+fqKhI6GNFL6O1K/9E4SIl8WKzt5SnyOF9OzQy6zxVPJNIpvCZcPfMC455REQ4iAmXHdEzysraGhwfjpObRx5V/9ih3eDuSvoyIZUZ70AypUTpCsobhYRcDANuxCuXS/NAIGPn8psAABAASURBVDIaiIoxD1vECkFAEBAEBAHLQMCiCZTg4GCFsrOzszqbw0FfvlO5Rl1zMCdH2MBgkOyovlsSr5NLjGUzf/58fPLJJ8mJSVk2QYDxT8ylK/svhGLQknsY/48fVu1/iB2nYz1FwiIeY8PRYCzfE4RRK+9j2PL7SGpnHC83G3zbwkORKPQcWbgz8Knu7dFImMjoxypwrLuz9VNl+g3Lp2jkS/AT8qRjs8wjT7wLFtHNUGcuu3Byzq2WZXCyX+SJV4Qq1A4FChVXE2ASDTc1skHLAmU4yV63cgHmTR+NYT99DXqovPLae2rJDT0cvPIXwr8bVmqT5guw1ibAnGSzbqlyVVRQV14zWWsT8KIlyoDLVbgzC4kGBv/2zl8EJG3+mDEWk0b/iDlTR4DBYd98/3PQe6PO8y8rT4V1qxco25nX7cex4A489Cjp/tNY0Juk3gvNlNeEZx6vp2J3lChdESXLVMTWdcuVbhIvO7euwYRhvTCo5+fwu3cXteu9RBNT3V96O+gxXEgccPeeft9/hEmj+uFhoD/Yh4ZNXle6eaBnSMEiJUDSicTPwtkTQLxTYyP1JJdIUtnZ2ycnosqsrawVIQLtp4RGQHjkyadd/f+3QMFiIDl08ug+0JuIy8FIPJGYWTTnN0yfMEiRRKzxTtuOSrZhk9cUMbJqyWwVfJYxTwb3/UrFKWGsEuIz8IfPcOHsCVSq9lzcbkD1GzUDSZ+ZE4dgzV/zlWfRWo2Y+Vkbnxm//gISLEWKl9EIKX/80rsDpo4dgO2bV6tdf8YP7anGknFo6ml6bO3saJIkM0TA3Ah2M4RITBIEBAFBQBCIh4BVvGuLu9QJFBcTLt/hdsTGAhMZGQnGZCmtfUHnF3Bj64lc+hBwdnEFMedYcQzSp01qZzcEMjxIYBoACo98jGkb/bFIIzsCQqKVhuL57FCnTC517WBnwPPlHVE4j626vxcUhXnbAjD33wBEaWSIyox38HpCorjkskLC0BU7NQKFosl5n7DcymBAcS87dMwk8iRvvvwqQCzbjp8KFC6OmnUawWAwoM7zTeNimugytnZ24ASYAT6vPolrwuUTL7/2rkaanFBBYRnj4vW32ymvCoPBoAiO1976GJER4aAHAT8jKlWvC2uNLKlU9dng3rXrvYg8+QqAHitBGsFga2eHN9t8DkcnZxzY8y/OnDiEQkVK4qsuA1QwU9rW8KXXwCUgt65dQUR4bDwOejLk9SqolqhwGZGt3f8nzd4Fi4CeDQw4y/r0cPik4w+oUKU2SHLMnTYKi+b+BnpP1NLs6TlwAhhXg7Kp7a+VRkLk0mynR8bpEwdx9OAuPAoJRq26jdF70G9o0vztZ5YtvdziHYXBkf3/afK7QW+d1NhIO5NLJCIcHBxhrZFZycnZ2tmBO9lYWVurpbDW2pjFl3d190RNrR+MiXP/7i313DB4bJFipcAAr8cP7wGX/DBGCceAdStXq4ta9RqrXXmCgwJQvnJN0HPo7+VzwUR8rKyt0fqDL/F+u2+hL5+iBw718DlgwNnZU4Zj7Yo/EB4epmQ7dhmoyDH+vS9RpgJOHT+ApfOnKOLuEmPoFCqmdnCKH8OF9kgyLwTM4W+EeSEi1ggCgoAgIAgkh4BFEyiMNcLOOTs785ThafPmzejcuTMWL15slO4HDx4oOWcX43brUcJyyBAEdMz1McgQpdlUSU7rVkwWu2dHRD3GxLV+0APAkjQZ1tYL373mgZerxn525bKzQuu6udG1pSd+bpMPeoDYYz5hmLz+Aagj4bh5aSQKZds1dosrIlETGv4YxfLZqhRXkODC1tqA/u/lxXctPGBva0hQappbejgwyObLLd59qgGDwYB32nbCiEmLVVDYpwqf3FSr9TyGTVyIF5q2Ujmc4L7W+mOMnLIMQyb8iVGTl6JZyzZxE18K1ajTCMN/W6R0GgwGtHrnU03HAnDXF5bHT9xlp+/gyej580QVjJRlBbTJb7+h0zD01wUYqenv+fOv8C5QmEUqcVnNtz8MRdcfR6tJNDMvXziNbRtXKo8U3idM0dFRcWQLy1zdPFUQ1bHTV2Lw+D9UW2NnrES7Dj1AbxfKMKWlvy3f/gRjpq1QeonDuJmrwHgr3hqRQ50JEzH4cehUhSfjfJA8oIyxNlI2ucTP6G4/jUWbTzsnJ6bKuLxouDbeDBKsMuIdDAYDSJYNGjsXJcpUVCW0sXPvEWq82dcBI39/KkYJ8fvwsy74acQMjSTKjxrPNVLPDJ8d4j562l8Ypo0zd3SytbND/B+SV3xu+QxQlueEstT/kaafQXEpQ73jZ67WnqdfUaZCVUXyxNcp1+aFQFb/jTAvNMQaQUAQEAQEgZQQsEpJwJzLTe2B4uPjo7ofHR37xljdJHPQY7I4ubgmI2XeRQzESDdkvpXjG18ztDZRk3TM9TFIVEgycyQCjIGSlR3nspxbD6JU8Ncvmrrj/QauyZIW9Cr58mV3fNAwVs7HNxIL/nt6mU5S/SEZ0q2VJ756xSMpkSzNJ+nAyWZCI6ysrODo5JLsRDOxuvSQcHXzeIo4ia/bzt4hTmdKbdja2Wk2OMevrrw06M3g6PR0vi7EvtCzQr/fsflvcNcdenvoefHPBoMB1tbWSPhja2cHLkthW7QzYbl+n5r+so6tXaxeZ+1vksGQMlHG/hBPWzs7Vn8q2drF6krJxqcqJbih/bZ2z+pOIKZwd3RK+nkgRgnLDQaDCtTrnERfWUdfxsX29L4Sd9rFvOSSo/YMUJbnpOSohzKuyTyTSdWV/KxDIKv/RmRdz6VlQUAQEAQEgbQgkC0IFGcTeaD4+voqTL28vNQ5pYM+eXd2zp2MqHkWRUZEgC7KIwd0xslj+8HgiDdvXDFPYxOxSsdcH4NERCQrhyKQlV+OGcfkwMVQhTy9PSoUtlfXxhxql8qlltdQ9rhPGPaej42XwvvkkpebDUikJCcjZaZBwCOPl4ojsnPrWjBGi94KyWifi2fVEiZ6euj5chYEBIGsRyAr/0Zkfe/FAkFAEBAEBIHUIpB6AiW1LZhQ3tQeKAEBAcp67tiiLlI46JN3vgFLQdRsihl4768F09GvS1sVJI87GdA4BhXM7Wqeb7FpX8KkY66PQcLyhPf+/v549913MW3atIRFcp/NEMiqzS8Y62TJrljPkXfq5QZ30EkILXfTYV7uXIl/FBfNa4sXKztRBBuPxu7eom7kYJYINGj8KhhLZc2K+ejf/RPMmTICf8wci/HDeqr4GCXKVIgLUGqWHRCjBIEciEBW/Y3IgVBLlwUBQcBSERC7n0Ig8W/tT4mY741OoJjKAyUwMHby4+rqahQI+uTdyUJioJAsWb5gGrZuWIFHIQ/h6OSi1muzs65unmobR15bQtIx18cgJZs5tnx+jhw5kpKolFs4Aln1dnH32UcIi3wMep3UL+eYKIr0FPnxnbz4qlnSZGXLWi6KfCEhc+hSrDdLosokM8sRoHdJl74j8FyDJggOCsTBvduw979N4G4+pctXwfvtvgGXjmS5oWKAICAIxCGQVX8j4gyQC0FAEDA5AtKAIJCRCGQLAsXFRLvwhITEvvF1d3c3CvMHFhZElmv332rzpQrMyOCCv4ydi1JlKqm+Oru4PrMbhiow04PzE9JKH4OUzHR0jJ3Q6mOckryUWy4CWfXl+IpvpALtpSceJOomkYOHizUcUgjkWq9sLlXzuE+4OsvBfBFw1chnBoFl0FYGNGVQ0RGTlqBzr+FgmflaLpYJAjkTgaz6G5Ez0ZZepxEBqSYICAJmhIBFEyim3oXnzTffRKtWreCaSg8UZ2fjPFbM4TngrhLvftwJ3N7S3iEXuKSHdjk6OsE6wfaRzDfXpGNurAeKg4OD6kr4k+1H1Y0csiUCWbHDAtu8ei8SVtonbJE8tunGtYBHrI6r9yPSrUsUZA4CBoNBBTV1c/eEo1PiQWgzxxJpRRAQBJJDgJ/XyZVLWUYgIDoEAUFAEMg+CGhf7y23M1yCQetdTOSB8s4776BTp05swqikT9715SRGVTIjoYjwMAQG+CmL8noXVGdLOeiY62OQkt22trET0sjIWC+BlOSl3HIRyIq3izceRCIq+jEKedrCxjrl3U9SQregh40SefgoBvJlX0EhB0FAEBAEMgQBo/5GZEhLokQQEAQEAUEgOyBg0QRKRETs21g7I7ZFzIzB0ifvzi6W44ESHxfuGhEVFaWy8lkYgaJjro+B6kQyh1y5YpdEhIWFJSOVvqJevXqhefPmkrIIg/SNXvpq+wbE/j/ijjjp0xRb29HeCtze+LF2GxwWox3lVxAQBAQB4xEQSUFAEBAEBAFBQBDIGAQsmkDJGAgyTovB8ORNM2c5Gac20zSFhYUqDxSDwQBbW7tMazdDGnqCucHwZAwyRGn6lBw/fjx9CqS2RSHg4xuJDUeCVTp+NZaYu+UXpe71/PScI6NjH/KtJ0OUzs3HguEfEm1RGImxgkAaEZBqgoAgIAgIAoKAICAImAUCQqBk4DB4enoqbcEPA9XZ0g6PH8fgccxjODg4IrercYFzzaWPOub6GKRkV2Z6L61btw6SMh+DlJ6BjC5fuS8IG45qBIqWTl6LDfZ684FGqmj3en56zmERsQTKjlMagaLpXHs4GLvOPMrobog+kyAgSgUBQUAQEAQEAUFAEBAEsgMCFk2g2D1ZuhPxZClPRg8IY6zcuXPHaLX65F2fzBtd0UwEgwIeICz0EQxWBi1Z1qOhY66PQUqQ6kuV7O3tUxJNU7n+TOrPaJqUSKUMQUB7nDNET0pK3qyTG82qOatUqUjsc1XQw1bd6/npOTvYGZQJjSo6KZ0tajijQXlHlWfygzQgCAgCgkA2RSCz/kZkU/ikW4KAICAI5DgELGuWnGB4nJ1jdzbQd+NJUJzu2/79+6N9+/YIDQ01Spc+edcn80ZVMkMhh1z0QPEwQ8uSNknHXB+DpCVjSxwdHVGjRg2VYnMy9qg/k/ozmrHaRVtqEOBOOKmRT6tssXwaWVJdI1C0VKlI7C5PBTxt0Ey7z4iUyzb24/qFCo5KZ9OqznB3sk6ruVJPEBAEBAFBQEMgs/5GaE3JryAgCAgCgkA2QCD2G7mFdsTlye479BQxRRcePXqk1BrrhZInTx4lr0/m1Y0FHR4/fgz+syCT40zVMdfHIK4gmYshQ4agd+/eyUikvUh/JvVnNO2aVE05pAOBrHi7yKCvNDnsybIbXqc3hYTHBo/VPVHSq0/qCwKCgCAgCABZ8TdCcBcEBAFBQBCwXAQsmkDR3+7rb/szehjc3NyUyoCAAHVO6aB7P+iT+ZTkza08wN9PLeHJeLtMr1HHXB8D07eYfAv6M6k/o8lLS6kpEciKL8fF89mqLl2+G7tTmLpJx+FuQBQioh6Db0pz2Vn0x3Y6UJCqgoAgIAhkPAJZ8Tci43shGgUBQUAQEAQyCwGL/iauT071t/0ZDZqra+x2xA8ePDBKtT55D36t7UsHAAAQAElEQVQYZJS8uQq5e+QFl/GYq32J2aVjro9BYjKZmac/k/ozmpltS1tPI2CdBZ9yTg5W8HSxRkhYDPwepn+nnJsPolSnCnrEEjPqRg6CgCAgCAgC6UYgK/5GpNtoUSAICAKCgCBgWgSS0Z4FU4tkrEllkT451d/2p7J6iuJ58+ZVMr6+vuqc0kGfvOveECnJS3nGIaBjro9BxmlOmyb9mdSf0bRpkVoZgUBWvV0sns9OmX8lA7xQbj2IVLrKFIjVqW7kIAgIAoKAIJBuBLLqb0S6DRcFgoAgIAgkg4AUmQ6BbEGg6G/7MxqmggULKpX3799X55QOevwNfTKfkryUZxwCOub6GKSkmfFtjA0OnJKuxMr1Z1IIlMTQydy8rPpy/EJFR7W2/t+TIYiOeZzmTgeHxWDv+VAYDECd0rLrTpqBlIqCgCAgCCSCQFb9jUjEFMkSBASB/yMgV4KA2SKQLQgU/W1/RqNctWpVVKlSBdytxRjduvfDfd9bxoibnUyuXI6wsbGFlZWVNvHTZmtmZ2HSBt27G4u5PgZJS8aWDB06FO3atTN6h6XYWsYf9WdSCBTjMTOVpPY4m0p1snoLetqiUUUn3PaPwt8HHiYrm1QheZffN/vjUXgMqhd3QJ7c1kmJSr4RCERHReHWDR8wYLYR4smKUM/DIOPiYyWrKBMLw8NCce3KhQzpv7Fm+927AyZj5UVOEMhsBLLqb0Rm91Pay2wEpD1BQBDIrghYWXLH9B1O9Lf9Gd2XAgUKYMSIEWjQoIHRqmvVqqV9Qb8KfUJvdEUzECxToRoGj5+Pr7r+DDt7BzOwyDgTbt+8Cqbq1asbVYGTp2PHjoHPjbW1aSak1E1j9GeU15KyBgF7m6xpl602r+GsYqHsOP0IJ6+FMytVacmuQFy9FwkGjn2tpkuq6maE8OPHsVro/RJ7lbZjYIAfViyaiT9mjlVp+YJpOH3iICIjMibIrrFW3bh2CXOmjEBggHFxrZLSGxEehqXzJ2PXtnVJiZhl/vkzx/D7b0PS3X9jO8fP2lVLZmPT2mXGVjF7ufOnj+HMiUNG2Xn6+EEM7dcJJ47shbE/0dFR2PnvWvg/uGdsFZFLJwJZ+TcinaabtrpoFwQEAUFAEEgUAYsmUPS3+/rb/kR7mMmZtWvXVi0eO7RbnS3pYDAY4OziCgeHXJZkNo4c+E/Za6yn0LVr1xClvYnmEi07O9PElNCfSf0ZVQbKIdMR4Pw/l2mG2Ki+2Fob0Ob52GDUs7f6Y9X+h4iKplXJV7/hF4nhf93H/guxS3c+fckN7s6mIfuSs4TkDctdHdPX9sOgQFw4cxynjh2A752bOLzvP0wdOwC9vn0fe7ZvyDSPiIiIcERHR7NL6UoxGrMUExOTLh1ZUZl9f4yUn7+Msi1cI5oCNfIsd+7YHe0ySm9W6jl1/AD27dxslAkP7t9V5P7RAzuNkqcQvYR2acTc1cvneSspHQgYW9Xe1lhJkRMEBAFBQBAQBIBsQaDob/vNYUC57Id2HD+8hydJmYDAiSP7VCvGeqCcPXtWyZctW1adTXHQn0khUEyBrvE6DZoo17dn5Rfkkt52+LCRq0YSANtPhWD0Kj+cuRGOh6GJT8DXHHqIsav94BsYBRIwJE9K50+ZBQp6FIPft/hj0roHGZLG/+2HP7bHLlExpn0N6iR/CxUpgUrVngPP3/UchiET/sCoKcvQqGlLrF42B/QgS7JyBhaEBD9EZGTqPYEy0IQcpSos9JHypHByyZ1t+h3o72d0Xxq82ALDJi5Em087G10nIiICIcFBlJeUCQjYatywjUV/E84EkKQJQUAQEAQEgacQsOg/Gx4eHqozd+/eVWdzOBQtWhRc+nP5wmmLXMZjDhimxgZOvK77XISXlxdKlixpVNUTJ04ouQoVKqizKQ43b95Uao2NyaKE5WAyBByy+A1jrZK50OlVD+VFQmJkxiZ/DFjki97z72KcRlSM0UiVgYt90W32HWw5HqJw8HKzwTctPFC5iHHL6e4EROHUtXBcuhORIena/didfyoUtkfjik7KpvQc6HmS29UdtnZ2So29Qy4ULFwcVlbaDEbLYXySq5fPgWftVnmqrF35Z9znKJeDXPO5gE1rlmLvfxsRGhqLE2X1RK8Q6tj73yY8DIolf/Qynu/cugZ3j/9v004dezVd1MvypBJtOnPyMFYvnY2De7chNOQh2Ja1tc1TVeg9QC+bQ3u3K28b3usCzPe5dE6/Vecb1y6r5SDUrzK0A/UeP7QHd25dV1hcOHsCup4AbfK+YfUiJNSjVUv098F9X2zfvBqswz7GREfDymAFg4HU4v+rUO/u7esVthwnlkRqE/kdW/4BPUh4ryfad1bDIn5+YvUBIJIeP1FRcHXz1KurM/vLpTDE6ejBXQh+GKTy9QNtoM3bNq4Ex5Nt6mXxz8Tl8L4d2jNyMy6bzwnrHDu0W2v/2SViSdlKBRwPPV4L+09Pk327tqhxYDnzSG44u7iq8eXzmdxYREVG4vyZYwgLe8TqSs+FFMbzkfZsGbQxioyMwIHdW9XYPQz6/7PMMT1yYCeIHfuZFDaqQTmkiEBW/21I0UAREAQEAUFAEDA7BKzMzqJUGFS8eHElff36dYSHh6trUxyCgoKwc6fxLriMg0I7Th8/yJMkEyLAiQbVM9gvz8akS5cuKbGKFSuqc0YfAgICcPv2bVhbW6NUqVIZrV70pQGBXFlMoNBkenH89G5evFs/N8oXsoe9rQERUY9xXSMqbj6IBD1InB2sUKWoA9q+4IZeb+VBkTzGG16mgB26tfLE1809MiR1fs0TQz/ywhdN3eFg9/SEm/1JTQoLC1WeCHm9C4ITXAZgnT1lOBbP/Q0vv/YO8hcsigd+vvh90lCcO30UWzesULEj9mlECEkOTrgXzJ6AMYO6YdvGVVi+YDqmjOmP0Ef/J1EYM2Ls4G4YPagrNv6zGJfOn1IT1vh2cvLMybydnT04wR7QvT2W/TkNAX7344vFXj85so3JY/tr7f2EfTu3YNkfUzTbvgaJ27xeBZ5IAezTsB+/xtRxA7BswTTMnzEaA3/4LI7soD3MC3wSf+WBRm4wHsnkMT/hwJ6tcXpITsyfMQZc/vHwYSD+0K45Cb9y8QyG//Q1Nq1dCta773s7rk5iF4f378Dgvl/hn+XzVEyNcUN6YMn8SXB194S9Rl7pdSg3qNcXihwi7sTw2pULiIqKBPH/c+b4p4iI/bs2Y/qEQbhz85pSkVR9FpIM4Hg7Of8/fg+JlwnDe+HXEb2x9I/JWDxvEgb2+BTUwzrUO2FYL2wj8fPPEjWeQ7R+EF+WMxGPJfMnY4lWd9bkYZim2RMU6M8iHNn/H1ifz9J//65RefqBbcTv6+hBXXBZe9mhl29esxRrV/yhnqvJY34E21jw+3gc2rddiYRpRAifs22bVoH69+/cjGtXkl5qc+vGFSyc9at6FqkgqfGcrfUh4MF9iiDA/z54PXfqSO05n4ajh3ZpJNYD9f9m17b1oP0sW7n4d0wY3huTRv+o7FWV5ZBqBOxtU11FKggCgoAgIAjkcAQsmkCxsbGBTqJcuXLFZEP5888/Y8iQIbj5xKsgpYYqVaqkRE4dP6DOcjAdAmdPHVbKK1eurM7GHF555RW88cYbKFasmDHiqZY5c+aMqmOsR4wSloNJEWAclAQv3U3aXnLK65V1xJcvu2NYWy9FeLxTL7ciVUh+DPogH7hkp0YJ47xOErZTyNMWpbztVErvuVg+W6SXOElo394dG9H72zYY3v9btePXj8Omo/Erb8JgMMAltxtIbuzZsQH/bliJdz/+GgNHz0aRYqWxZf1fylOj209j1PKfb3oMhr/fPfjeuaGaCNMImvnTxyA4KBC9fp6Inlr6VyNh/lo0Q5XzwIn8o+CH8CpQCJwAz502Cs81aIJhvy5ElZr1kNTP/t1bFDnyw4AJqu2hmnzLdz5RE1q9DtsnGRTg74d2X/2AoRP+xJDxf6JcxepYv2qBIiDqv9AMEREROHfqiKpGEsBgMKBWvRfx35Y1cZPgQ3u3oVS5yihbsZpWLxzW2t85wICl86egUrU66NRtkHZrSHaZx8OgAEUE1Gv4CoZPXIRfxs1D/+Ez4JnHG/F/rmlEybI/pqJ1my8wTJMbMGIm8noVVAF+czk6oUmLt+Fz+Syu+VxQ1QI18oceQDXrNVY2JldfVdAO1ja2IGGlXSI6Ogqrl8wGyaDX3voYxJJYNWn+jobTQtATJTw8FFbW1ujYZQCG/boAg8bMgZNzbpAo0UkSep7s+ncdThzdh0879kSUhisDBLN8/eqFaNayDV585U2c0V5i0GuEbeu2vvZWW+h99cpfWHmIsJy2hYeHwSOvFzZoBFyA/wN06zcaxUqWxQON3KMMlyQxflbHrgMxZtpf4PPJZWgsMyZFRiQ+noypQ2KJOoIC/OFdoDAGj5uP4b8tVs9zoSIlFFGzctFMuHvmQ98hU9SY8kyijc8M60pKPQISQDb1mEkNQUAQEARyOgJWlg5AySfLNkxJoLi6xgaB3L17t1Fw6QTKae3LmyXuxmNUJ81AiC7udIemKcbGP6HsW2+9hY4dO/LSJEknUMqUKWMS/TlEaYZ2k3FQzMFVe+eZR5i3LQDDlt9Xy3UY62TZniAs3R2k4p50m30HPy++h5mb/bH5eAgehcdkKA5ZrcwhlyNKa+RAbld3HNjzLxbNmai9XfdTZrHMM48Xjh/ei2IlyqBuw6YwGAxqKQ69Hl56tTWKFi+jiAufS2ehFaqJNbSf44d2ayTHFXyiTaYLFS2Jh4H+oIfGretXwB1zNBFwcsxJKieoG/9epEiDtz/sELekiDKJpSsXzqB02cqgXpZbWVkht5s7YmL+H4z2ukYw0KOkc+/hqFW3sWaaQREfVWs1wK2bPggJeahNfPOCE+HLF88oIuGYZjN3Pmva/G3lnXPl0hmQiLl/7w7KVaoOa2sbBPjHeiVc8zkPeoS0erc9PPN6I5eGI5L54aQ6PCwMteu/qOygaC4nF9jY2vIyLu3WyCp6/9R5/mVlM/9e+Wnte2iTdAqVr1QTefMVUMtVeE/yJ0IjK5q9/j6sNftSqs868RMxunDuBNp/3RvNWrUBsTQYDKhQpSZCQx/B795tOGp2alkKM9YlYdD2i24IDQkB/6Yyj2SbrZ0dylaohkrV6yKvVwH4XDwLeu9wXOo2egVFtWeI/Xn0KJhVoNvaqEnLRPtKUoZ4WxmscXT/f3i3bUcU1IgLLvlSCrQDPWqio6MV2WcwGLSc1P1SP2skN56U4f8FB43AoqyeDms28Rns/tNY5PMuqLLzaM8C/09cPHdS3cshdQhYa9+A6YHyOHXVRFoQEAQEAUEghyOg/fmwbARKlCihOnD58mV1NsWhbt26Su3evXvVOaWDu7s7qlWrpsT0L3zqRg4ZigC/LFNhlSpVkCdPHl6aRTp//jwAoHTp0mZhjxgRuxD+OwAAEABJREFUi0BWLuNh8FjGPPlrbxCOXgnDvaCoWKO0Y97cNqDniHapfgMfReP09XCsPfQQg5bcwz8HHyI0wrKJFGsra+WFUKVGPXzx3Y/q7Xr/4TPACSk9IKKjY/GwtrZWxETNui/AWpugQ/shGUDPAno+/NTtE/T5rg3WrlyA9z7uhDz58isygjEhONkvVrKcVgPKw4HeDH7378ZNxOk9wOUX9H7wzJsfNes2VhNppPBDmxiPghNzXfTsqaOKyNHvQ4IfwqCxdB4aAWQw/H9ibWdvD4P2LzoqEtZaf0qUroC7t64pcuf2DR+Uq1hNmwwXUrFgSBxxEs++6gQG9TLGxeF9/4GkAIknvc3kzgYrKw3HGNBuXY443r19Q79VZA1tuKaRP4N6f4l+37fF6F+6KgKoZp0XlBy9UMpWrK68ZgL8/bBv52ZUqFxTkTgke27f8FHeKUnVV0riHTjej7XZKokyK81GvcjWzh5WGm707uByH3qcBAXELsmhjGdeLxQpXhoXzhzjrUYs+YHjSU8d7hpXoHBx3Lh+GdyRrUqN+nB181AkBzSdJNCMsZXEUER4uPJI8czrrRF9VVRb8Q8GzWZN5VNjH788pWtjxpPPCcdca+QpdYEa/uyXs0vup/JJtJBcU3WeKpGblBCg94lBE2LSTvIrCAgCgoAgIAgYhYDFEyhFixZVHdXjWqibDD7Ur18f/LJHzwJ///9/qUuuGT2+xu7t6xAREZ6cqHmWmblVxHTPjvXKytQs31EVTHzQn0XxQDEx0KlU7+QAZPYX5fO3IvDL0ntYtf+h2nXHw9kaLWq6oH0TN/RunQdj23ujz9t51FIeXjNGSodX3PFmndwo6GGrYqRsPRGiPFYOXQqFpf7Y2tnBUyM7SF5ERkSobvDNPifSnAjHRMcSRIyRwslzPu9CSoYHW21y7ejojI8+7wK+fe87ZCqG/7YI5SrWAL0lIiMjFRHjVaAwDAaDIgZ2bVuHGs81hJXBSpt0H6caRGqfwzY2tqhRpxHu3r6uAqYytooqTOZQunxV3Lh6SS0Zohi9KM5pBIqVtbUiapjn7pEHDBh65+ZV3sYlesnZ2tnBzl57+LTcgkWKg6QOA8oarKxRrEQ55QFTqXodzc5j4DITwKAICmg/9Jjh8pEIzfYq1etqObG/OtESe/fsMU9eb+Ulc+bE4bjC44f3gN4Y933vKA8da619Lq1p8GILhesPAydg9JTleOuDL+Hvfx86NjU1vEg87dmxAfd8b6llTwaDAcbUz60RGZooSApB+3F18wSJkhvXrmh3//8luUPyJJejk4rP4uaeBz6Xnw64+3/p2CvaXqBQMXXjkScfLp07hcsXzqB85Roqj88RSa8ArS/G2Epyh+nyhdOo83xTNS5KkXa4d+emdoRGzNB+KxXgV2Wk8mDMeHprzzGfsYdBAU9p9y5YBLc18i34YWBcfqT2f4m2Oed2A7+jxBXIhVEIODsYJSZCgoAgIAgIAoLAUwhkGwLl8uXLiI6OjutcRl44Ozujdu3a2guhx9i+PTaYXEr6GWOjQIECuHndB9s3rUpJXMpTiQAxJbbEmFinsrrJxM+dO4fg4GC4urqaLMaKyYzP5ortrIHM/MK8eFcgpm54AP/gaLg5WeO9Brnx47t50bSKk9pZJ5+rzTOIu2sES7mC9mhUwRHd3/BURIuXmw2Cw2Lw545AzP336UnVMwrMOKN6rQa45nMRxw7v1s4XMG3Czzhz8hBavNX2qckqvTa4jEPvikceLzDw6f6dW0ACxMnJRQXlZABQBj21tbVVyz44Sfe7dwd/LZgOTjJfe7sdKlSphY1rlqgJPIPRMiAsY6q0+fQ7bNM+l0cO7Kx21SEhgSR+ylasphEg9li9dI4iXhi8M2++/OBSkGMHd+G+1mahIiVRrFQ5rFg0U5Et9Aa4dO4ktq7/C881aBrrDaHpz5uvAKKjosEgt4WKFIeLq5uWC1SuVhcxMY/x18LpcMiVC27unirfVSMcuHNOIS4l8cyr8ri8w00jbC5pE33GdVGZCQ7Er3rthiCBz6VCTP9t+Qdvf9BBTbQP7tkGLucpWbYSuFwlKPAB6N0SqJ3//H0cZkwYpJbUUC3JrEJa/9avWggXFzcUeEJa2NrZIaX6uRyd4e6RV3l1MH6Ks4srqmuEDOOU0DszJiZGw/SGwrZC1Vrwyl8I1tY2KFy0JM6eOKQRIqeVt8nOf9cqL5iyFavTJJVISjk551bXBTSbSJC55HaFd4EiKo/LfEiyXNfIL1s7uxRtJWa2dnZwdsmN4qXKQ/9RxMXNa9ozFaQwog3EkkFtScTxrMumdDZmPIsUL6OeAfaZxNXVK+fVMrYazzUCY/jwOaR3VXRUFP7duAK3NdKufqNmKTUt5QkQ4PbF/HtAj6gERXIrCAgCgoAgYKEIZJbZFk+geHp6wtvbG+Hh4TBlHJQmTZqoMblpZCBZFxcXFaiUlbZtXA1+EeK1pPQjQCyJKTWRPCHWvE4pcSel/fv3pySWrnJ9+Y4emyddyqRyhiPgbJ/hKp9RGPQoBuP/9sO+86FwcrACiZP+7+VF3TKOz8imlFG5iIPajaftC25w10iYYz5hKj5KSvXMsbxU2cqoUrMeuIPIqIHfg8sZOvce8dRklZNnTrhJEuh9cHDIhbc/+kqRLr2/fR/ff94S08YPBD1J3nzvc1hrE24GDeXuKwN6tFeTdcZCoRdGk+Zv47E2Sb96+Rw8PL3UBDg6OkotU/lp2DR45vPGvGmjwN1c9PYSnt01AoD6uNTll94dNFL8Mt5s8zkYFDYyMgKMv2JtY4NPOvygYpyMHNgZndu/Bu40U0MjMZq82jpOpUeefCBREBYainrapJe2s5D5Ld9up7xcipcsBxIPzGdsDxIbFTUiSJclHhWrPof9Ozcr8oFyiSW2+1z9JuCOPUz1X3gV9Ru/qsbgwJ6talL+QtNW4IR99M9dlM2Den6uvFQYJNVZIxKo19bODo2bvQESVS+83EqzzYnZKrF+oaKlwPFknxPWp6016zbWXiKsxoj+34JxaVq2boe6DZuqnXxYZ3CfDmoZU+s2X8JaG0sqJmlBT53xw3rixy5tsfzPaXj+xRao+WRpEckR4qITKIU0goexXAprtjhrJA118FymfFWcPLpPeYGmZCuJOe/8RTTyppRGYOWhCpUqVK6lvIaOHtwJg8GAV9/4AAYrA4b264TBfb7C3h0blVxiB1s7e418c9BS7AePMePp6uaBN9//HHs0vT91bad2FCJJw7gnnboPUl5P+v+DzWuX44P2nbUxLA35SR0Czg6AAYCBB8iPICAICAJmgYAYYSEIWDyBQpz1nXh8fHx4a5LUsGFDdO/eHV988YXR+lu1aoWyZcuqIInbNooXitHApSBILAMD/BS2xDgFcVVMzxDupDRjxv935VAFGXy4dOmS0liqVCl1loN5IeCozWNMGUw2JDwGE/7xw7X7kcjtaIXOr3mibhqIk4SocVeeLi094elireKj0LMlKvpxQjGzvifJ8GH77zFs4kKMmrocPwwYH+fNoBv+UrO3wB12HDTSRM/juUix0hg4ahZGTl6qlu+MmrJM7bRia2fHYnCnFO5aMmLSYgwY+TsozwLGsug3dBoqVaujPAu69x8Hkg8sc/fMhw6d+2P873/jw8+6MCvJRH0DNL0jJy9BP00fPR6YmMeJOSvaazZ/3KEHxkxbgcHj/1Dn1h92APvNciYSBG3afYshE/5A+co1mRWXSAgRm7c//Eqb1MXO6goWLg7u9FK/cfM4OV68/Nq76D9iJuixwfvEEttl+7RnpIbXa60/1kgQO1B/z4G/KjKJS2Y++6aPsnXIhD8xbsYqEBNiE19nBY1EYJ+4Y1D8fNb/4rt+GDt9pdanxOs3avK6NmaL0V/Dz7tgEYXHa299rLX5l6rDZ4E6qEvXbWVlDXfPvGosh/66QNnFvrBPlGEsmR7aWLpqZAPvWbfrj6PBYLMGQyx2BoNB9fXr7r+AniiUYTtJ2WprZ4evugzAF51/fMojirFXfhk7F/UavsKmQEKt+0/jtD4tUs8ylzypgkQOfEZ+Gj4dXG7GYmPHs3L1uuAORBwT9p/Bclmf+voNnar+HzCfS9koyzJJqUPAWftbkLoaIi0ICAIpIyASgkDOQCBbECh6HBRTeqDwcWjatCns7VP3V5ceEqy7fdNq5drNa0lpR4CxCIglNejY8jqltGLFCiXCeDbqwkSHixcvKs0ln+wOpW7kYFYImOqLMwmNqRv84R8SDQ+N6Pj+dU/kzW2dYX13yWWlCBku/WFslekb/RFpYSSKwWDQiAxXJCRIdJA4QebSDP0+4dnRyVnVNxhiJ8nxy1mXHgkGw9NlVlZWcYQEJ9K8j1+P96wbPy+xa4PBoJYKUV4vp60J69ra2cHN3fOpSbguzzPlE7OTZZzks5zXekrMZoPBAHrpGAxP91WvE/9sa2eH+HjTftZNKEMyImHb8WVYh3Xj5+nXtnZ2SK4+xy2+DazHtlgnYT7LwkIf8QRraxtF9FBWZTw5GAwGEPsnt+rE5V0J5XjPfCXw5GBrl7SticmzGttiGa+ZDIbY59jZxTXu2WJ+YikhbsaOJ9tLCh/iSQ+cpMYjMTsk7/8IODsAdjaALN/5PyZy9QQBOQkCgoAgYAQCVkbImL1IkSJFlI2m9EBRDaTh8OKLL6JWrVpglPxtm8QLJQ0QPlWFGBJLYkpsnypM4sbPzw9cvmMwGNCyZcskpNKffevWLegeKEKgpB9PU2lgMFlrE3zyMVDsTb9IRZp00cgTLrnJ6D6QRPmuhQe83Wxw8U4E1h4KzugmRJ8gkKUIPNZmtQw27Orm+RTxk6VGSePZCgGdRNe+EmSrfrEzkgQBQUAQEARMj4AJphGmNzphC+XKlYOV9pbx8OHD4CQ2YXlW3+ueEnv/24Rzp45ktTkW2z6xI4bsgI4pr1NKy5YtQ3R0NLgMK0+e/69tT6leassPHTqkqpQvXx4FCxZU13IwPwRstE89/Qt0Rll37V4kdp99BCsD8OXLHnB20BrJKOUJ9DCuyhcvu6u2dp55hIAQ0wTPTtCs3AoCmYIAdzPibjhVa9YHvTcypVFpxFwQMLkd9raAk73Jm5EGBAFBQBAQBLIxAqb7lp+JoOXPnx/PPfecavHgwYPqbOrDnTt3jG4ivrfE9k2rja4ngk8joGNHzxNi+nRp0ndr165Vha1bt1ZnUx10AkV/Fk3VjuhNPwKujoC1Vfr16BqW7w0CI5LUL+eIPBm4bAdJ/HA75HplHREd8xgbjooXShIwSbYFImBrZ4fPv+2Hpi3esUDrxWRzR8BN++w3dxvFPkFAEBAEBAHzRiADpxBZ29E6deooAw4cOKDOpjzs2LED7du3x7x584xuRveYOH5kL5bMn2x0PRGMRWDV0tkgdrzTseR1SikiIgJubm6oWrWqCjqbknxay319faETKPqzmBL454UAABAASURBVFZdUs/0CHALS3enjGmHS2mu34+Eg60BzWs4Z4xSI7SwLTsbA/ZfCIVvYJQRNUREEEgBASkWBLIxArlzARntfZiN4ZKuCQKCgCAgCCSBQLYhUPjW39HREfRAMfUyHi8vLwXnwoULcf/+fXWd0oG78XzzzTdKbMfmv7Fh9SJ1LYeUEeB2jpv+WaIEu3btmioixE57mzl37lwMHz5c1TfVgeRJVFQUqlevjuLFi5uqGdGbgQi4al+muStPelVuPxWiVDSt6oxcdpn3kepob4UmVZxUIMQNR8QLhYOQMEVr/yevXj4HnvUyv3t3wKTfm/OZdl84ewLhYaFmZSbtuXblgvbsPU7SLtqeEPskhbOogPFWbt3weer5yCJTpFkTI8Clm+J9YmKQRb0gIAgIAjkEgcz7tm9iQD08PDJtGQ/JkAYNGqgepWZb3Ndffx3vvvuuqvf38rnYv2uLupZD0ghcOn8Kf/4+TglwC+lXXondSlJlmNGBBArNIZHHsyTLQMDdETAgfT/WVgbkd7fBS5XT7dKSakMaV3KCl5uNWj4E+XkGgetXL2L25OG4e+eGKuOEedWS2di0dpm6N/fDw4eB+GPGGJw/cyxJU0nIjxr4Pa75XEhSJqML7ty6htlThuP2zatJqk6IfZKCKRSEaeTR9s2rEfoolqhMQTxVxYEBDzBnygjcuHYpVfVE2PIQcNM+nul5aHmWi8WCgCAgCAgC5oZAtiFQCKy+dCIzlvF06NABNjY24HKekydPsnmj0meffYZGjRop2T9mjsV939vqWg7PIvAwKAC/Du+lCt5//328/fbb6trcDg8ePFDLd6ysrKA/g+ZmY+bYY1mt8N25gy3AL9bpsfzTF93ww5t50qMizXVtrQ3o9VYetGvslmYd2bligL8fGEA6l6M2e9I6Gh4ehsAAP+TObTl4PdboMfZBMz/RX5JDV6+cx7lTRxMtN0VmUKA/IsLDYWtrl6T6hNgnKZhCwUOtrR2b/4HvExIsBfFUFUdGhKvnI1WVRNjiEHCyB+hxaHGGi8GCgCAgCAgCZolAtiJQ+PafniiZsYwnX7580GNxTJ06NVWD26dPH3DnoJiYGIwf2jNVdXOS8K/De6svtyScPv30U9N3PY0t0PskLCxMeUAxoHEa1Ui1TEZA9zyhFwp3Zsjk5qW5TECAnhL2Dg4a2W2rWgsLfQT/B/fg5JJb3Zv7gRN8KytrODm7JGnq2x9+hWETF+KlZm8lKZPRBSR0rG2sYWtnn6TqhNgnKZhCAXfkidCIjhTE0lRsSt1pMkgqZTgCBk2jLN3RQJBfQUAQEAQEgQxDIFsRKIyBQhKF6JBE4dmU6aOPPgIDlHLynNp2xo0bB5I9Af73MernLqmtnqh8dsqc8esvyj28UKFCIOGUmr5t2rQJn3zyCa5cuZKaammWJYHCyuJ9QhQsLxm0b9gkUSzPcsuzmLEzjh7chaXzp+DEkX3PxNCg19mB3VvBs947Es2nTxzEuVNHwGs9Xz9T54kje3H88B4w7oaezzOXfTg5546b6JOQoIyrmyeLn0oB/n7YvX09Nq1ZCt87N+PKaAvjZDCD7dOWzWuXITIiglkppsePH+POrevY+98m3Lv7f73xK+oy2zauxM5/18bFPAnQ/j7ExERrBEpu1d6+nZtxeN+Op3AIfRSMC2ePIyoqMr5KBCTSH+XNseWfOP16Bfbl5NF9T+Wzr4xhQruJgS7L8727t5RNdnZ2CA0NwcG923Bk/3/qmuVMoY9ClIxtApKFemnv2pV/4tih3apflE8qhYQ8BP+PcjnTzq1rQIw45rq8jh3tTArf4IdBGv4b1XPnc+mcXlUj0+4r3a7usR5kxOHIgZ04c/JwnAztJQ6rl87GlnXLn8IoTkguzBYBBgunp6HZGiiGCQKCgCAgCFgcAuZEoGQIePokNjOW8eTKlQtjxozBqFGj0mS77rnCL2fLF0xPk47sWGnVklnqizX79uuvv/JkdLp69SrGjh0LX19fWFmZ/vEOCgpSy3fik3dGGyuCZoMAXbzzOJuNOdnSkMP7d6BP5w9VTCPuqLV1/V8ICX6o+spA0WtX/AHGK5k7bRTmTx+jJtacHDOA9LRxP2PK2AE4ffzpXdZInPzU7RP8/ttQRTxwYs86Sql2CNRIBEcnF9jaxnqg0OOA5Qk9OmjboF5fgJPkrRtWYPSgLrh84bSmATh17ABmTRqqSJWZEwdjqmbHxXMnEa0RG0ogmQNJBNo2pO9X+OeveZr9h1S/4lfRZYb+2Akb/lmCdSsXxMVsIXFjpxEQ9g65MGvyUPw5azy49PNCvJgoF86ewMJZv2okzbU4tQn7M3ZwN1y7cgFcwkQ8+RlLHFiB5zUr/8CCWRPg73ePWRqxcA+sM3pQV2z8ZzEYi4rEkyrUDtHRUaBdt29cxdB+X2PZH1Mwf+ZYjPmlG7i8RxNBQuyZx75OGv0jJo36EXu2bwDHeskfk0F9LE8scUwf3PfFtHEDsUYjXfjshIY+UqLUlxy+7NtGDdO+nT/AysW/g3W3bVoVNwaBAX4gmeag4etz6SyG9OuIuVNH4tb1WPLd794dcFzGDfkBB3b/i/808onLpVTjcjB7BFwcABIoZm+oGCgICAKCQM5FwCJ7bvoZZibDQg8ULqOgB8qFCxdM3nqBAgXg7u6epnZcXFwwefJkVfdf7Us7v0yqmxx84OSEb4AJwezZs0GSitfGJO6Co++2w5gpRYsWNaZaumR27tyJ4OBgtXyHHkXpUiaVsxQBV0dAXL1NMwSBAQ/w97K5eLnFuxgxaQl+GTsX3/cZAecnS2mCHwZi/d+LtIn7fbTr0AN3b1/HPd9bIIGwc9s6tP2iK8pXromTGpmBJz8kBP6YOQ7lKlbHsN8W4rW32mLC8F44f/rpWCD29g6wtrZ5UguwtrFVk389g3qW/TFV1R82cREGjJgJr/yFoQdu9S5QGOFhYSDBQ3t6/zIJHbsOBCfduo7EziQF/lo0Q3mHfKXJDxozF5yk//7bkLgJPEmJ5Qum4cbVi+g5YAKG/boAQyb8gSLFSiuVt29eQ16vgjh2cJdGkFxH95/Gwkuzh4SGEkjkoPendZsvoPeHOug5kydffjR4sbny/iE5wOokC/bu2IjGr7wJ74JFwKCtJLCCgwLR6+eJ6Kkl/n1iXyjPRDzpBbJq6WzUfb4phv66EL0H/YbQkBCNJDpIEZXiY6/jEfYoBD+PmY1fxs1T43ru1BE81NpSFRI5kDypULkWRk9dDuLTuddwuLl7KtKFNl04exxJ4Xtdw3XbxpX4WHumiAWfu0879oStnZ1qKeRhENw98uKc9syQ2ClQuJjCv0nzt1U5x9zZ2VXl0d6Bo2ejTPmqqkwO5o0AvU7yWcZKPfMGUqwTBASBFBCQ4pyIQLYjUOh18NJLL6mxXLNmjTqb86F48eLQd/I5sHsrhvTtqL2VDTJnk01im7+fL37s+rE2Qdqv9E+aNAne3t7q2tgDcfTx8UGxYsXw8ccfG1stzXLR0dHQn7HGjRunWY9UNB8EPJ0Bx9i5lfkYlQ0sobeCS243NVG9eO5EHIGgd80zrxditP9P1Ws/j/IaUWJrZ6cRBtdwaO925PMqgGq1nkfhoiVx99Y1RISHqcnzpjVLUKBQUXzQvrNGtDqBZMPDoABc87moqzXqvHvHBuQvWBSNmrSEwWAAPR5ILnh45gN/3LQJNv+ucGlHizc/0tosxuwUk8+lczh+aA/eb/cNKlV9DmGhIbijEUN3tD48ehSs6nP3l5NH9+Gdth1RSOufynxy4HISP9/byiYuT2nW8n0ULV4GXt6FlDfME7FnTnp/6jz/sqqbsD+16mqfVVo/dQ+bQ/t2wDOPFxq+9JrSdfzQbo24uoJPNKKBNnHZz33NDhItxJ5CebUx8b17S+vTIzyv1SM+ud08kCefNwL871PkmXT39g2cPnYQzd/8UHl9kDy6dO4UXFzcYK+RXM9UeJIR68niDHrhPMlSJ2PwdXJy0cgSe20cdmsk1SWwTVX5yYFLtbhEh94pDV5sgc+/7quWHT0phoeGy/17t3H04G4EaySfni9n80bA2grI72reNop1goDZICCGCAKCQKoR0P7MpLqO2Vdo0aKFii+yYcMGnDlzJlPtDQ0NRWBgYKraZJyPtWvXokKFCtok4Cp6ffO+emuZKiUWLMy4A3TDD3hwHwULFlSkRIkSJVLVo8OHD2P16tXam2U79O3bF9bW1qmqnxZhkieXL18Gl40xpUWH1DE/BLy0L94G8zPLoi3iLjidug9C+Uo1MG/6aHT/6i3QEyMkOEj1ixNZa2sblCpXCY5OzsrrgpPrsycPo87zTbVJsJ2azNI7grE+6JVw+cIZvPByK1B3dHQUTh3br3Rd1wgULt1QNykcqO/2DR+NdLmAQb2/RL/v22L0L11BkqFmnRdUbYPBoIgIej2kxvvg+OE9oPdKhaq1lR4SPPfv3gZjepAwZqa/9plnp5EHhYqW4u1TiX2ifTevX4GdvT2q1mygyuklwqUnOpmhMp8cKJ9Sf9w986JYiTLg8icG1D12aBdq1mschyOJovKVaqJYyXJK65WLZzTyIAh+9+8q25lJe0hGkOxy1YgT5tGzhJ/hHA/eJ0wc44dB/lg4eyL4ed/7uzY4dfwA3v/0W9V2Qnn9np/lJDkSjqkx+Hrm9UbXfqNBcue3Uf205641/lowXRF4xIr9971zA5GREYpAsrax0ZtV5+YaYfZe269VbJy+nT/EL9oz4nPprCqTg/kikN8NyIQVvOYLQA6zTLorCAgCgkBmI5AtCRQPDw80b95cYclJrrrIpAMDnnbo0AF37txJVYsGg0HFU2nTpo2qN2FYL2zfvFpdZ+fDikUz1dp79rFu3bqYOXOm9sUn9Y/l9evXqQJff/01ChcurK5NeQgPDwdJL7ahP2u8lmT5CFgZgEIelt8Pc+tBrlxOaNaqDQaPm4/+I2aCJAjjU+h2OrvkRt58BWCtESmu7p4qMCk9NYqXKq9Ecru5g4RLSPBDMJaJlbW1Wn7BwhtXL0EnVK5oE1x6kDA/n3dBxCcbOJHWPmrj4nRYW1mD3jH0PuDymB8GTsDoKcvx1gdfwt//vvJYoOcD7aEuBqSF9sPJPGNXMYCqdpvoLz0n3D3yqqU+JEN2b1uHoiXLwit/IRw/vFfVIRHxOOYxuBxGZcQ7cIJP29mXGhqZoxMTPNPTJjw8LJ507KUx/SG+JKW4DIieLSRCqlSvqxRERkYqbLlMyGAwqOU8uzS7azzXEFYGK1w4c1zJObu4wiGXI0qVraTuice+nZsVEVGqbGWVR7xov070sK/unvnwVdcBainSgJG/g4neLAH+fqpOYgfvgkXVcq7QJ147uowx+FKWxNe7bTth+G+L0PXH0TiqEUaH9m1HjEa6RUSEo3rthuAYrF4y65lxsLKyQpWa9fDDgPEYNWUZKlWrg8XzJikXH23RAAAQAElEQVSMqFuS+SHg7QrY2wCPzc+0pCySfEFAEBAEBAELQyD1M1UL6aDuhbJlyxacOHEi06wuWrQogoKC8PPPPyNcm2SntmHuHtO9e3dVjTtVLJz9KxL7cq0ELPjAXRH4BnrLuuWqF++99x4GDBigrtNyeOONNzBt2jQ0a9YsLdVTXYfEHAPW1qlTR3mgpFqBVDBrBOy0L+Cyfj7jhuhhUIDyquNEmW/9T584pJaheOTJF9cIiQFOyplRrERZRZbkzZcfbk92SOE5OioajI/i6OQCa41AoQcHiQwGQC1fuQaatngH9g4OYIBaTuoZ0+K+7x0wdsmjkGDkcnRWpMv5M8c0YuUBOEEuqZEAR/f/p5EqD5Db1R2BgQ9UoNsZEwYh9EmwUtpE8sTWzo6XCAx4gN8nDcXOrWvVfWIHki5skwTIxr+X4OypIyrOSu16L6kdYehZUqhISdjnygXGQaGNlF325zQVyFTXSRJGJziYV6BQMeUR4htvpyDmM9na2cGY/hQpXgaOzi5Yv2ohChcrBXqlqPq2tiC2DARLW+itwaUrr73dDhWq1MLGNUs0nPxhb58Lrm4eSpZLkCaO6IMNfy/COx91RMHCxcGfhNh75y+i4W2NwxrWuTTyhTqOHPgPw3/8BiePxBJKrJcwVahcUwWk3b9rC/j8XL5wWv1NNAZf9oEeNKz34P5dHD+0B480Ai63RsaRLArVnglHZ2d89k0fnNfIIQaR5YsL/n2KjopSzyx1sP7VK+dBjyhn59yaiQYVTHhAj/a4cyuWvNcyc+iv+XSbgcAZEJwWGXiQJAgIAoKAICAImACBbEugeGSRFwo9IBjXxMfHB0OGDEGEkVtdxh/bpk2bgsFQ8+XLB779o+vxqXjBE2HhP+zLlDE/ga7iuXPnRo8ePdC+fft096pIkSLp1mGMgpCQEPE+MQYoC5dxcQDyuFh4J8zEfJImsyYNw49d2uKnru3UbjeNmrZE/UavKgsZbyS3qwfs7TXQtZxSGqnh7pFXkQG2dnZaDpR3Cifnxw7tRh6NWKn/wqtqdxzuFJPXqyDe/vArsE6LNz7SJsPH1ES/ROmKiiigzJoV8+HgkAs16zbG9k2rMaL/tyreyQtNW4FLaEYN/B6d27+GQT0/Bz1fGCjW2SU3rAwGbeJvBe+C//98iYwIV94p9KpAEj+NmryOBw98wUn2vxtXos2n34HeNM81aKK8UE4fP6gIGwbN5SR9aL9OSpaExIuvvgUnJxeQdChWsix0goNNFS5WWsVhYfBU3tMGOw03Wzt73oL9IUEy+ucuifaHQiSKGjVpqbxvGr/ypkZG2TBbnZu1bANuSUy7STQxFkqevN5gYNXHMTEgYXXd54JGHFzDuCE9MF0jmrisqseA8ahRp5HSw0NC7EmWtf7gC+zeth7dv2qNrl++gaV/TEWL1h+jfuNYj1HWS5gKaITMK6+/h9XL5qrnZ9bkYSBx1sgIfK9fvYSJI/uqeuwP48O0eu8zlKtYA46OzvAuUAQR2ouOkmUqov/ImahQpTZWLJyJ338bjEchDzVSaLEaEz63v2l6XN088b42jiTpXDQShqTMvbs3IT9Zj0Be7bPa1THr7RALBAFBQBAQBLI/AtmWQOHQ6V4o27dvx5EjR5hl8mRvb4+BAweqGCwHDhxAz549tbeYoalut2rVqhg2bBiqV68OvkGbMrY/+MWR22emWpmZVKDt7AP7wrd5lSpVwuDBg9GkSRMzsdA4M9asWYObN28qzxN6oBhX63/s3Qm8zXX+x/HPwb245NqyLzdlF1mzpJiZFqOxZZrSUEaFQkiR0GLfGZmoP1kSNco0M81MhWIiirJnSQajCGmUJQ397/vLzxz3XtzlnHu21/8xv3N+5/f7fr+/7/f5u4/T/3x8vt8fpSJRIDGvWalCkdjz8OpzueQf/cMnz7MRv3/Fxvzhj+6JKr9qf69b20Q9rdeouXXr+4wpEKDPCpAMHv2i3XL7b/TRbXHx8fZg7yF217093ZoktyT/qB7z/EIbO+11u7/nk5Y3IZ8rpx/xTwz7g8uQUKDAPd1mynwXYFEB/fAe9dyryT+YZ1iJ5KCI6qn+hBf+ZOrjxBfftAd7DUkOWpzNjlGfuvd91j1BSPW1KQtG03KUKaPPaW1af2PgsOfd1JFRzy2wa89Nk9H1evYf5bJlVE82g0e9aOOmv+Fsnh470z2FJy7+7Hjv69bfBTZUVlue5CDQQ/2Gnu+P1isZPOoFK1m6vE47B2VUjJ++KM3xuELJL1o0Vk+WqVCxWvKn//0vKTlgM2ziXBs99VU3xUb901mN58kR0900Ft0v//b7Dhrvgjoq521p2ctA7cpDfwd6qs71yQElZQJ59VK++3w+U5BndPI9GzbpZXtq9AwrUaqsqT+X872uXhMbm/z3pvsqX11P91/Xi4uPt/t7DbKf3drWXTJv3nzJf1s9bOL/vWkPPzbcrkgsZD2S39VP/d1OmvEXk7uCSTlz5rK77+tlI5P/rqrXauDq8xI6AU25LJD8XR26HnBlBBBAAIFYEojqAErhEGWhKHNk7Nix7vHG27Zts9WrV2fqb6pUqVJuKpDWRUlISLBPVi+3SSMes1dmTnJPFMhUo5mtlIV6Wp9AfVbfNQaNRWNS8KRixYqZannOnDm2ZcuWTNXNSiUtEMzaJ1kRjLy6eePMkoqaxZ/9R/rIG0CY9Fg/WvWjOiFf/lQ90jmtReJ/Qp913P9Yrlxx5r/Qp4IJ2vzLaF8/cPWuTeX1BCD/ttSHlPXi4uNd0EXlVc9/UxDFO67Aidb7KJdUKTlocJV/sVT7umb+KxJdBov/SR33+Xz+h1x2jPrlfzDleL1z/sd9Pp/lyZvggkreeb3HxcdfdDw67/OlXU/nNNZ8+QukatO/33Hxl27fayelvc/nM5mkHKvKX2qLi483rWcSFx9/vpj6o7b0fv5g8o4++3y+5D1zfy+JBQtbyvutk/6O+qzN5/OZjmtfm/qpv1u1qc/eps9pXds7z3vwBeJzmZUvYqY1T4J/Na6AAAIIIIDAWYGoDqBoiF4WyooVK0wZITqWHZuCHxMmTLBOnTpZo0aNMn3JuLg407ookyZNspYtW7p2Vi5728Y+84ibN3/wwJfuWDi+qG+a26++qs/qo8agsWhMytbRsYxuysyZP3++LViwIKNVs1xe2ScHDhwg+yTLkpHVQM7kb8qyhc3y54msftPb4AjUuO56u7tzz/MZNMG5Cq0igMDFBPRdXKaQWa6cxoKxF0PiOAIIIBDjAsEafo5gNRwu7YYqC0XjL1GihN19992W2UCB2vA2PVmmR48e7kk9N954o50+fdree/tPLpDy1zfmuIUVvbKhfv96/79NfVLgRH1UX9Xn8ePHm8agsWS2j8paWb58uZUsWdK1ldl2MlNPgROyTzIjFz11ihcwK3x2pkj0DIqRZEhA2S16io2eKJOhihRGAIGACCQmmOm72Oc729y5t7MfeEUAAQSiR4CRhKlA1AdQ5K4sFAUzNJXm1Vdf1aGI3apVq2ZPPPGEe2KN1kfRUx70JIWhAx608UP72JuvvWTbNmfPei/+iHoywt/ffMUmj3zcnu3/gHu6g/qmPurpOuqz+u5fJyP7hw8fdgETZRIpAKNgjKZKZaSNrJbVtCH1o3Hjxi4DJavtUT8yBQrlM3OPyoyLzP7TawQQQCASBZQJqIW99bSdSOw/fUYg9gQYMQLRKRATARRloWgqjW7hrFmzbN26ddoNyXb06FGXRbJ+/fosXb9hw4Y2YsQI69u3r1WpUsW1tevzrfbuW6+5pw4M7NXBXvrDKPv4w/fspN+jOF3BALz88MNJW7dmhb0yc7IN6t3RJgx71N56Y67t2LrRta4+qW/qo/rqDmbhZfTo0bZz506rXLmyaWpUoUKFstBaxqsq82Tp0qVWsGBBNy0r4y1QI5oE9KjM0gXNFEzhXz+j6c4yFgQQCEeBK/KYlU7+z74W9g7H/tGnKBVgWAgggEAaAjERQNG4mzdvbrfffrt2TUGU48ePu/3sflm7dq0tXrzYBgwYYFrHI6vXv/nmm23ixIn24osvWs+ePe2mm25yi9ce/c8RW7t6mc2eNsb6dbvDJo/s7/b/9OoMe/+dN+3Tjz8wPd3nm8Nf25kzZ1J1Q8d0TmVUVnVUV+2prUcfbGv/N2WYrVz2D/v2yCErWrSo3XrrrS6gM3PmTNcn9S1Vw5k80LZtW/e0nlGjRln+/Pkz2Urmqu3evdvmzp3rKisQV758ebfPS2wLKH1c03n0lJ6E3LFtwegRQACBYAhooVhN1ylWwCyO9U4yTEwFBBBAAIHAC+QIfJPh26IWLr366qtNT8ZRECUUPVUgp1u3bpYrVy7TlJCBAwfad999l+WulClTxjRVSYGZV155xcaNG2cdOnSwqlWrurZ3bN3gslEW/22hLZw3zWY8N9zGD+1rQ/rea706tzRlrIx+qqdp076O6ZzKqKzqqK4yWtSWGq1Zs6b97ne/s8mTJ7sAQ+/evU1BE61PovOB3LQQb79+/SxPnuR/hgpkw+loS/fp22+/dWNr0aJFOmpQJJYE8sSZlUw0U2q5UsxjaeyMFQEEEAiWQMEEc1kn+ZP/s//TT2evQsbfWQdeEUAAAQRCJxBTARRlLiiDQNx/+ctfbMmSJdrN9q1169ZuGkqRIkXs008/te7du9u+ffsC2o/q1atbx44d3XXeeOMNGz58uMsOURBJmTgKSGg6jDJHfD6fKWNl778+N23a9/l8LqtEZVRWdVRX03LU1qJFi0zTan79619bpUqVAtr3cGpMditXrrTSpUszdSecbkwY9kWp5V6KOYGUMLxBdAmBbBfggpkRyJ/brFRBsyL5zXL4zraQ/P+SnN3hFQEEEEAAgRALxFQARdYNGjSwu+66S7v20ksv2d69e91+dr9UrFjRpkyZYtdcc40dPnzYli1bFrQu5M2b1+rUqeMyKDT2hx9+2IYMGWJ6nLCmpmh9j3nz5rn+qE/a1zGdUxmVVR3VVYaJ2soThEyQr776ygYPHmzt2rWzDRs2BM0jvQ0rU0kGKq/gkYJN2mdD4GICSjFXJooeeayFDpWdcrGyHEcg7AXoIALZJBCfy9wTzvTdWTzRLG98Nl2YyyCAAAIIIJBBgZgLoMhHWSiafqLAxaxZs3QoJJsWQtVUm65du5rW+AhJJ85dVAvtKpijTfvnDmfb22uvveamA61Zs8ZOnDhhp06dyrZrX+xCCp6cPHnS2rRpY02bNr1YMY4jkEpAGSh61KYyUjS9RwsgnvuH1FRlORA8AVpGAIHwFlC2iQImCpxoUW4FUsK7x/QOAQQQQCDWBWIygOLz+UwZBXFxcabpGaF8tHHu3LndD3RlicTiH6OCWFrbRNlAGv8NN9xgWnOkXr16+hiyTevIaMFfTWHS30rIOsKFI15AC8xqAcQyRc7+C2tC8r+sJn8FpWdclEEAAQSiJECTsgAAEABJREFUSkDffcou0QLcCpooeKIgSlQNksEggAACCES1QEwGUHRHq1Wrdn5NC2WhfPjhhzocNtumTZvcVJY+ffrY8uXLw6Zfge7I1KlTbfPmzabHAw8dOtSefPJJu/LKKwN9mQy1p78FZZ+okrKVgjFdSW1H/8YI/QXic5rpX1hLFjRLKmqmd/2IYJqPvxL7CCAQbQK548yUkVci8ex3X6mCZ78LyTaJtjvNeBBAAIHYEIjZAIpub/v27U0ZD9ofP358WKy7ob5oi4uLc0/q2bp1q40cOdI0zUfTW3QumjYtQqsMDz2GOdRZJ3LduHGj6VHJ2r/nnnvc2jHaZ0MgkAJaGFGZKAqoaJrPVckxQ0310WctRqspP/lymym4oh8ZuZKDL6oTyD7QFgIIIJAVAX0n6btJ31H6rtJ3lr679B2m7zIFTPTdVqaQmdaE0nnVyco1qYsAAggggECoBWI6gCL8Rx991K699lo7duyYe2LN/v37dTjkm6aOaFrLHXfc4fqyZ88et8CqsjTcgXS8hEuRo0ePmp5ms3379lRdqlq1qlvUV09ISnUymw/s2rXLnn32Wbf+ioJrv/3tb7O5B1wuVgX0o0JTfZSRokVoNeVHPz4UXFGae/kiZvohcnUxMzYM+BvgbyAc/gb0naTvJn1H6btK31n67tJ3mL7LCJjE6n/RGDcCCCAQ3QLhHEDJFnlNz+jfv7+VK1fODhw4YOEUoMiXL5/df//9pvU4OnToYFp0Vk+GyRaYAFxk/fr1NnHiRPvNb35jyjBRlk8Amg1KE19//bWbPvT999/b7bffbl26dAnKdWgUAQQQQAABBBBAAAEEEEAglUBEHIj5AIruUpEiRWzgwIGWmJhoX3zxhSmgouPhsilw0rFjRxdI+f3vf59mtxYtWmRauyMcnl6zZMkS09ScAQMG2DvvvOP6qwBV586d3X64vRw/ftwef/xxO3LkiN1888328MMPh1sX6Q8CCCCAAAIIIIAAAgiEtQCdiwUBAijn7nL58uVtyJAh7tOGDRvcVA73IcxeChcunKpHq1evthdeeMH1WYGLQYMG2bx58+zTTz9NVTY7DnzyySemTA5l0Pz85z83rSkyffp0a9iwYXZcPsPX6N27t8s+qlmzpvXt2zfD9amAAAIIIIAAAggggEDECzAABBC4rAABFD8iPZlHa2DokLI5FJTQfrhvtWvXtrvvvttKlSrl1u9Yu3atvfzyyy6rZvHixWl2/7PPPrN9+/bZDz/8kOb5lAf1VCBllrz22ms2ZswYe/DBB61t27aW1pSiRx55xE3dWbhwofXr189q1aqVsrmw+dyjRw/bu3evFStWzIYNGxY2/aIjCCCAAAIIIIAAAhkToDQCCCAQbAECKCmE69evf34Kj6bF/OMf/0hRIvw+xsfHW6dOnWzGjBk2bdo0UwBD63jUrVvXKlasmKrDyk5RpoXWV2nTpo21aNHCbdpXYCVlhbfeessee+wxGzdunGlh2/fee88FHXLkyGF6WpCl+D/1p0qVKimOht9HGezcudN1bOrUqWmOxZ3kBQEEEEAAAQQQCL4AV0AAAQQQCHMBAihp3KBmzZqZMhN0avLkySGbCqPrZ3TTVKTbbrvNreOhjAp9TtmGnnxTo0YNK168+AWnfD7fBZ+9D5raUq9ePWvatKkpyNKtWzf3xKL58+dbhQoVvGIR9a6nL3nBorlz51o4PAUoogDpLAIIIIAAAqkEOIAAAggggEB0CxBAucj9bdmypXU+t+ipFph9++23L1Iy8g7XqVPHxo4da7NmzbK///3v5zdl3Ci4knJEZcuWdU8nkkPXrl2tdevWpnLKNElZNtw/nz592vREoy1btriualHeokWLun1eEEAAAQRiXIDhI4AAAggggAAClxAggHIJnDvvvNN69uzpSkyaNMnmzJnj9nmJTIFdu3ZZu3bt3NN2NILnn38+zSlOOseGAAIIRKIAfUYAAQQQQAABBBAIngABlMvY/vKXvzRN41ExTVlR5ob22SJLYNmyZfbQQw+5RXb1JKPXX3/dkpKSImsQ9BaB6BdghAgggAACCCCAAAIIhK1AjrDtWRh1rFKlSjZ79mxLTEy0pUuXuifLHDlyJIx6SFcuJaAnB+lRyiqjxW21iG5CQoI+siEQYAGaQwABBBBAAAEEEEAAgWgVIICSzjurx9wqiKL1QzZv3my9evWyrVu3prM2xUIloKcGadP1b7zxRvd4Ze2zXUSAwwgggAACCCCAAAIIIIAAAmkK5EjzKAfTFMidO7cNHz7cWrVqZYcOHbI+ffrYsmXL0izLwdAI+F91ypQppuwTHWvfvr098cQT2mVDAAEEEEAAAQQQQAABBBBAIMMCBFAyTGbWvXt369ixo6upqSHej3R3IGsv1A6AwIEDB0z35W9/+5trTWufdOnSxe3zggACCCCAAAIIIIAAAggggEBmBAIcQMlMFyKzTocOHaxHjx6u85oi8swzz9jnn3/uPvMSOoF3333X+vfv7zKDrrzySnv66aftV7/6Veg6xJURQAABBBBAAAEEEEAAgagUiL1BEUDJwj1v2bKlDRkyxCpUqGCrVq2yxx9/3BYuXJiFFqmaWQFlnUyYMMG0ab9Ro0b27LPP2vXXX5/ZJqmHAAIIIIAAAggggAAC0SzA2BDIoAABlAyCpSyuH+pjxoyxNm3a2IkTJ2zGjBk2ePBgFphNCRXEz17Wid7z5ctnXbt2dYGtpKSkIF6VphFAAAEEEEAAAQQQCK0AV0cAgewVIIASAG//H+3KRlmzZo3LRlmwYEEAWqeJiwko00QZJ9q07x/MulgdjiOAAAIIIIAAAgiEjQAdQQABBCJKgABKAG+X/w/4H3/80WbPnu2e/LJp06YAXoWmJKBsE611oveUASydZ0MAAQQQQAABBIIvwBUQQAABBGJJgABKgO92yh/z69atc9koL7/8sh08eDDAV4u95rZt2+bWOSHrJPbuPSNGAAEEEAiCAE0igAACCCCAQLoFCKCkmypjBf2zUX766SebN2+ee2qP1kjZu3dvxhqjtK1fv97Gjh1rvXv3NrJO+INAAAEEEPAEeEcAAQQQQAABBLJLgABKEKW9bBQ9SlcBlaNHj7qn9Ojxx1OnTrUdO3YE8erR0fTq1att6NChNmDAAFu6dKnlzJnT9PQjb+He6Bglo0AAgRgWYOgIIIAAAggggAACESJAACUbbpQepavHHQ8bNsxuuOEGO3XqlP31r3+1Xr162fjx423jxo3Z0IvIusTy5ctt0KBBpuDTypUrLXfu3NaqVSubMmWKy+TRYr2RNSJ6i0C0CjAuBBBAAAEEEEAAAQRiQ4AASjbe57p169qTTz5po0aNsmbNmrkrL1682K2RMnz4cPv444/dsVh+eeedd6xfv342cuRIW7t2rSUkJFi7du1c4KR79+521VVXxTIPYw+GAG0igAACCCCAAAIIIIAAAukQIICSDqRAF6lVq5bpCTLjxo2zX/ziF675Dz74wJSlojU+tOCsFkt1J2LgRY99fv75561Lly42ceJE27x5sxUoUMDuvPNOe+655+yBBx6wsmXLxoBE5oZILQQQQAABBBBAAAEEEEAAgeALEEAJvvFFr1C9enV79NFHXdDgtttuc+UUONGCs71793YLpiqYsmfPHncuml68oEnHjh1t8ODB9uc//9m+/PJLK1y4sHXo0MFlnHTu3NlKliwZTcNmLAgggAACCCCAAAIIIIAAAhEqQAAlyzcu6w1UqVLFHnnkEZs5c6Zb36Nx48aWJ08e84IpXbt2dcGUP/7xj3bw4MGsXzBELaxatcomTJhg7du3Px80OXTokBUpUsRatGhhAwcOtOnTp1vHjh2tWLFiIeoll0UAAQQQQAABBBBAAAEEEEAgtUAOS32MIyESULaFnjCjjAxlnjz22GPWvHlzS0xMdMEUBVg6derk1ghZuHChWzPlwIEDIertpS+7f/9+W7Fihc2ZM8eeeuop9+ScZ555xt599107duyYlShRwu644w7T2i9z5851C+o2bdrU8ufPf+mGOYsAAggggAACCCCAAAIIIJA5AWplSYAMlCzxBa9yvnz57Gc/+5lbYHbBggU2YsQIa926tRUvXtytETJjxgy3Zsp9991nbdu2dRksyu4IRWBl165dpsVwX3jhBbe2izJMOnfubHrq0Pz58+2jjz6yM2fOuHVM7rrrLps0aZK99NJLdv/991udOnXM5/MFD5KWEUAAAQQQQAABBBBAIGoEGAgCoRQggBJK/Qxcu3bt2tatWzebNWuWacHV3r17W6tWraxGjRqWI0cO2759u8vuSCuw8vTTT5sWrJ02bZops+XNN9+0JUuW2OrVq10wZvfu3fbNN9/YqVOn3KZ9HdNiriqjsqqjumpDbanNXr16ucyShx56yMaPH2+LFi2yDRs2uAwTPT1HfVMf1VfVU4Dl3nvvtcqVK2dg5BRFAAEEEEAAAQQQQCBqBBgIAghEsAABlAi8eUlJSXbrrbda9+7dbezYsfb666+7jI5Bgwa5BVgbNmzo1hA5efKkC6z4B0G0QK2CGV4QpF+/fi4wc88997gMF2W5aF/BGp1ToERlVUd1FUhRQEVt7tixw2WWaL0SXVOLv6oPyi5Rn9Q39VF9LV++fARK02UEEEAAAQQQQACBCwX4hAACCMSuAAGUKLn3WlOkSZMmbgFWrTkye/Zs06Kzo0ePdgu29unTxx544AEXYFFWiKYHNWjQwKpVq2blypVzT7+Jj483bXoSjo7pnMqorOooQKI21JbWaVHbuoaupWtq8Vf1QX2JElaGgQACCCCAAALRJsB4EEAAAQQQyKQAAZRMwkVCNS3IWrNmTdNTfW655RZr166dC7AoK0QL1GpRV0290ZNvvOwSZZhoX8d0TmVUVnUUIFEbakttqm1dIxIs6CMCCCCAAALRIsA4EEAAAQQQQCA0AgRQQuPOVRFAAAEEEIhVAcaNAAIIIIAAAghEpAABlIi8bXQaAQQQQCB0AlwZAQQQQAABBBBAIBYFCKDE4l1nzAggENsCjB4BBBBAAAEEEEAAAQQyLEAAJcNkVEAAgVALcH0EEEAAAQQQQAABBBBAILsFCKBktzjXQ8AMAwQQQAABBBBAAAEEEEAAgQgTIIASYTcsPLpLLxBAAAEEEEAAAQQQQAABBBCILYHYDKDE1j1mtAgggAACCCCAAAIIIIAAAgjEpkAAR00AJYCYNIUAAggggAACCCCAAAIIIIBAIAVoK3wECKCEz72gJwgggAACCCCAAAIIIIBAtAkwHgSiRoAAStTcSgaCAAIIIIAAAggggAACgRegRQQQQOCsAAGUsw68IoAAAggggAACCCAQnQKMCgEEEEAgIAIEUALCSCMIIIAAAggggAACwRKgXQQQQAABBMJBgABKONwF+oAAAggggAAC0SzA2BBAAAEEEEAgCgQIoETBTWQICCCAAMPG8UQAAA17SURBVAIIBFeA1hFAAAEEEEAAAQQIoPA3gAACCCAQ/QKMEAEEEEAAAQQQQACBLAoQQMkiINURQACB7BDgGggggAACCCCAAAIIIBBaAQIoofXn6gjEigDjRAABBBBAAAEEEEAAAQQiWoAASkTfPjqffQJcCQEEEEAAAQQQQAABBBBAIJYFCKDEyt1nnAgggAACCCCAAAIIIIAAAgggkGmBiAmgZHqEVEQAAQQQQAABBBBAAAEEEEAAgYgRCNeOEkAJ1ztDvxBAAAEEEEAAAQQQQAABBCJRgD5HqQABlCi9sQwLAQQQQAABBBBAAAEEEMicALUQQCAtAQIoaalwDAEEEEAAAQQQQAABBCJXgJ4jgAACQRAggBIEVJpEAAEEEEAAAQQQQCArAtRFAAEEEAg/AQIo4XdP6BECCCCAAAIIIBDpAvQfAQQQQACBqBMggBJ1t5QBIYAAAggggEDWBWgBAQQQQAABBBC4UIAAyoUefEIAAQQQQCA6BBgFAggggAACCCCAQEAFCKAElJPGEEAAAQQCJUA7CCCAAAIIIIAAAgiEkwABlHC6G/QFAQSiSYCxIIAAAggggAACCCCAQBQJEECJopvJUBAIrACtIYAAAggggAACCCCAAAIIeAIEUDwJ3qNPgBEhgAACCCCAAAIIIIAAAgggECABAigBggxGM7SJAAIIIIAAAggggAACCCCAAALhIRDMAEp4jJBeIIAAAggggAACCCCAAAIIIIBAMAViom0CKDFxmxkkAggggAACCCCAAAIIIIDAxQU4g8DlBQigXN6IEggggAACCCCAAAIIIIBAeAvQOwQQCLoAAZSgE3MBBBBAAAEEEEAAAQQQuJwA5xFAAIFwFyCAEu53iP4hgAACCCCAAAIIRIIAfUQAAQQQiHIBAihRfoMZHgIIIIAAAgggkD4BSiGAAAIIIIDApQQIoFxKh3MIIIAAAgggEDkC9BQBBBBAAIEwFzhy5IidPn06oL08ceJEmu2dPHnSvvvuuzTPpTy4d+9eW7Nmjf3nP/9JeeqSn7/99lv773//e0GZY8eOmbYLDmbgw5kzZ0xOaVU5fvx4Woez7RgBlGyj5kIIIIAAAghcWoCzCCCAAAIIIBBeAl988YWdOnUqVaf27Nlj33//farjlzqgdtauXWsKbFyqXEbO7d+/31asWOGqKDDjH3jQua1bt7pzl3tR0ELBkI8//ti+/PLLyxU/f37dunW2efPm85+1s2vXLtu5c6d2M7XJR07y8m9A3itXrsxScMa/vczsE0DJjBp1EEAAAQTSEuAYAggggAACCCAQVQIKoGzcuPGCMSlbY/v27enO7rigcoA/lChRwpo0aeJaPXr0qKUVeHAn0/GSJ08eu+6666xIkSKmwMuBAwfSUcvs4MGD9u9//ztdZbNSKH/+/Na4cWPLly9fVprJUl0CKFniozICCESXAKNBAAEEEEAAAQQQQOBCAWV1eBkVClJs27btggI6v3z5cnv//fdt06ZN9uOPP7rzygj57LPPTOf++c9/uqCEO3HuRVksq1atsvfee8/VS5lxsX79etOm4poms3jx4vPZIQpa6PNXX31lq1evdlNvFDxRWV1v37592jVN71m2bJnrW8p+uwLnXooWLWr169d3U2eU0aKAiAJHyiY5V+SibwUKFHBjU4ZIykLqt8agvmqK0OHDh12Rzz//3JRNor7rnBw0JnfS70WGn3zyiSur6UWqo2k8CmB98MEHzk7j8+6PX9Wg7BJACQorjSIQIgEuiwACCCCAAAIIIIAAAgEVqFSpkimQoCkxGzZssKSkJMudO7e7hgIECjSoTLNmzdx6IN6P+S1btpgCBldffbVVrVrVFHxxlZJfFPhQEKBatWouq8Ln87k1SJJPnf+fsksUVFAQ4dChQ+64PmtH2SEKesTFxemjy8qoXr26269Zs6bpnD4oKFOqVCmrWLGi6Zr/+te/dDjVpmkzH374oe3evds0nUfZHspGUTsKfGiqzsXWUylTpowVKlTI5KC6/o17FrIpX768K+OdVyBE2SS1atWywoULu2CRgiTeeQWiFDzRGOrVq2fKkPHO6V19Tkq+FxUqVHD91vh0PJgbAZRg6tJ2hgWogAACCCCAAAIIIIAAAgiEk4AyLBQgUXaJfsRfc80157uXK1cuN+1F2RdaP0SBDi2gqh//CnIocFK6dGkX0FCwxKuoQEhCQoKpvLJF1I4CCmrHK3PllVdazpw53RQZlb/iiivcvtrWZwVYvLKqr37qc8GCBc8HeFRHwRP1QeX9AxQq6226roJBCgypn3Xq1LGvv/7aZbdobZRvvvnmggCQV897r1Gjhv3www+WMstFVomJiW6dFAWUdA2NU/VkqXoap3yLFSvmAiE6p01BG/W3du3aFh8fr0MXbJpqdNVVV1nZsmXdtCOVvaBAED4QQAksKq0hgAACCCCAAAIIIIAAAghEmUC5cuWsZMmSdu21114wMgUXPvroI/vpp59MQQoFA1RAgQK9exkiKfd1XsERHdemcsqk8A8U5MiRwxRUUGaFAi3KZFE5BSl0Pe9aqn+xTW1453Q91fM++78rAKNgh9YYUYBGU2W8xWQ17kaNGrnx+dfx31fgRcEiBYM0pck7Jxt9VoaKxucd17vGondvUx+UbeN9Vt9VRuvQeMf833Xe+6yxpcx+8c4F8j1FACWQTdMWAggggAACCCCAAAIIIIAAAtEhoCkyChT4j0bBAWWSKMtDwQ5vmkvevHndlBNNYVHGhQImXkBC9ZWVofVJVEeBBU2ZUZDEP4Cicsoa0TQg7Ws6jYImmkqkdwUNdNzbvICC2vWOXfr9f2cV/NF0Gq1FsmPHDjcVSUGP66+/3mV3aBrN/0qnvVe8eHFTf5WJohKqo2wcTbNRAEpTbnTc22SlKUUqp2wXb1zeeU0hUoaKgjLKuPGOh/KdAEoo9bk2AggggAACCCCAAAIIIIBA5gTCoJaCBgoYaCHU999/3xQM8LqlqTDKUFE2h855gRCdV1BBQRQFLFR38+bNaWZ4aJqKsjD0rnoKnOhdgQq9+28K2igIoqlECkz4n7vcvoIUWuxVwRe1o3VJlPGiRXB9Pp+pr5drQ+erVKniAkfaVzBI/dbithqjnl6k496WJ08eN2VHi95qbRkFcbSeindeASLV1zQd+aQMwHjlsvOdAEp2anMtBBBAAAEEEEAAAQQQQOCcAG/hL1C3bl1TdkjKnmqhVv24V/aJpreonDbtaz0PldfCqPqs4zfddJNbLFb7ChwoOKC1PXS8QYMG1rx58zQDKGpHdbw2FUDRZ73rnAIbytTQvjZdr2HDhqYAjYIsCmjouDYFJzRNR/spN2XIaAqNrqN+KRtEi8dq4VcFiVKW9z5fd911bn0X77PaUP8UfNExtaXP2tQ3vWv8mkqkYI83fr1XrlxZVVwARuUUgNEBtaWAjgJJOq76GouO67w2BVmSkpK0G9SNAEpQeWkcAQQQQAABBBBAAIGoFWBgCES9gKaxKCiQcqAKXHg/8PWDXuW0KXtDC7d65b1z+vGvYyqj4In2tem4t/irPqe1KYCjdrxzasPbV30tGut91rvK6111/PuivnnndN5/U7ClSZMmpqk2ypjRAriaPnOp4Inq69qegz5r03UUHNG+NvVXm47r3ZtqpHPaNH6NQ/vadF7ltO9t+qxgld51Xvv+Y9H1dMwrH6x3AijBkqVdBBBAAAEEEEAAgTAXoHsIIIAAAhLQ2i5eEEPBIa33oqCKzgVjUwaJ1o0JRtvBbJMASjB1aRsBBBBAAAEEEAimAG0jgAACCCAQYIH69eu7Jw4FuNkLmlM2in8GyQUnw/gDAZQwvjl0DQEEEEAAgWgXYHwIIIAAAggggECkCBBAiZQ7RT8RQAABBMJRgD4hgAACCCCAAAIIxIgAAZQYudEMEwEEEEhbgKMIIIAAAggggAACCCCQHgECKOlRogwCCISvAD1DAAEEEEAAAQQQQAABBLJBgABKNiBzCQQuJcA5BBBAAAEEEEAAAQQQQACB8BcggBL+9yjce0j/EEAAAQQQQAABBBBAAAEEEIh6AQIoFvX3mAEigAACCCCAAAIIIIAAAggggIBljYAAStb8qI0AAggggAACCCCAAAIIIIBA9ghwlZAKEEAJKT8XRwABBBBAAAEEEEAAAQRiR4CRIhDJAgRQIvnu0XcEEEAAAQQQQAABBBDITgGuhQACMSxAACWGbz5DRwABBBBAAAEEEIg1AcaLAAIIIJBZAQIomZWjHgIIIIAAAggggED2C3BFBBBAAAEEQiRAACVE8FwWAQQQQAABBGJTgFEjgAACCCCAQGQKEECJzPtGrxFAAAEEEAiVANdFAAEEEEAAAQRiUoAASkzedgaNAAIIxLIAY0cAAQQQQAABBBBAIOMCBFAybkYNBBBAILQCXB0BBBBAAAEEEEAAAQSyXYAASraTc0EEEEAAAQQQQAABBBBAAAEEEIg0AQIokXbH6G84CNAHBBBAAAEEEEAAAQQQQACBGBMggBJjN/zscHlFAAEEEEAAAQQQQAABBBBAAIGMCERmACUjI6QsAggggAACCCCAAAIIIIAAAghEpkAY9fr/AQAA///OAeVMAAAABklEQVQDAI0CUCQsbWhj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5" name="AutoShape 7" descr="data:image/png;base64,iVBORw0KGgoAAAANSUhEUgAABFAAAAQWCAYAAAAThkxNAAAQAElEQVR4AeydB2AURR/F3yYhhQChd5COSBVEEJEPe8GCHRXFjoAiYAEFFFSwURWwAypgQRDB3kBBEAQEpPfeQwslhAS+fRM2XELKXXKX3F0eOtum/ec3e5ubdzP/DTmlfyIgAiIgAiIgAiIgAiIgAiIgAiIgAsFOQO3LIYEQ6J8IiIAIiIAIiIAIiIAIiIAIiIAI+D0BGSgCeUtAAkre8lftIiACIiACIiACIiACIiAC+YWA2ikCIhDQBCSgBHT3yXgREAEREAEREAEREAERyD0CqkkEREAE8jMBCSj5uffVdhEQAREQAREQARHIXwTUWhEQAREQARHINgEJKNlGp4wiIAIiIAIiIAIikNsEVJ8IiIAIiIAIiEBeEZCAklfkVa8IiIAIiIAI5EcCarMIiIAIiIAIiIAIBCgBCSgB2nEyWwREQAREIG8IqFYREAEREAEREAEREIH8SUACSv7sd7VaBEQg/xJQy0VABERABERABERABERABLJBQAJKNqApiwiIQF4SUN0iIAIiIAIiIAIiIAIiIAIikPsEJKDkPnPVmN8JqP0iIAIiIAIiIAIiIAIiIAIiIAIBR0ACSsB1Wd4bLAtEQAREQAREQAREQAREQAREQAREIL8RyI8CSn7rY7VXBERABERABERABERABERABERABPIjAa+2WQKKV3GqMBEQAREQAREQAREQAREQAREQARHwFgGV408EJKD4U2/IFhEQAREQAREQAREQAREQAREIJgJqiwgEEQEJKEHUmWqKCIiACIiACIiACIiACIiAdwmoNBEQARFwCEhAcUhoLwIiIAIiIAIiIAIiIALBR0AtEgEREAER8BIBCSheAqliREAEREAEREAEREAEfEFAZYqACIiACIiAfxCQgOIf/SArREAEREAEREAEgpWA2iUCIiACIiACIhAUBCSgBEU3qhEiIAIiIAIi4DsCKlkEREAEREAEREAERACQgKK7QAREQAREINgJqH0iIAIiIAIiIAIiIAIikGMCElByjFAFiIAIiICvCah8ERABERABERABERABERCBvCYgASWve0D1i0B+IKA2ioAIiIAIiIAIiIAIiIAIiECAE5CAEuAdKPNzh4BqEQEREAEREAEREAEREAEREAERyN8EJKDkj/5XK0VABERABERABERABERABERABERABHJAIEAElBy0UFlFQAREQAREQAREQAREQAREQAREQAQChID/mikBxX/7RpaJgAiIgAiIgAiIgAiIgAiIgAgEGgHZG7QEJKAEbdeqYSIgAiIgAiIgAiIgAiIgAiLgOQHlEAERSJ+ABJT0ueiqCIiACIiACIiACIiACIhAYBKQ1SIgAiLgEwISUHyCVYWKgAiIgAiIgAiIgAiIQHYJKJ8IiIAIiIA/EpCA4o+9IptEQAREQAREQAREIJAJyHYREAEREAERCEICElCCsFPVJBEQAREQAREQgZwRUG4REAEREAEREAERSEtAAkpaIjoXAREQAREQgcAnoBaIgAiIgAiIgAiIgAh4mYAEFC8DVXEiIAIiIALeIKAyREAEREAEREAEREAERMC/CEhA8a/+kDUiIALBQkDtEAEREAEREAEREAEREAERCCoCElCCqjvVGBHwHgGVJAIiIAIiIAIiIAIiIAIiIAIicIaABJQzLHQUXATUGhEQAREQAREQAREQAREQAREQARHwGgEJKF5D6e2CVJ4IiIAIiIAIiIAIiIAIiIAIiIAIiIC/EPCdgOIvLZQdIiACIiACIiACIiACIiACIiACIiACviOQT0qWgJJPOlrNFAEREAEREAEREAEREAEREAERSJ+AroqAOwQkoLhDSWlEQAREQAREQAREQAREQAREwH8JyDIREIFcICABJRcgqwoREAEREAEREAEREAEREIHMCChOBERABPyfgAQU/+8jWSgCIiACIiACIiACIuDvBGSfCIiACIhA0BOQgBL0XawGioAIiIAIiIAIiEDWBJRCBERABERABEQgcwISUDLno1gREAEREAEREIHAICArRUAEREAEREAERMCnBCSg+BSvChcBERABERABdwkonQiIgAiIgAiIgAiIgD8TkIDiz70j20RABEQgkAjIVhEQAREQAREQAREQAREIYgISUIK4c9U0ERABzwgotQiIgAiIgAiIgAiIgAiIgAhkREACSkZkdF0EAo+ALBYBERABERABERABERABERABEfARAQkoPgKrYrNDQHlEQAREQAREQAREQAREQAREQAREwD8JSEDxZr+oLBEQAREQAREQAREQAREQAREQAREQgaAkkEpACcoWqlEiIAIiIAIiIAIiIAIiIAIiIAIiIAKpCOjEcwISUDxnphwiIAIiIAIiIAIiIAIiIAIiIAJ5S0C1i0CuE5CAkuvIVaEIiIAIiIAIiIAIiIAIiIAIiIAIiECgEZCAEmg9JntFQAREQAREQAREQAREwB8IyAYREAERyGcEJKDksw5Xc0VABERABERABERABJIJaCsCIiACIiACnhCQgOIJLaUVAREQAREQAREQAf8hIEtEQAREQAREQARykYAElFyErapEQAREQAREIDcJHDlyBM8//zzatGmD999/H4mJiblZvRt1KYkInE0gISEBkydPxr333otrr70Wd999N/7++++zE2bjys6dO9GxY0fcfPPNmDJlCk6dOpWNUpRFBERABEQgvxKQgJJfe17tFgERyDaBkydPYuPGjRgzZgyeffZZPPzww/j6669TDU45cH399dfxwAMPmDjmyXaFAZjRX9vPgdn69evxyy+/YMSIERg0aBA6depkAo+nTp2K3bt3u0/cz1P+999/WLRoEXj//fzzz1i3bp2fW+w/5pFZVp9z/7E2eCzZtm0bnnjiCXzwwQfYu3evadj+/fsxbdo08PNrLuRgM3PmTGzevBnx8fFGQImNjc12abxHVq1aZf4WDBkyBK+88gr43Offhi1btqQrzvD6M888Y/5ufP/99+mmcdegPXv24MUXXzRlTZ8+HVmJQXwuf/nll+Z5x79bH330EXLSfnftVDoREAERCCYCElCCqTfVFhEQAZ8SOHTokPkV//bbbzdfQPlFlANUfuHnl/0//vgjpX4OWmfMmAH+2skv04sXL06J86cDX9niT+3nrAsKXPfffz/atm2LLl26gIOd7777Dr/99psRwzhQ5vE777yD++10/fr1CwohZcOGDSmDKg6enAGpr/o9GMr15HMeDO31pzbweUlBgAJHWrsKFiyIkJCcf22lgOqUffjw4WwLCHzGUYTo1q0b+LeAouxff/2FGTNmmPNHH30U3bt3N38DnPq4/+KLL7B06VLw78a7775rBE5eTxsohpAHZ97wnkwbz+caZ5XNmzfPlMW/M0yfNp1zvnDhQiO0MB2fd6z/q6++wuOPP441a9Y4ybQXAREQARHIgkDO/xJlUYGiRUAERMCHBHKlaP7KOGnSJHTo0MHMJjl69OhZ9fLLbkYzF06cOIGVK1eelSe/XMjr9lNEmDBhAnbt2pUiJmTGnn05d+5c8FfiQB9YcJCUWVsVd4ZATj/nZ0rSUXYI8HPH52zae7ZcuXJ48skn0aNHD4SFhWWn6JQ8nHXijRkXK1aswKuvvoodO3aklJ3eAWen9OnTJ5WIkpSUlJKUz8Zly5alnDsHx44dw5tvvokHH3wQ/fv3xyOPPALW6cRzv3XrVlDA5zED/y6lJ7Qwjnk5M+bAgQM8TRV47bPPPks1gzJVAp2IgAiIgAikIiABJRUOnYhAbhNQff5OgF9k+cXzww8/NFO+07PXsizUrFkTl156aXrR5po3vrSbggJ0k5ftL1CgAEJDQz0mR0Hs7bffRkaDEo8LzOUMXO7ApQ9OtRx8RkREOKfauxDw1ufcpUgdekhg06ZN4PIaJxs/t5wdwWfvNddcg6ioKCcq23sKKBQMnAKy85ng5+qTTz5x+7lAQYgzRThjhPVWqFCBu5TA+JQT+4DpOBPOdUkOn0EUgVm3ncT8z1k6Bw8eNMfcFC5cGKVKleKhCYyn75gbb7wRvXr1ytReijhMbzJqIwIiIAIikCkBCSiZ4lFklgSUQASCmAC/yL733nv4888/z2olfxVt3749Ro0aBfrNeOutt1C2bNmz0jkXSpQo4Rzmy31etv+cc85Bu3btEBkZmYp9vXr1zJKscePGgWHkyJG44oorUi0TWLt2bapBXaoC/PyEv3QfP348xUqKJxxkpVzQgSHgzc+5KVCbbBFYsmQJXAUBLre77rrrUn0es1WwSyZvfCa2b98OzmpziuWyoquvvjrlWcIlMnzeUABy0ixfvhycMcLzIkWKcJcSKOrwHnQu/P777/j111+d05Q9RQ7XGXGrV69OieNBlSpV4Fo2RUEKLpzlwj3TMFDA4ZJTOtHlOQMFGi4r4rGCCIiACIhA5gTyvYCSOR7FioAI5GcCdLg5a9asFASWZaFhw4bG+Sid791zzz2oWrWqW9PK+Wsi18vzSyvfKsE9f1l1/eLsVMQvvvTZwTdF8O0pHETQL8fnn38O+rFw0jl7Tn1n+UzDtCyfe57TTs6kcNJmtGedXLv/3HPP4c477zRvvmDdnTt3hjeWH9E+d9rPL/p8+wZ/OWU7brvtNnDpFJ310mcJv+hn1IaMrluWZXyfcMo9/Sg46UqWLIlKlSqB4g5DtWrVzDIB9quThmznz5+f7vR2MnOnn+g08rHHHjNv/WCfs41O+Wn39Hdwxx13GF8FzJc23t06mY9pXWf+sO3Fixdn1FmB7aSfnq5du4L3Dn+1vu+++4yvH9pMW5jmrIz2BdYxYMAA0z72GQPvb95L9AmR3j1uZ8vW/7z/+Ws+71Ha+dRTT4GONLNV2OlMOfmcs2767KDT00WLFp0uMfWOfcp7f+jQoZnOAmDb6EuDTo3Jj+3jMyCjcllLdvJw2cnw4cPNm23YV+xr+uqYM2eOcTbMctMG9j3vAbJ/6KGHwDzMy374+OOPM3Tuys8rP7dcgsPPMvMwLz/Paf11uAoCnDHGAT2XsJCdq7NV9heX83CJHW1Kz9ZvvvnGfIbS2rZv3z5wqYuTh597T2e20G62yymD4gnb5zxLKKTzs3P99dc7Scxz2/E/VLp0aViWlRJH0ch5JvBZTR8p5J2S4PQBP8/sI57yM5V25kqtWrVS/S1ifbw/mN4J0dHR5hlXsWJFNGjQIJUdrvyd9NqLgAiIQDASyGmbJKDklKDyi4AIBC2BtF9AW7dubd6yUL169VRfPNMD4PolnfH8os8vvPy1kefc80v+okWLeJoSKFZwsM2BCqdU0y8Dv0zTfwcHAxw48Au8k4Hxs2fPBp0RMg3TMo57ntNJIN8ExDfO8As441wD0zE/RQouVaI9zuCAZfOX1sGDB4MDD9d8WR1np/1sFwei/HXUWXrCAQAHFVzrzzbQTvpJoG1Z2ZA23rKsLPvNsiywn12FBvYbnU26lpdVXHX0XQAAEABJREFUP1E8oLDAPOzHTZs2mSVgtJ2zXcidca6Bfgo4yI6LizNOIV3FO6bzpE6mZx2unCzLSvfXfA7GOKCmzfyFm/n4qzXFATqbpM0cyL/88stnCQBsIwUW2sp7Gqf/8Zj3Et9KQmeaPD4dle2d4wSTohXvUdrJX/Y54Mx2oXbGnHzOKQ7QiSdnKtExMcUJu8iU/8mBgiDvIb4F6dNPPz3LDw/7iIw5o42zF8ic+dg+3juc5ea67ISF5yQP+/LHH3+E8xljX/PeYv+yL3k/sA4nkDXjmI/sOQODeRjPOAq75MBzJzj28fPKzy0H5/wsM555+XnmPecIB2wrrzOegTNF+HngM4HsaBf7mraxPsZRYOGbs5xymY+B7eLriZmP9wbbyusMtIt18ZiBs0csy+Kh24G2uZbBZTOWlboMy7LS/azB/keBxXWmCD9DzrOZQhH52snS/Z8ceW8wPe9bJ5FlWUbMd865Z7ncu4bmzZuDQguvFStWDBRVeczA5yzL5rGCCIiAXxOQcXlMICSP61f1IiACIhAwBPiFNa0wkJHxFC8yinOuc4q366+fHBTw12x+kXXSpN1zQOU6IODgjb/+cyCTNq1zzkEDBzgsO+1gY8GCBXjttdfAQbuTPu2eAxIOptNez+zc0/az/L59+5rXi2ZWLr/gc1YNf6l3HcRklseJY/+lbb8T57rnUhf6RnCucRkMB03OuTv9RCGCr11lHs504S+/PGb46aefUi0B4DUyHjZs2FkCBeMYPK2TedIGDvRcB0yM54CUA1zalBlPxvHXbwoiDkP2BUU3zlxiWRkFigovvPBCukvhMsqT9jqX0XEQn1ZIYDre2/feey8oBNJOXstJ4H3izuecg1gO4p26mCft55D28PPnpOHsCeZzzsmfy/94T5Onc911n/b+y04e2sHPDOtxFSpc62EaPlvo+NS5ToGDzkzZ94x3rqfdc2Dveu3bb78F68qoTUxLocB57jBdegN+pmOgzeTG/udni9cYeM68PHYC7XSY85hLX7h34l33/Ey4PoNd4zI6Tvt8SC8dP8///PNPShQ//3wO8ELRokVTLbWhOMvnH5/7rj5g+AzibDjayHwMFIUoZrPNnLnCawwUZCjM8NgJ/FvhHHPPdnIGEMvlOe2hXTxmoA28h3msIAK+JaDSRSCwCUhACez+k/UiIAI+JMAlHa5fXvmrKWdz8FfktAOltGbwi27aa/zF7+KLLwZ/ye3du7eZNVK3bl2TjF+40w6gOdWb09c5pZ9TzU1Ce8NfYvkF2j4EB/augwP6+WA+7hnvGmg/fbpwAMbrzMf19hyc8JzBsizQzqZNm4K28kv5hRdeiMqVKzPa7eBJ+2kHB3eOjwDXStgO9gHFJuc603P2zsaNG51LXt1zwOowYsFkz8EHj7PTT5yxxOnyzM/Ae4fLZXjMwPbQQaTrgIcDm8aNGzPazBTIzr3BQSTLNoVksOHMEN4DaaP5yzzbTTtc4ygY8HXPvMayWQePGSwr+d7h/WNZqX+R5z1GHzMUgpjWk8ABM/M69zzz0j7+mk5fRDyn6MHZCPxs8NyTkN3POQe+HPQ6dbHdvFedc+5537r6naFIQCGAceTHGWKcmcJjXmOwrNQcy5cvD6cMpvM0D8ukUMp7jPl5blmWWY7IGW30NeIMqmmbK0POQEvbZ/xM0t/G5ZdfbmYz0KcGj1kuA8ug4OXUxWvsLz6X+Ezhs4XH//vf/xATE8No4yA2LTvWU79+fVxzzTXmjViNGjUC+9kRXZiRS1EcNjxnCA8PTyVQkLlz79AmBqbLbkgrPLh+blkmP9+cXeN6nUs92Y+ML1SoEMiMxwwULThDkc9nio28xsD23nLLLahduzZPTeDzh69hZpscIZMRFFAozPCYge11rZ/XuMSoSpUqPDQhLSf2G203kdpkTkCxIiAC+ZqABJR83f1qvAiIQGYEODijgMFBkJOOX3Y5ELnrrrvw/PPPI71BPH+1df0iyoEVf+VnPr7SkgOWli1bgoMIp1z+iu/6hZcDB07dv/XWW3HDDTfAEVqYnoNWZxDAQa7rrILmzZuDS324bIB18u1AzOME1sNBM8/5Jdt1AMjBCJfP0M6XXnoJtJVLCuivwBEQmC+r4Gn7ubzF9ZdXp/zzzjsPnLrPN17QDp47cfzlmQMO59ybew5QOFBxyuQgj4MNnpNf2n7im3oy6ycOTunPwvU+YjnOAIi/3tNHDMtnsCwL9BfhTLVnWk/rZDn8pZr3K4/TC+wnLsmguOEaz8EYX53KpUZcLkE/F5ZlmSS87/iKZ+blAJf3n4mwN7wPOcuJ9w+XpHBWCNPYUeZ/fiYYx7zmghsbpmX/M6+TnKIeZ2106dIllc8ODgAp7tBGJ607++x+ztPy5eeH7FzrZN+7MnCNozhB/q72XnDBBRg7dizIie3m7LKnn34azv2XnTxkyP5w+tmyLHC50MCBA3HllVeCg3Q+oxzbXMVDChbOfcp4LslhWXxLDO2iUMDPKO1mPAPvOc5m4DEDn2VcSsPnEp8pfLbwmP5NyIdp0gaKKVzG+MYbb5hXGLdq1cr496BwwPKd9HXq1Elh41xjmZwl4py77tPmd41z95j3PO1z0nOmCWfxcQkXZ2hRZOdnxInn557PB6cPaZ/z2XbSsAwKmc69wOctnwH8TFHAdtIxns9vCi6uHCjIUJhx0lFk4vIn55x73gfsNwry9NHC2S1cesY4Bs5oYRx9MNHvE68piIAIiIAInE1AAsrZTHRFBERABFIIXHLJJeDyA9df9xhJEePff/8FnaxyQOA6wOOsEM5iYDoGfoFOm5/XncCBH51tOuf88syBCn/952CG6+K5VMeJp/DiDMo4YHOOGc8BAoURy7LAmQ/8Vd719cocRNGpJdOyHtdfJDkDhL9I09kql0VQSOCXbqb1JHjafooD/PLu1GFZFi666CJwMM7BCq9zTyauA6O0v4wznSchvVk1bG/a5Sznn3++Gbyl7Sf2Dx1qsg+y6ifOQHEVwSgacTkH83Fw6TpIZdqbbrrJ+GvJSZ1ZsSBzDsRc01FMoHjiDIg52OPgj/eSk473CQdolmWlem0qB3SO8MR7i46A+dkgJycvZ5Nw6YZzntWenzEOGJ10FE+4lIf2sBwKaU4c9xTVHBt47m7Izuc8bdn8HJKX63X2Lz+PzjXeK85AmrM0XJ8bzj3PzzfTsyzee7z3ec6QnTwUXcid+RkoRNJJLWeFsP7Ro0ebmR2MsyzLOFbmMQMH5hQQeczA2Xd0mEpBk4N+suagnnFO4IwQiknOOfuEA3P696FIwPuHXJx4Z8+6nGPeSxSonPM0+5RTOptNOTl9wLJdn7+0h8/g09E53lGocGaTsDB+dv/44w/88ssv4HOctvM6g2VZxllvkyZNeJoS+CxwfZZxRhqXGjkJOOuE4hDPmdbVJxPfVsT0jHMC2fF+4TmfYVxyxb7luRMo9lNg5J4CF/8WOHGue362mc71mo5FQAREQATOEAg5c6gjERABERCBtAQsywIHk/zF9JFHHjHLW1zTcPDAL6tcksMvpa5x7h7TXwgHFU56fvmniMFfiTmQ5kwSZxDGL8r89dCykmcEcHDg+uWagweKO05ZHKyxDNdBLIUR50s+Z9LwF2InPb90c5DGOvkLPwda9E2S9tdMJ7039mmX+/Tq1cuIVhxsupbPdvIXWddr3jxmX3LmDpc7OOXyl2YuOeB52n6iuMHBfHr9xIE+2VpWcj+xHzhAZjkM7OMZM2aAjlFdf+1lmynKUIBgOk/qTHtvpF1qwPJcAweozn3A6/yVn34rzj33XJ6mBNpC9ikXXA74imjnlPw4eHPOueerol1/QadoQ8GMcVkF3st8nSv3TGtZFsjUGZxTVCRHxjmB9xJFF+fc3b1lef455wDYGbSyHn7uyIDHTuA9wlkczjlZFihQwLy1xlXU4HUKVa7lOXmcPdl6mod56dOEg3weM1C4o6Nqzixi4H3o2M17wLW/2L+cUUFxiHnZRs5a4JI7CssUyTiTgT5PGMc0vNf5rHT6idfIgEuV6E+FcZz1QkGFzxvGM/De556B9yXFGR67hrTMXeOcYwoAvLedcz77HK5ZfSacPJntLSu1yJRRWjLjZ5kzOiwr+TngpKV46whlvEYOrvfyZZddljKzhjanFbrZZ8znBGdGC+8RPpM408S1PCedO3vLsuCIN+6kVxoREAERyG8EJKDktx5Xe0VABLJFgIMCfunnsgYOHKpWrZqqHGdQwYEIB0MceDsJ6CshM3GFX3SdQSLzcCDCmSQMPOY1/oJKPwN02snBOa8xpP01lAMV18ES0/ALOAcRPGZguRzY8Zi/brNMTpfnAI5f1PnFn3EMrJ8DfIoombWBaZ3gafs58Hfycs9BMPdpAzmSlXM9vV+fnThP9+TPvuUv7OxDJz+dLnJWBs9ZN9PxmIFsyJKBx7zm2k/0OcBrTqAQ43pf8Ndqcnd+CbYsC+wD12VXntbpem849Wa0pyjiKkixHY5Q55qHgzIOSp1rISEhZnYMz9lG1zLSiiOWdfZgM6P+ZXmugYNKfq6ca5x14ohQLCPtIJLp2Hc//PADnPub1zwJnnzOOavMddDPGTG8R13r42fGdZkcB838fKWdpUUhNL2+4/3mfJ6zk4e2OPl5zMA+pk3ky3MGLuGhsMEZaGTAawyWZeHqq682S4p69uwJLhFkWss6IwhQ6OByQ/pmYR4GPkfob4lv8GrTpg04Y4OfDcYx8J6noMJlRE5f8VnEOAb2I23ksWtI+yzj8jcyck3DWVWubaMI5BrvjWMKIBmVw3vixhtvNMsP+XnmTB+k+cdZPTVq1EhzNfmUn0vOOkk+gxFSKOI752TDe8E55+eP9xXPKTxRdOVxVoF/E9L2Jc8pYF9//fVZZVe8CIiACORbAiH5tuVquAiIgAhkgwC/DHMQR6eWnMruOijgL7vOYMBVFOCXWk/eEMJfhek0lF9kuQSCA/spU6aAPgf4xZmzQ+gjgQMHy0o9QOVgKe0XaM5uyWgATASWlVwG/b3wl0v6ZRg/frxZRsN4BpbBwQqP3QmetL9MmTLgl3mnXE4fTzvjhQIFp8iTpZPO+dXVOXd376SjYMDBCJ1mcuBIpqzHiefMHA6EnPO0+7T9RPGFM1jYT0zr2k885wDZdSDEQR6FAMYx8FdfDjZ5nFFIW2dm9waFLNdBKdvr3J8sn+KbM/DiOfuXyzJ47Bq4BMNVyOBgmHmZhuW79h2XJrky5D3qOmuCeZzZADzOLFB8cL1vuayBQgPbQD8hbA/zs50UM3jMwP5Mz6cO49wN7nzOOQjmDBunTH7+KYrxnuI17inmsJ95blkWuCSHxxT/OJuCxwxsJz9jPHYCPwPdu3c3s24oYmYnj1OWs+dgm88UBj5f6LeDfm74eedsMy6Lo98Vzoxy8nBPxq1btzbL6vg5mTp1KiiqOn3PtnJGEPuG6ecAe6YAABAASURBVBnIkMuFHn/8cfNGHjp+pr8U188t7ytHdOO9RPuYl8HhxmMn8N5zFa+5lIVLWpx4in2cDcP7jtdoN23gMQPFCdc6eA9RUGKcJ4Eik2WdEZE4M4pc2EYuyeOSJbYnozIty0KLFi1ShEjXdOTj+rlkXMOGDVM5xuU1J7AePlt4zs/BE088kcpJLa/zuUP/M1x6NXHiRPC+pOBFX0KudZEfn8fsO+ZTEAEREAEROJuABJSzmeiKCIiACBgC9B3AL8YcWPTv3x/0C8K17vwSykEG9/wl1SROs+EyCNeBIr+sPvfcc2adPAcr/ILNZT8cJPALK7/YO0XQASEHZ3xLBWct8JjLbuio8IEHHjB20E8Hl0Mwj+uvoRQYOLDhwIiCA6fJc7DkOrDhr8P8lZQDVC7TobNPzoRgHRxQcBDFwYDrUgjLssABHNz850n7OSCieOAUTVGBv3ZzkMZBJAfgXNLEL/1OGs7kIBvn3J09B9+ug1YuveJyqKeeegqsw7UMCkAUVZwBIuOy6icOXuhfIKN+siwL/GWX7Fmea6AQx3vNtT7GZ1VnZvcGB4/kxHIYODuJg2Xet/yVnvFcsmFZyQNB3su8Xyj88F4ge94HXHbBOJZhWRZclxfQXs4KYBzDrFmzwHubgh9D165d4fjcYTz5UwjhsaeBIgM/g+wv1uPk50CUy0wsK7kdHMxzKRLvYydNZvvsfs4tywI/o+TI8lkvHQpzRhd9ffAzSP9FjGPgTCaKcjzmANx1phE/n/yc0gkp8/GYHCkwkD3vz+zkYV2sx3kW8flAoYMDctrOzx3LpfDDZwFFFbLls4N56TCWsyh4nTN++MzgfcH2UbyjYMt0DBx0W5ZlPkv8XFGQ5f3Ge43PFS6No8jINjE9g2VZYD7Y/yzLSiUo8DlgX071P22lTyfLssx1cuOSFd6ztInHrMdE2hu+YYnBPjT/p71faQsFBTrspY0mkRsbztRwFWL49hxeo31uZDdJKOzwOWNOXDYU2Zz+ci7zGU/fSM65655lOIImr/MeY5/z2An8nPMNSBRaXNPymeWalv3J56KTT3sREAEREIGzCUhAOZuJroiACPiUQOAUzi/UnJLPXyg5COSXdA6Ouf6fAw6KH66toTDhDKY4MHH94s7BFX8t5eCIAw8OtOmbgF+8OQjm1HinLMZxQMjlIwx8Cw9/VaR44/y6zy/JzMc8/BLMgSmPGWgvB0Csi9PkOWjidQYO1DnLgV/Q+Ys5B48cWHPWCQdQ9OdB4YADVZbDPAxcquHJwNeT9nPQQV8KrsICp+9zNgw5cBDOQR0Z0hbLShYiOCDlubuBA30OoJz09JPAtjvnzp5T6ynYcLDhXOOevHPSTywjo4EQfyFu1KgRk6QKOanTsizQn4VlJQ82+av8tGnTwPuX9yB5clmY6ywK9jn7nvcC2XPAy0GVYxQHcRQsnHP2HW10zrnnjAIu32Dg/cV6eJ2B9y3FNR5nFXg/uA5SHd88LNPJy1/fKTzRCSwHpM51fjbZTrbZuZbRPiefcy614ODUKZufT35OKTrRfwvPGWdZllkK4/prPwUMfnYZz8DPKZ8r/OxyEMu+4HV+Vp1BbnbycEYDRUqWxcAZGvSLxGcLA5cmUhB2uLI+zrJj/RRzaRefXRSGKIzwvqDQ5qRnmQzMw+VJdPpLoYUCCH1HPfroo+atPxR2ycZhwjz8rHm6xIZ9zfuQ+RloJ+9ZMudMHed+47Oubdu2cJ7JTMv7yTUvBRiKhJ999pmZlcE0uRUouPDz4Fofn+NVqlRxvWSO2SdcSsU2mQsum/QEF9fnHMukEOuSJeWQ5ZIn985F3oN8Njrn2ouACIiACKQmIAElNQ+diUDWBJQi3xCgCMDgToM5EOBAzrKSB6v8AktHjRwEZpSfX+YZb1kWuDQj7ZfpjPLx12MOSpwvvfyC7BxnlIfX+UsvBRLnjRD0KcFfLxmXWaCN9I/AL/yZpXON86T9zEfOnHXiOqDk9bTBsixwWQ0HfWnjsjrn4JWDjYzScXDC2Ub02+A6c8NJb1k56yeWw36iU0ky5TkDB3gc0DKO567BsnJWZ+PGjVO9VcUpm221LMssnSJ3d+493uOc/UF7nXJoMwfNznlme4pHFGYoumSWzomjgNW6dWvn9Kw9GXbr1s0sV6BNDz74oGmPk5D3IO1zzjPa895jyCje9ToZuH7OWT4/G5ndV8x/xRVXIO09S1GDs0yy4scZF464lp085MR6uKctmQU+I+gUtmXLlqBdFPYsK/mZllk+ikjXXHONSUJb3amL/duxY0fj44MZ084Qy2jGG/u6m93vvJ+YL71gWclvv+Gsi7TxaUUoJ57PUec4q31aW7NKn168ZVmggMn2OPF8xro633Wuc0+uaT8PFC9dBSGmY3Blw88BxWNeTy9wJh+FQCeOM4w4A805114EREAERCA1AQkoqXnkizM1UgREwD0C/OLJwSV/WeXAIm0uXuOAioPK9AbdHJRxSj4HPWnz8gt4586d4cyiYF1M26FDh3TXurMuzgChA1s6XnQdoLAs1y//HHhYVupBD7+Uc3r77bffnjJNniIBy3N+3U5rI+ugWEEHkRxIpY3P6tyT9rMsDvbpI4HLXDh44zXXwDaQEQddHLi6xrlzzDzkyz5zTe+0k0tbKExlNsDPST85dZI3hQSnjWTrOoBx0jn7nNTJARl9sjj3GcukSMVZTTxm4CwOzqxiuvQGWhT6yC29e9zJz70TyNk55p5iDWc9cUYUB8285k6wLAuc8cDZSSzDyWNZFvhZGDRokHlDlnOd9xvFKX5W2Kes04nLbE++OfmcM3+/fv1ARmTlWhfPeZ1+QNJyYToKD5zNQQGGdvOaE9iG9PJmJw/ZcHkRBQVXlk5dvBcp1HDWV7t27VKW1VD0YR8w3knr7FkOZxPxGUJ+jhDA+5vLFV3vOSePZVngbAi2izP6XGdbMD3vS8uyTP2O0It0/vE+4v3EPqYdrkl4z/OZzHvBslI/B5mOz2P6r+Jzk+cMFBw4E4PH7gRXWy3LgussLnfyO2k4a8rhbVnJs5RovxPvuuf9w2cf/x451zkjjs9F59zZM43Dlp9pCi1OXNo9+81VkCJPXkubTuciIAIiIALJBAJRQEm2XFsREAERyAUCHFxygEDngPRdwqUPDFw3z2njHJTw1+WMBt0cTFCAYHp+4acjv7Fjx5q3WvDLr2sTWAa/TNMJIdOzHgZOMefSCzqW5RfjtAMtfuGlaOKUxUEN8zAvA8v64IMPQIHCslIPKLg0h44E6fyUaZ3A9tIO/nJNBk7Znu49aT/L5mCU4gJ9L7jbBuZzN1A0Gj58uOHPtrLdnrYzu/3kaiMHwWwf76lnn30WHBy5xqc9zkmd7AMKU059XJZDAcK1Dt5T/DWccbxfyIaBeXjO+5I2uOZxjtMOrjmYpu8L5mf7yJgCAvvWyePunlzoo4dlsCyWyXuDnwXeu67lWJYFDprZn2wHRQPX+MyOeY/n5HNONmREX0dO291hR5s40KUoys8487CNLIOBZbJspnMN2cnDGVh8/tA3jVMP62L/cgkf70MKCa71kD9tIHPXPLSNzwiKP+k9kzhbYvTo0WDZrIOB/Ue/Rnz+scy094NlWeB1Lr1iH1LQcbUl7THz875ybQ/tYj28l3lPp83jnPPZy/YwLfcUjijKOPFZ7S3rjK1c/nPddddllSXdeMs6c8+y3Wy/ZaV+RrtmZJu5FIrtpN1c3sg+ck3DYz7n6Oicabi0ifl4PaPAtjM9edAfTGaCbkZl6LoIiIAI+JCAXxUtAcWvukPGiIAI+CsBfkmlo1cOtBhcHfG5YzPTc0DHX4D5CyzLyywf07MeBv4imdlggOvV6afAtTzOSGFeBpblGpfeMX9xZFonpDdoSy+fu9dogyftZ3vZbsce5ne3rqzSuZbNdmeVPrN42uXYSHtZdmbpXeNYN++prO4F1zw8zk6dtIv2uVOfp+XT1wXtcoJlWeAv3uTiTn1Ovsz2ZMSyWCa5ZZaW9mf3/nWth3WxrMzqShtnWWfaTt7knjZNRudMyzysl/wsK+OBtFNGTvOwLnfa6FoP87hrH8tmegb2H/k6tme0Zx6GjOLTXne1zV27WAZtoU1kzjJ4zdNAOz2pM6PyWQ5DRvGu1y0r+R7Lym62iWnc/Sw4PNy1w9UmHYuACGRFQPHBREACSjD1ptoiAiKQLwns378faQWUfAlCjc51AnTgSSesuV6xKhQBERABEcg9AqpJBEQghYAElBQUOhABERCBwCTA14Q6b55gC/jLo2Vl/es10yqIQE4IULjjG1ecMizL8uh119A/ERABEcgFAqpCBERABLxFQAKKt0iqHBEQARHIIwJpX9VKPwZp/VLkkWmqNsgJULhzfS0tHZ/Sn0KQN1vNE4HcJqD6REAEREAE/ISABBQ/6QiZIQIiIALZJcC3uHDgyvz0D5GV80WmUxABbxCg/we+QcYpi69DTu+tIE689vmVgNotAiIgAiIgAsFBQAJKcPSjWiECIpCPCfAtK3zTAt9Awtf88tWY+RiHmp6LBOh4kq/j5mtjH374YfB1qLyWiybkTlWqRQREQAREQAREQARsAhJQbAj6XwREQAQCnQCX7TzwwAOgeGJZ8n8S6P3pbft9WR7f8nHFFVfg1ltvRXR0tC+rUtkiIAIiIAIiIAIikKcEJKDkKX5VLgIiIAIi4AYBJREBERABERABERABERCBPCcgASXPu0AGiIAIBD8BtVAEREAEREAEREAEREAERCDQCUhACfQelP0ikBsEVIcIiIAIiIAIiIAIiIAIiIAI5HMCElDy+Q2QX5qvdoqACIiACIiACIiACIiACIiACIhATghIQMkJvdzLq5pEQAREQAREQAREQAREQAREQAREQATykEAuCSh52EJVLQIiIAIiIAIiIAIiIAIiIAIiIAIikEsEgrcaCSjB27dqmQiIgAiIgAiIgAiIgAiIgAiIgKcElF4EMiAgASUDMLosAiIgAiIgAiIgAiIgAiIgAoFIQDaLgAj4hoAEFN9wVakiIAIiIAIiIAIiIAIiIALZI6BcIiACIuCXBCSg+GW3yCgREAEREAEREAEREIHAJSDLRUAEREAEgpGABJRg7FW1SQREQAREQAREQARyQkB5RUAEREAEREAEziIgAeUsJLogAiIgAiIgAiIQ6ARkvwiIgAiIgAiIgAh4m4AEFG8TVXkiIAIiIAIikHMCKkEEREAEREAEREAERMDPCEhA8bMOkTkiIAIiEBwE1AoREAEREAEREAEREAERCC4CElCCqz/VGhEQAW8RUDkiIAIiIAIiIAIiIAIiIAIi4EJAAooLDB2KQDARUFtEQAREQAREQAREQAREQAREQAS8R0ACivdYqiTvElBpIiACIiACIiACIiACIiACIiACIuA3BCSg+KwrVLAIiIAIiIAIiIAIiIAIiIAIiIAIiECwEMg2BDj2AAAQAElEQVRYQAmWFqodIiACIiACIiACIiACIiACIiACIiACGRNQjFsEJKC4hUmJREAEREAEREAEREAEREAEREAE/JWA7BKB3CAgASU3KKsOERABERABERABERABERABEciYgGJEQAQCgIAElADoJJkoAiIgAiIgAiIgAiIgAv5NQNaJgAiIQPATkIAS/H2sFoqACIiACIiACIiACGRFQPEiIAIiIAIikAUBCShZAFK0CIiACIiACIiACAQCAdkoAiIgAiIgAiLgWwISUHzLV6WLgAiIgAiIgAi4R0CpREAEREAEREAERMCvCUhA8evukXEiIAIiIAKBQ0CWioAIiIAIiIAIiIAIBDMBCSjB3LtqmwiIgAh4QkBpRUAEREAEREAEREAEREAEMiQgASVDNIoQAREINAKyVwREQAREQAREQAREQAREQAR8RUACiq/IqlwR8JyAcoiACIiACIiACIiACIiACIiACPgpAQkoftoxgWmWrBYBERABERABERABERABERABERCB4CQgAcW1X3UsAiIgAiIgAiIgAiIgAiIgAiIgAiIQ/ASy0UIJKNmApiwiIAIiIAIiIAIiIAIiIAIiIAIikJcEVHfuE5CAkvvMVaMIiIAIiIAIiIAIiIAIiIAI5HcCar8IBBwBCSgB12UyWAREQAREQAREQAREQAREIO8JyAIREIH8RkACSn7rcbVXBERABERABERABERABEhAQQREQAREwCMCElA8wqXEIiACIiACIiACIiAC/kJAdoiACIiACIhAbhKQgJKbtFWXCIiACIiACIiACJwhoCMREAEREAEREIEAIiABJYA6S6aKgAiIgAiIgH8RkDUiIAIiIAIiIAIikH8ISEDJP32tloqACIiACKQloHMREAEREAEREAEREAERcJOABBQ3QSmZCIiACPgjAdkkAiIgAiIgAiIgAiIgAiKQOwQkoOQOZ9UiAiKQPgFdFQEREAEREAEREAEREAEREIGAICABJSC6SUb6LwFZJgIiIAIiIAIiIAIiIAIiIAIikB8ISEDJD72cWRsVJwIiIAIiIAIiIAIiIAIiIAIiIAIikCWBgBdQsmyhEoiACIiACIiACIiACIiACIiACIiACAQ8gbxugASUvO4B1S8CIiACIiACIiACIiACIiACIpAfCKiNAU5AAkqAd6DMFwEREAEREAEREAEREAEREIHcIaBaRCB/E5CAkr/7X60XAREQAREQAREQAREQgfxDQC0VAREQgRwQkICSA3jKKgIiIAIiIAIiIAIiIAK5SUB1iYAIiIAI5B0BCSh5x141i4AIiIAIiIAIiEB+I6D2BjmBw4cPY8mSJZg9ezZ+/vlnTJ48GZ9++ineeecdvPnmm3jxxRfx1FNPoWPHjrjnnntw0003mcBjXmMc0zAt8zAvy2BZLJNls44gx6jmiYAI+CkBCSh+2jEySwREQAREQAREwB8JyCYREAGHwM6dO/HXX38ZgaR///7o0KEDbr/9dvTs2RMvv/wyhg4dig8++AATJkzA1KlT8fvvv2PevHlYvnw5Nm/ejH379iEhIcEEHvMa45iGaZmHeVkGy2KZLJt1sC7WSYGFNtAWxy7tRUAERMBXBCSg+IqsyhUBERABERABfyQgm0RABEQgGwQ2btyIn376ycwkeeaZZ3DrrbfigQcewCuvvGIEkr///hu7d+9GSEgIatasiWbNmuHyyy9PmV3y2GOP4emnn0a/fv0waNAgvPvuuxg/fjy++eYbE3jMa4zrZ6dhWubhzBTOUmFZLLNWrVqIjIw0dbFOCiy0gbbQJtrGmSu0ddOmTdloqbKIgAiIQMYEJKBkzEYxIiACIiACfkhAJomACIiACOQOgf/++8/MIHnwwQfRqVMnDBs2zMwkWbp0KY4ePYro6Gg0aNAAN998s1mWM2rUKHz33Xd46623jFDiiCDt27c3QoojgtStWxfnnHMOihcvjvDwcBN4zGuMo1DCtBROmJdCCsuisDJ8+HB8/fXXGDt2LF566SU89NBDuPLKK0Fh5eTJk6BtnLlCW5nv4YcfxujRo7Fs2bLcgaZaREAEgpqABJSg7l41TgREwA8JyCQREAEREAER8EsCp06dMr5LKFLcd999ePbZZ40Pkx07dpiZJRdeeCHuuusu9OnTB2PGjMFXX32F119/HY8++iiuuOIKVK1aNdfaVaZMGTRt2hS33XYbevToAdqcVlihuLNt2zZMnDjRzH7hbJaRI0dizpw5OHbsWK7ZqopEQASCh4AElODpS7VEBHKJgKoRAREQAREQAREIFgJxcXGYMWMGBg8ebJy60s/Ijz/+iD179qBgwYK45JJL8Pzzz5uZJfQ5QmHl4osvRtmyZeGP/1yFFYo7XBrUpUsXM1OGfla+/fZbM3OFYsprr70GtlX+U/yxJ2WTCPgnAQko/tkvssqXBFS2CIiACIiACIiACORzAvRXQgesjz32mJlF8uuvv2L//v0oVqyY8V1C0WTSpElGPKGIEqi4uDTo+uuvN23kUh6+6YczUzgD5Y8//jAzVx544AGzX7lyZaA2U3aLgAjkEgEJKLkE2pvVqCwREAEREAEREAEREAERyA4BLsfh8psnnnjCOH/lrIxy5cqhTZs26Nu3r7lGfyOBLJpkxIXtbNu2rRFT6K+Fb/KpU6eOSc6ZKN27dzczceQvxSDRRgREIB0CeSGgpGOGLomACIiACIiACIiACIiACPiKwJYtW4xD2McffxxffvklDh06BDpspWjAmRm83qJFC19V73fl0l9Lu3btMGTIELOkp2XLlsZGzsShgMTlP4sXLzbXtBEBEcgRgaDKLAElqLpTjREBERABERABERABERCBMwQ2bNhgXj3MGSeTJ082b89p0qQJnnvuOfM64auuuupM4nx6RGe0vXv3xhtvvGGc4RLDjBkz0KtXLwwYMAALFizgJYV8S0ANF4EzBCSgnGGhIxEQAREQAREQAREQAREICgLr16/HiBEjQOGEr/U9fvw4OMOkX79+eOWVV9CqVaugaKc3G1G/fn3zOma+hpl+U/iK5VmzZpm3DvGVyXPnzvVmdblXlmoSARHwGgEJKF5DqYJEQAREQAREQAREQAREIO8JTJkyxbyC+LvvvkNSUhIuu+wy8I0z9HHSrFmzvDfQQwtyO3nNmjXBN/dQgLrttttQpEgRzJkzBxSf3nvvPRw5ciS3TVJ9IiACfkJAAoqfdITMEAEREAEREAEREAERCEoCudYozjrhTAlnkH/llVdi2LBheOaZZ9CwYcNcsyNYKqpUqRIeeughM5PnnnvugWVZcMQpCirB0k61QwREwH0CElDcZ6WUIiACIiACIiACIpAPCajJgUDAdWBfpkwZ9OjRw4TatWsHgvl+bWOpUqXQvn174yOlUaNGSCtU+bXxMk4ERMCrBCSgeBWnChMBERABERABEfA7AjJIBIKYQNrBPGed8A0y3Adxs/OkafXq1cOrr76KDh06oECBApqNkie9oEpFIG8JSEDJW/6qXQREQAREQASyJKAEIiACIpAegYxmnXAGSnrpdc07BNq1a2dmo1xwwQWajeIdpCpFBAKGgASUgOkqGSoCIiACAUtAhouACIiACHiRwMaNG5HW14lmnXgRsBtFnXvuuXj55ZeNj5SoqCjNRnGDmZKIQDAQkIASDL2oNoiACPiYgIoXAREQAREQAf8gsGTJEvTv39+8FYYzTRxfJzz2DwvzlxV8S88bb7yB5s2bp8xGmTx5cv6CoNaKQD4iIAElH3W2mpqPCajpIiACIiACIiACAU9g5syZ6NmzJ3bu3InWrVtDs078o0tr1KiBF1980fhGoUUffPAB3nnnHR4qiIAIBBkBCShB1qHB2hy1SwREQAREQAREQATyM4HvvvsOAwcONAg464FCimadGBx+s2nXrh26du1q7Jk6dSr69etnjrURAREIHgISUHKnL1WLCIiACIiACIiACIiACGSLwIQJEzBixAiTt2PHjsbvhjnRxu8IXHvttejbty8KFy6MuXPnolOnTjhy5Ijf2SmDREAEskfATQEle4UrlwiIgAiIgAiIgAiIgAiIQPYJcNbJp59+agro3bs32rZta4618V8CLVq0wNChQ1GxYkXQ4e99991n/KP4r8WyTATSEtB5RgQkoGRERtdFQAREQAREQAREQAREII8IJCQk4OGHHwb9ntCEIUOGoGXLljxUCAACFSpUAH2h1K1bF0ePHkWXLl2M498AMD04TFQrRMBHBCSg+AisihUBERABERABERABERCB7BCgk9ibbroJ27ZtA1+R+8knn6BOnTrZKUp58pjAoEGD0KpVK2MFXz09ZcoUc5zVRvEiIAL+SUACin/2i6wSAREQAREQAREQARHIhwRWrVqFBx54wLS8fPny+Oqrr1CqVClzHkCbVKbu2LHD+AV54oknzKyae+65B7fccgvoL+THH39MlZYn8fHxePnll0HBgb5fJk6ciH///TdgfYk899xzKX363nvvQSIKe1lBBAKTgASUwOw3WS0CIiACIiACIiACIuAzAnlT8K5du9CtWzdTeb169fDRRx8hJMT/v64fPHgQ8+bNw+eff25mzZgGuGw2bNiA+fPnY+3atSZ+3759OHbsmElx6tQps3fdbN++HbNnzzZLXvj2odGjR+P5558H3z7022+/uSYNmOM77rgDAwYMMPZSRJkzZ4451kYERCCwCPj/EzmweMpaERABERABERABEch7ArIg4AjQ58mjjz5q7K5cuTLefPNNc+yvmy1btmDMmDF47LHH0K5dO7z44ov4+OOPMW7cuLNMbtKkCV5//XUMGzYM77//PugUlzNrfvjhBzMLJW2GatWq4e233wZnbjzyyCO4/vrrUbNmTZOMs1PMgcuGb7n5/fffkV6cS7I8P2zcuLERgmgIZ9csX76chwoiIAIBREACSgB1lkwVAREQAREQgfxCQO0UgfxGgEIERZQyZcqAMxT8uf0UKij2fPnll9i0aZMxtXr16kbouPfee8256yYiIgINGjRA7dq1UalSJZQsWRLR0dGuSc46rlGjhvEdwqU+dMD61ltvgYJLmzZtzkrLZUAUnG6++WazVIjpDhw4cFY6f7hwySWXoFOnTsaUp556CuvWrTPH2oiACAQGAQkogdFPslIEREAERCCwCMhaERABEXCbwNNPPw36CSlRogTGjh3rdr68ShgZGYkbbrgBl156qZlR8fXXX4O+Sih00G9Lbtt15ZVXmpksRYoUMUuFKLbcddddRkyhKJXb9mRV34033og777zTJHv88cfNsiZzoo0IiIDfE5CA4vddJANFQAREIC8IqE4REAEREIHcIPDqq69i2bJliImJwciRI3OjSrfqoD8WLreh3479+/efladz58549tlnwRkVFFTOSpCLFyicdO3aFV988QVee+01XHzxxab2JUuWIDEx0Rz72+b+++/HVVddZczqH4jD0gAAEABJREFU3bs39u7da461EQER8G8CElD8u39knQiIQHYJKJ8IiIAIiIAI+DkBChR//vknChUqBAopFFHy2uS4uDi88cYb4ACfM0tmzZplZsfktV3u1t+wYUP06dPH+GPhUqiCBQu6mzXX03Xv3h0XXHABKFZxCRLZ57oRqlAERMAjAhJQPMKlxCKQewRUkwiIgAiIgAiIQPASmDRpEihQcPZGr169ULVq1Txv7N9//w06bZ0+fbqxpUqVKsaR63nnnWfOA2lTunRplC1b9iyTd+7ciX79+oH+W86KzIML9INC/zGcLUMR5cSJE3lghaoUARFwl4AEFHdJKZ2nBJQ+vxA4mQTEHwAObQMObAb2bwBi1wJ7VwG7lwE7lwA7/gW2zVcQA90Dugfy7h7gc4jPIz6X+Hzic4rPKz63+Pzic4zPs/zy7FY785TAjBkz8OGHHyIsLAw9e/YE31KTpwbZlfO1wv379wdfSVyxYkXwLTHvvPOOceRqRwfN/+vXr8fcuXPNG4Q6dOiAf/75J0/bVrRoUXAmSrFixYwtnP2TpwapchEQgUwJSEDJEI8iREAE0iXAAcbxQ0DcdmDPymRxhAORuB3Akd3A0dhkQeV4HHDiGJCUADBPuoXpogiIgAjkEgE+h/g84nOJzycKJnxe8bnF5xefYxRZ+Fzj843POebJJfNUTf4hwNf/UjxhiymeNG/enId5HqKiokCHpt26dcMHH3yApk2b5rlNvjCgRYsWoJ8UikS7d+/GCy+8ADqdPX78uC+qc6tMzkB58sknTVoumeIrns2JNiIgArlIwL2qJKC4x0mpRCB/E0iMTxZMYlcDOxcDe+39IVtASTicv7mo9SIgAsFHgM81Pt/4nOPzjs89CiqJtiAcfK1Vi/KAwNixYxEbGwu+7rdly5Z5YEHGVfIVwVdffXXGCYIkhn5SKBJ17NgRkZGR5vXIFFXysnnNmjUD/c7Qhk8++QTLly/noYIIuE9AKXOFgASUXMGsSkQgQAnEH0hekrNrGcABRfwh4NTJAG2MzBYBERABDwnwecfnHp9/fA7uWwccO/ttJB6WquT5mADfEjN79myzZOfuu+/OMxKffvopvvvuuzyr318qbtu2LUaPHo0rrrjCL2bc8NXGnCFDPygff/wxTp065S+ocsUOVSICgUBAAkog9JJsFIHcJJB0Aji8C9izAsaXCae4Q3/Ac7MLVJcIiICfEqB4QhGFflTMrJR4PzVUZvkjgUWLFmHs2LFmxgNnn+SFjTt27ECXLl0wYcKEXHGiSiGAb5jhbIqZM2diypQp+Oijj0Bnqb169TIOa2+55RYw0HktrzGOaZiWeZiXZbAsXzCj7xE6cr3uuutyWrxX8t9///0oUaIE6FSWM1G8UqgKEQER8BoBCSheQ6mCRCDACSQeh3ECy4HBwS1AwpEAb5DMFwEREAEfEaAfFTMrZSlAQYX+UnxUlYoNDgJHjx4FxRO2huJJ7dq1eZirgb41OnfuDDpRpc8NChWpDfDO2eLFi01bu3btihtvvNEsS6FAMXDgQLz33nugf4/ff/8dTLd161bQeS0Dj3mNcUzDtMzDvPfbogLLon+WcePGYcUK+0ce75jrd6VUqlQJDzzwgLHr888/x7x588yxNiIgAv5BQAKKf/SDrBCBvCVAJ4p7V8I4gT2ZmLe2qHYREAERCCQCnJVCfykHtwJyOpu3PefHtVM8WbVqFbg8g7MtcttULgcZMGAA4uPjwZkWI0aMQOnSpb1ixsaNG83MEr6157bbbgNnkXCp0po1a9CgdlW0bFIXbVo3xV3Xt8Zj7a7Ds4/chle6d8DbfTvh4zeewpRRL5jAY15jHNMwLfMwL8tgWWQ4fvx49OjRA3fccQf4xpoff/wRFF+80hiXQijksI5ff/3V5WruHF5++eW44YYbTGWchXL4sHzOGRjaiIAfEJCA4gedIBNEIM8I0Fli7JrkmSdcupNnhqhiERABEQhwAod3AhSij+3LdkOUMTgJ/Pbbb5g2bRqKFi2K++67L08aSZGBFbdv3x5PPPEED3MUNmzYYGaTcDlQp06dzPGcOXNw5MgRnF+nOrrccz0+H9oLrz/zIHp3aofH29+I+9pejpuuuAiXNmuIJnVroMY55VG6eFFEhBcwgce8xjimYVrmYV6WwbK+HP48ejxwM5o3OhdxcXGYPn06hg8fbpYCccbL+++/D9qWo8adzkznsqxj8ODBmDx58umrubfjrBvOVFq3bh0ogOVezapJBEQgMwISUDKjozgRCFYCdErG6ed7VgHxB4O1lWqXCIhA7hJQbVzas289sH8DkCj/KLohgC1btmDMmDEGBZfunHPOOeY4tzecfdK7d2/cc889Oap67969xulq9+7dzawTLgeKjAhHi/ProMs9NxjRZOBT9+P6S5shpnB0jupKL3Ph6ChceXFjvPj4PaCY8uzDt+HS5g0RFRkBznj5+uuvQdvoGJa2pleGu9c4W+iFF14wPmv4xh7O2nE3rzfSFSxYEBRRWNa3335rxCIeK4iACOQtAQkoectftYtA7hOIP5D8KykdIMo5bO7zV41+TECmiYCXCND5NgXqw7u9VKCKCVQCY8eORWxsLC677DKzdCav2lGtWjW0bNky29UfP34cEydORPdu3cye503r18LTD92Ksa/1QN8ud9uiyYU+EU0yMppiCsUTiigfv/4UuKdNtC2trRmVkdX1iy66CEOGDEGRIkXMW4t69uyZVRavxjdq1AiOiMKlPPv2aYYb9E8E8piABJQ87gBVLwK5SiBuB8ybdeQgNlex51plqkgERMB/CJw8ARzcDBzY6D82yZJcJTB37lzMnj3bvFElr5bueKPBXP5D4cTM6rDFoHq1quC5jnfipSfvxeUXNcpV0SSj9jhiCm2ibbRxr20rbabtbENGebO6XrVqVQwaNMgsweKbcQ4dOpRVFq/G33nnnWjWrBl27tyJ77//3qtlqzAREAHPCUhA8ZyZcohAYBLYtx44tM2vbZdxIiACIhB0BI7sBfauAk4lBV3T1KDMCfzwww8mAZ22lilTxhznxoZvr5k4cWKOq/rrr7/AGRf0MbJh40ZUr1wO3Tq0xZvPPoRWTevluHxfFUDbaCNtpc20nW1gW9im7NTLN+OMGjUK7777rpmNkp0ycpKnTZs2JjvvKc1CMSi0EYE8IyABJc/Qq+IgJOCfTeJbdXYvA+TY0D/7R1aJgAgEP4HjccAu+zlMHynB31q10CbA2ScMFE6cwa992ef/v/3228Y3CX2B5KQyOmN95ZVXwBkX5UuXQMd212F478dw9SVNclJsrualrbSZtrMNbAvbRCEkO4YUK1YMeeXDpmnTprj44otB8USzULLTe8ojAt4jEOK9olRS4BNQC4KOAL+071gM6Et70HWtGiQCIhBgBJISAIrZ9EMVYKbLXM8JcKYAc3H2SUxMDA99HqZMmZKyxOPpp5/OVn0HDx4EHc5SgOHbce5re7ktnHRE2ysuQmho4A0baDNtH967o3kLUFhYqHkjEl+1vHt3YPkocoQ43lsUUrLVwcokAiKQYwKB9yTMrMmKEwEROEPgiP3FgNPG5Sj2DBMdiYAIiEBeE4hdCxzelddWqH4fEuDME4YKFSrAGfT6sDpT9OLFi82rhHnSp08fNG7cmIceBb4u96mnnsKsWbNQrVJZvPzkfbjr+tYoFB3lUTn+mJhtYFv6PdEepUsUBXl169YN7Kec2EtWuSXEnH/++fjf//6nWSg56TDlDT4CedAiCSh5AF1VioDPCfANEAc2+7waVSACIiACIpANAge3APSNko2syuL/BDhDgFZy9kl0dDQPfRoOHz4MLk1hJXxVMpd68NiT8Pfff+Pxxx/Htm3bcMkF9fByt/tQv3YVT4oIiLRN6tbAgO4dcG61iti/fz/69euHL774Ilu28+1KnK3z5JNPGlEjW4V4mMkR5HiPaRaKh/D8NLnMCjwCElACr89ksQhkTiAxHti/IfM0ihUBERABEchbAnw7j96Ilrd94IPaOaOBgb4ynMGuD6pJVeTRo0cREhKC5s2b4+67704V587JhAkT0L9/f5O0XZv/4fnH7kTxmMLmPBg3FcuWxNDnO+Ki8+uY5o0dOxavv/66OfZkU6JECTRs2BAHDhzAa6+95knWbKetX78+Lr/8ciPY+IkvlGy3RRlFIFAJhASq4bJbBEQgHQJ8ywPX2KcTpUsiIAIiIAJ+RmDPCiDpuJ8ZJXNyQoAzA5ifs08iIiJ46PNQunRpM4vixRdf9LiuXr164dNPPzX5nnrwFnS4+QpznB82L3S5Gzdc1sw0dcaMGejUqZM59mTDN/sUKVIE//33Hz7++GNPsmY7rSPM8V7TLJRsY1RGEcg2AQko2UanjCLghwT2rQdOnfJDw2SSCIiACIhAugT2rraf2yfTjdLFwCLAmScM1apVyzXfJ8gBomuvvdb4AmERQ557FFe0OJ+H+Sp0vvt69Hr0DtPmjRs3gkzMiZsbvpmnb9++JvXnn3+ewtNc8NGmTp06uPrqqzULxUd8VawIZEVAAkpWhBQvAoFC4OBWIP5goFgrO0VABERABEgg8TiwfyOP8mUIpkb/8ccfpjmcIRAaGmqO/XXjOtvii2HPoU71Sv5qqs/t+t+F9fHJG2feWsRZOZ5UWq9ePTz22GMmC0UUc+DjDe8xVvH777/j5EkJsGShIAK5RUACSm6RVj0i4EsCh3cDh3f6sgaVLQIiIAIicDYB71w5tg+Q42/vsMyjUg4ePIh58+ahUKFCaNmypc+tyMmbX+jvg7MtaCSFgyKFCvIwX4dSxWNAIYkQ+IYe+oXhsbvhpptuwvPPP4927dq5myVH6WrWrIkLLrgAO3bsMPddjgpTZhEQAY8ISEDxCJcSi4AfEog/ABzUG3f8sGdkkggEAAGZ6DcEjthCeNx2vzFHhnhGgOLJkSNH0KRJE9Anhme5PUu9dOlSdOjQAUOHDvUso536iy++AP192Idm6QqFAx4rABSSuJSJLOgXhm8m4rG74ZJLLjFOZd1Nn9N0TZs2NUVw2Zg50EYERCBXCEhAyRXMqkQEfESA/k7idviocBUrAgFAQCaKQDAR4PNcb+YJyB79559/jN0UUMyBDzcjR440pVepUsXs3d1woD127FiT/IbLmoFLV8yJNikEuJSJznR5oX///li3bh0P/TJwBgoNo3jHNzHxWEEERMD3BCSg+J6xahAB3xHQl23fsc2lklWNCIiA9wgk7NuCuNUz3Srw+J4NOLxujltp43etwZGNC9xKm6NEEsVzhC+vMsfGxoICSmRkpJmB4ks7fvzxR3D5TdmyZXHDDTe4XRWX/AwfPtykv+j8OqDzVHOizVkE6Ey3XZv/meuvvvoquDzLnPjZpnz58mYZD9/EQxEF+icCIpArBCSg5ApmVSICPiCQcBiggOKDoj0oUklFQAREwG8IxM77Entnf1OFgzUAABAASURBVIqEA1kvhdk7Zxz2zByDpGNZO9/eM3M0ds94D6fo8NXXreWyTC7n8XU9Kt9rBCiexMfHG/GkePHiXis3vYLGjRtnLtNpaVhYmDl2ZzNkyBDs378f51ariBe63O1OlnydpsPNV+CSC+ph27ZtGDFihMcsOCPk559/9jifpxm0jMdTYkovAjknIAEl5wxVQkATCGDjjXhyKoAbINNFQAREwLsEHIHD2WdWupPm5In4zJKZuJS0iQnm3OcbPt+Tjvu8GlXgHQLOr/++Xr4zdepUcLYL3/rSrFkzt40fNWqUeb1u6RJF8dSDt7qdL78nfOyu61CtUlnMmjUL77//vkc4PvnkE+OjZvz48R7l8zSx6zIezkTxNL/Si4AIeE5AAornzPwrh6zJnwT462R81r+a5k84arUIiIAIBDiBpBPAIfm3CoRe3LVrl1m+w9kgvhZQKJ6QySOPPMKdW+Gvv/7CtGnTEBYWiq733YSKZUu6lU+JgOIxhfFYuzaICC+Ar7/+GmTpLhdnZsiUKVNw7Ngxd7N5nM5ZxsMZL46Q53EhyiACIuARgTwXUDyyVolFQAQATiHnr5NiIQIiIAIiELwEju4Fju0P3vYFScu4fCcxMdEs3yldurRPW/XAAw9gzJgxqFWrltv1cNYKE999fWs0qVuDhwoeEKhfuwruvK6VyeGwNCdZbCimsZ8OHz6Mn376KYvUOYt2xBo6Cc5ZScotArlDINBrkYAS6D0o+/MfgcO7AP46mf9arha7EDh58iSOHtMUfxckOswnBLic5tiOlTj434/Yv2haqpB49IChQEeyaePSnicdP2LSHlrxe6oy0qbj+cnTS3cOLv05VdoDi7/F0c2LkBQfZ8ry+ubwTq8XqQK9S8D51Z8DZu+WnH5pdB6bfszZV+lwdsmSJShfugRuuNT9JT9nl5S/r5AdGZIlmbpL4/bbbzdJJ0+ejFN0EG3OvL9xXcazY4dmrnmf8Fkl6kI+JyABJZ/fAGp+gBGgcHJsX4AZHVjmJpw4gdj9h3Aw7ohPv/DklMoPfy7Ao32HY/P23Tktyqv5448nIDExKdMymcYbXyZZxppN2zH/v9Vgv2VaaRaRtCkru7MoQtE+JnDqZBIO2ILJpgndsfOnIdi3YLI55zUnJKUIKLPOinPSOPuTKQLK9CzTnkoRUH5KlXb/v1Ox6/dR2Pz5U9g9/V23HNJ6hImvNI5PFoU8yqfEuUKATlk5A4WV5ZaAwrrcCcePH4czY4KvLC4UHeVONqVJhwDZkSGjyJRseZxVaNmyJcqUKYM9e/Zg4cKFWSXPdjyX8TRu3Bgn7R9WVqxY4UY5SiICIpATAhJQckJPeUUgtwlQPDmZmNu15ov6Nm7dhW4D3kPbzi+j/TNvol3319D91fexZ59/+ppZsX4z4o+fwDFbsPCXDvrzn/9wx5Ov4vmhY3HkaPxZZlHw+Py7P3DL469g6NivsxRaziogzYW1m3fg+cFj0Xf4p/joq5/TxLp/Gm8zfOGtT/H6BxORmJS5+ON+qUrpbQI7vn/dzP4IiSiI6CoXoGiDa1G00Q2pQmjBoqbawrUuSXU9bTqeh0REm7RF6lyWZVorLMKkjal3deq0Da9HoRotEF6sAo5sWoitX7+AEwd3mrRe2xyVaO41ll4uaN26dabEmjVrgoNYc+InGw70N2zYgOqVywXf7JM8YMxZKGRJpmTrrgm33prstJfihrt5spPunHPOMdk2bdpk9tqIgAj4joAEFN+xVcki4H0CFFC8X2q+K3HOvyvw/JCxRhzhoH7GvCVGLOFshvNqVMaVF5+POtUrYfWGbRgxblqOZzd4GzAH/LtjD4BOAencztvlu1sexYY3bNFh2MdTQHs+/eZ3nEhMxNLVm/DviuSBhWtZS1ZtxJff/2lm9sxeuALrtuxwjfb4uGjhaBQtkjwIPnDoiPn1zeNC7AwnT55CYmIS9h86jBMnJFDaSPzuf870OL53oxFOKt06AKVbP4pijW9GMVtAcQ1hKQJKy7PiXNPxODRFQLk0y7QhYeGGCQUU5k0J59+IUi3vR4WbXkSJZu1wMuEY9swcbdJ6bcPnfqLvnFB6zc58WJCrgOJJ8z1Jm5CQgF9//dWTLNi7d++Z2SeXNkNoqL7uewQwncRkSBGFURRQyJjHWYUbbrgB9Fvj+CnJKn124x0BZePGjdktQvlEQATcJBDiZjolEwERyGsC8QcATufOazuCoP4CBcLwnz2Y/+zbGVi8cgPe+vgbMxB/q89jGNTzYfR44Bb073qv+eVu47ZdiDvsX4OXE/Zg/1h8gnkzQOGCeTctOzQkBJER4fhz3n8YN/V3bNsVi8Z1ayA0JASL0ggoFFu+nT7X3D2N6lTDkWPx2Lx9jznP7qZU8RiMfLGzCU89eDNC7HqzU9ax+OOIPeAjHxbZMUh5UhGgKEFfI6GRhVDy4g6wTs8GSZUo5cQ6feTsT5+mu3PSOPt0E7l9kTNZClZuBAo9nI3idkZ3Eh7d706q3Eqjek4TWL9+vTniDBRz4IMN36AzePBgTJw40e3SnQF+vVpVcPUlTdzOp4SZEyBLMqV4QsaZpz4T64nfmjO5PDuqUqWKybBx40az10YERMB3BCSg+I6tShYB7xLQ2xi8xrPGOeVRrnRxLFi2FsM/noKCURF4pdt9RjBxKokID0ORQgWdU7/aJyScwKHDR0EBgbbnlXGWZaFRnepmGdEvf/2LCmVKoMPNV6BEscLYuG03KEw4tlEsWbJqA+rXroo2rS+EZVnYFZvzQWF4gQKoVqkcuHfq8nR//ESimYFSomhhIwh5ml/pfUvgeGzylPSI0jUQUiAii8pOnY539qdPU+2cEyeNs3eup7d30jj79NIABSvUNRHH9yQPrM2JNzachYLM6/ZGNSrDMwIrV640GXwpoEyfPt3U4e4g3HWJiTNjwhSgjVcIOEwpoJC1Vwr1QiE1atRAREQEdu/eDfpc8UKRKkIERCADAhJQMgCjyyLgVwQS4wGtg/dal8TYwghFFC472RV7APfZg/4KZUqmKp/+NVat34ryttBSuFBUqrgtO/ag99CPceNj/XHtw33xSJ/hWLTi7AFTwokTmPzzX7i7x+sm3a1PvIIpv87BgbgjZy0LYl09Xn0fnPGSqjL7hMuIRo3/FpzFYZ/i+OkBf0R4AXBaMa+lDZzh8emU33Bnt1dx3SMv4Msf/kybxIgwPd8cjZ9nLTRxXMbCdLTz9q4DwSVNJiKTTekSMUaAYpKG51ZFlQqlbSGlpFke5fqWoKVrNiHuyDG0alovWfiJjMC2nbHMdlbgsqrl6zbjqVc/QJtHXzR8M/JF47RxzcZtKeVs3r4b9/cajFkLlplrbBd9r9zc5WUw/PnPUnPd2ezdfzBlRsyTA95L6VcuTXKYM23sgTgMHj3ZlMF+Z79O/3uxWZLEeCe889l36DVodIqAxPul68vvmHuAS8fS8w/DvLH7D+GtT74x5fPecuxnnGvY7GH7nLwJp+9HsuE9QRZ/LVzuRKfsaa8793dKBh8fnNi/zdQQVqik2We2iSxbG6EFi6JAkTKZJTNxkWXPBct0K225OggvWh6hkYVN3ow2YYVLmaiEfVvN3msb/Q3wGkpvFcS3nXCwWrhwYVSvXt1bxaYqZ+fOneAyofDwcDRr1ixVXEYnv/zyC44fP46m9WuZ521G6XQ9ewT4N4xsyfjnn7Pveyt7tWecKzQ0FM4yHn8SdjK2WDEiELgEJKAEbt/J8vxEQL8+erW3LctCpbLJg7Ga55THxeefl6r8bbv2Yog9UE6whQrOlnCd3UD/Kd0Hvm8Ek3NsseDixudh38E4vPHhRHDg7hTEQXK/t8fjgy9/BB29nlutEgraosF7n3+Pu7q/hjc/nJQiiDDPL7MXYv2WnUbU4LlrYFlzl6zCwUPJr12NO3IUxxNOoEh0wXRnXtD+Hq9+gAnfzgCX+jSpVxMVbYHo8NHUS5EoDuzedwA//7XQ1PvWp99gzKRfcOJEElo0roPypYq7mpHusWVZMP/Ze85GIatiMYVAm/ceOGTyJNgD97mLV6JksSKgj5kIW/gJCwvFIbsdjDOJTm9OnjyJL77/E8+8/hEoopQpURTNGp5rWFEIOZ0sZbd99z5wNs5uF2e/5H34SDwoBFCM+eqnWfjEFpPCC4QhKemkWW5EEcspZNfeA4Ynxat1m3cYO1tf2AAX2NxCQ5L/TFJM6jHwPfw2ZxFKFC2SMjAZOnYKFixd4xRl9ofijmLHnv2ggLRz7370HzHeFsZ2mxlN/y5fh99s0cUkdNksswWmx18ahR/+nI+QEAsXnX8u6OPFdRaPk9zT9jHfxm270KX/KHM/HrTtK2X3Ba9v3xXLXUpw9/5OyZALB6dOJplaLMsy+8w2xS+4FZXveAMh4QUzS2biSrZoj0q3DTTHWW1K/+8RVGjbL6tksEJCTZpTvnD2bf4OmOK18QMCFDZoRu3atbnzSZg5c6Yp96KLLkK4LaKYkyw2S5cmC8StmzXIIqWis0vgfxfWN1mXLFli9u5uuLwmISHB3eQep5OA4jEyZRCBbBFI/maYrazKJAIikGsEjh/OtaryS0X03cG28ktmdMFIHhonpBwgUyDhALj9TZfiYlsgMZH2hsLEyPHTEB0VgcG9HsbbfTuhT+e78Fi7Nth/8DC27Nxrp4KZkUARgINl/lo1btAzGPr8o3i3/xNoUrcGLMtCrC0uJCQkmvQcJHPJCx2ili9dwlxLu3EVJNLGuZ7TjpdGfmbEA4oAnw3tiRcfvxvT5y7BI72HY8PWnSnJC9ntZn2c3fHr7H8x/e8lRqygvd3vvxkOl5QMmRwUKVQQFU+LUhXsNhyNP26YMMve/XHgW474BgMuO6LflghbRDlui0AUNJjGCd9On2fEjiLRUXj5yXvx0cBuuKjRuejSbyTe++J7w9ZJm9Ge5SYmJSHM/kWO4saEaTNMP455tQcoTJAR2+zk37v/IGjPk/fdhG9GvYDRr3ZHz0dvR8smdU1fUaB5+5NvsN8WsJ556FZ88EpXPNfxTvTqeIcROyiuOGWx3nj7CzJFkITERIwcNw10cNu3y13o37U9uORq9cbUsxPYJ6+M+gyHjhxDuzb/w2dDeqLrvTcZsaObLdbRXqd87j1tH/O/+t6XoFD04G1XYeLw5/HxG0/j65F9cfu1l7BIE9y9v01ibXKfQIL9d+DUqdyvVzWmS2D16tXmui8FlHnz5pk6WrRoYfZZbbZu3Yo1a9YYYZ1/a7JKr/jsETj/vOo24zDQB87GjRvdKmTbtm3o1KkT3nzzTbfSZyeRMxOKdmUnv/KIgAi4RyDEvWRKJQIikGcE+Osrvzh7zQAVxEEu/XHEFI4GvwjxF/0f7V/+H3huKAZ9NAmFCiYP3m+/5hIzgHaI0c8Hf72//5YrwRklzvUke7DuHHN/8PBR/L14pREUOra7zhZckgUaChJ3XNfKfPFOChI0AAAQAElEQVSKPRAHCidMz/pjbUGlZLEYO20EL2U7fPPbHDMT5ooWjfDUg7fY5UXa9SSAMyEOxB2xhZVkkYcVhBcogKoVy2KfbQvfoFO1Yhn0eOBmM1OC8Z6EqMjwlHxcDsWZH1t27DFFcHYFZ+mcf14NI2qE2+IJBReKGJylYRLZmx179oGzRQrb4skLj9+DC+rXMvy3794HMuLskGPxWf96R6GAs4dKlyiKST//hRLFCuOh26424kWIFWJEmJMnT9o1Jv+/efseY1fVSmURFpY8gyA5Jnn7z3+rwSVd7dq0AgU3y7JMRGLSmTLMBXtD+/buP2SWKfEtTlzadctVLcDZLJZlgf8lJZ7Jx3uRAg/vmXtvugz3tb3cvj8KgOcsh+JOWl8xnraPb5navH23Lc60wm1Xt0y3jbbpcPf+ZlqFPCCgvwV5AD3jKh3/J+eee27GiXIYc+jQIURHR8PdN7g4s0+aNawN/n3LYfXKngGB4jGFwRmXjF60aBF3WQYu9WKi+fPnc+eT4Ago7oo6PjFChYpAPiAgASUfdHLQNTG/NSghDjh1ZsCV35rvi/ZyRgGXNHA2BH2S3Pnkqxj+yTc4cSIRT9x7I9596XE0Pj1TxKk/7sgx0OksZ1k0Oq+6ucxZIZwx8eHEn4xYUqtKBXN91979RpSoUbk8ittftMzF05uFy9aCMwi4nGbP/oOnr2a94wyJwtEFM01IkYI+LWgjRR5HDNi+OxY7bBGCmVe7+ArhOWfTcBAffzwBlzZvmCKCMM6dQKHkFE6hRNEiiIoIN1lKn/aLsmnHbjD+3xXrTLn1ap5j4iPCw8w5xZN9h+xf1c1V4O9FK43vlHZt/oc61SuZq05+nlA4oAjEY9dgWRZCQ0Lg/KPgEB0Vic22gLN09SbceFlzlC1VzIn2aE829EVCwefi0zNSuOyIflSGj/3azFyhOOIUSo4HbaEqplA0fpw539R7TasLYFmWkyTVfrMt3lDMo/8YCi2WlZxu/ZYd2G+zIaMtO86IXszsSftoz5xFK8x92LpZwwzt8OT+pg15ERKP7Ef8zlV+HRL2bfEtmhPJy/h8W4lKd4fAihUrTLJatWqZvS82r776KgYMGICoqCi3ineWlDSpV8Ot9EqUfQLn16lmMjvMzUkmmyJFiqBatWqIj4+Hc+9kkjxbUXQky4ybN29GYmLyDFeeK4iACHiXwJlvnN4tV6VlQkBRIuARgeO2gOJRBiXOigCdx1JEoY8JOm89YX/R4OsJP3njaVz3v6ZmBkDaMhISToB5KLzQeSidiN7WdQBGTfjWiCcvdLnbzDpgvojwAuZXfi7l4ACc1xh27tmPP/75j4fGP4YzMKbwQAGC5R+3RRyT4PSGA+DYg4cQbosOkREFzNUQWyywrOSBtrlwekMfKqyDPkNchZvlazfjaPxxIzJwuUjCiROncwCc9cIT/lrJ2Tg89iTEHogzbSnh8gYbtoUCBv1rUMRYvnYTKpUrhXKnRQzOfOExHd3G7j9kqqNN85euMQN92m8u2huKCHQQy+U45LPdFoPsy6n+LxgZAfpdcS7SOW1UZDj+W7UBFE6c9eqMr1C2BHepQonT/kBSXTx9QlGN4gJFkcdeeBvs95s6vYRX3/vC7pMCZilPzdPCGbNQxKLoQZFszcbt5n5y+oL7glERTJYS6FyX7bqseaOU+46iEYW2ELuPLcvCqg2pB+WetI8zceIOH0OZkkXB+z2l4jQHntzfabLm2umRjfOx48fBfh1i533pWx4JElB8C9i90teuXWsGqOXLlwcHxu7l8jxV8eLF4ckSIWd2Q5O6NT2vTDk8InDR6eW97gooLLxu3brcwZkpZE68uImMjETFihVNiXIkazBoIwI+IZAdAcUnhqhQERCBDAho+U4GYLJ/2Rn006FpjwdvQeniMfhp5gL0HzkBXEaSWckXNaqDgT3uR69H78BLT95r/FUM693RCAROvvKli4PLYRYsXYuxk37BH/P+w8QfZqLrK+/Yvz4l4MFbrzJLRhavWm+yRNkCQJUKpbF330FsO+1HxUTYm30HD9vXYlG+dAkUKpi8FKh4kUJmOcqhNE5Y6euCgk0tlwE9r/1ot61OtUq4oH5NrN20HVtd3n7jDOhL2QxKFC1i15i9/7k0xrIskzmmcEHDg7MruCxkd+xBcPZJlN1Ok8De1K5aycxOoYBgn+J4QqIRqNIO9GfNX2Z8d9x2TUsz22P2wuUmH/NkFrj8hcIRZ3ZQuHDShoaEOIcpey71oZjDGS4pF9Mc1K5aEQNO9zv93nz65jN4/+WuaFQn+VfINMlB/zecAeQqSjmCiGva3bEHTF9WKlcy5TJFujn/rgBnvLDfFq/cAAozKQnsA3fbVyAsFFw6dvhoPOiTxc6a6f/u3N+ZFuDDyLDoYogsW8uvQ3jx5MGLzzAkHPVZ0SrYfQKxsbEmMQUUc+AHG85qiIuLQ8Nzq9nCePaf5X7QlIAwgQ7OOVPyyJEjWLx4sVs216lTx6Rz/OeYEy9vnNdd79u3z8slq7h8TkDNdyFw9jdJl0gdioAI5DEBs+b9SB4bEXzVc2YEW8XZF3wLz5u9HkH92lUw/7/VeLj3cLzx4VdnCSmFC0WZmSarN24Fl6hwVkPT+rXMOnP606CvjQd6DQH9fnCGxYO3XW2+xPL6a+9/idGTfjYzQJ55+Da0btbAzJjgbBHHD8qlzRrSJHw85VfzBhuecCbCjLmLzVKOFueflzJDgUJEiaKFzXKXoy4+QRwxhLMfmD8xMQljJv9sbLqudVNc+7+mZrbI5F/+AoUWpnFCyWJFEBUZ7pzmaM/2UzChKPHNr3MQGV7AvFLTtdDK5UsZ/ywr12/BsfjjtqAUYgSSE7bNSaf9k6xYtwXjp003YtT1rS9EzSrl8ec/S7E6zTIk13KdY7KzLAvNbcHLucZ9yWIxoF2uYkn1SmXN8iP6CiEzpnNClC36UNzavH236T/2Ox0Ll7R5MQ0Fnbufet0IJjx3AvnSaW55W0xzroXbHLgUiEtwOEuF17mEKinpJDhThOdcFvbOZ9/ZgtIJ3HhZM7S8oK4teO01Ah/jneBu+xz7t9rCHP38MJ9TBv3i9B3+qbk/PLm/nfy5vY+ucgHKXfO0X4cSF97pWyxJx4GkrP0A+dYIlX748GEDoVChQmbvD5sFCxYYM5o3OtfstfE9gWYNaptK/v33X7PPalOvXj2TZNOmTWbvi41zTzr3qC/qCMwyZbUIeI+ABBTvsVRJIuB9AglavuN9qEDRIslfeh3BgTNQXnvqATz90K2IKVQQ0/9ejIeeH2bEFPo4oQNTigLXtroAhw4fw/NDPjbOSTmz5P0vfkD7p9/ERxN/QsM61VCuVHFjMoUZzlAY1a+Lma3CPWctNK5bw8wkKV2iaLIAcsweENk5aleriFYX1sd/qzaic/+RGDPpF7w88jNbQJiBGpXL4RJ7IG0nM//T7mr2oJ+D4lHjvzX+W9Zv2QEO1rlMg35dhoyZjC4vjTKOQelQ9n9N66NBrSqoW7My/py31PgbMYWd3kSGh9siRujpM893FERcc3EZDsWCxKQksG01bfHDNZ4zdHht/eYd4NIjvhWJ1zgDZ8S4qXhpxASb81iT5bG72oDLbNrYIgqFhjG2GEXRxUSms4kuGGGulrPFixrnlDfHzoZ2cnnRtzPmgmIFr9OOujXPMUyeffMjM1towDuf440PJtrCxglc3bIJChQIw4B3PsOnU34zM4rGT51u7pGXR32GKhXKwJn14yzfYrlkwPuGxwyFCkaamTlrN+3A/KWreQm8T06ePIUJtlBEB8bse/ptobPh82pUNm8Cok8b9uma08JRtIftu+2aS8y98Ylte5f+o8B7g2/96WLfZ5u27TLLzWinJ/c3cvFfaMEYU1towaJmn+83WsaT57eAMzh1HIPmuUG2Ac7yneYNz7XP9H9uEOAsQdazcOFC7rIMpUqVQu/evfHAAw9kmfasBG5ecO5J5x51M5uSiYAIeEBAAooHsJRUBHKdgL4o+wQ5hYao0w5PnQroV+TyixqBflC4RIOiBf1tjBw/DT/88Y9JxpkH3e9va2ZMfPjlj+DMkq9/mQ0O/jmzpOu9N5rBqElsb8LCQsG33HDWAvc8ty8jKjICpYrFmFkGcUeP8ZIRLzrf3QY3X9nCvP73yx/+xJxFK1DTFh6ef6ydcbpqEp7eOIPimfOXgrMgkpJOggN5Oo+l3Vw6Q4GlTeum6HT39cYu1tvh5ivt+sPNUh4WRcGFLCjI8NzTUM4WjCiUpM1HMYSvcLYsC1e0OD9l9oyTjgN2CiJ8k82qDVuNc9N2bVqjht1ezjJh24vZQhdfF8xp0szHgUHrZvXBt/IciDvCS+CSH8uywP7D6X+XXFDfzCjhLBgKYqcvm131SuXQonEdUKT4b/VGc422dLv/ZtSrdQ4464WzheiMt7AtphUIC0PNKhWMr5NCBaMw4dsZpt/HTf0d9E/zyB3XoN8T95hlMiysYpmSoPBBJqyf15xgWRZuuLSZ4f/tjHkmf6M61XH7NS3x3+pN+G3OIlugO4r72l5u3pZjWZbxq8O383BW0eYde0xRnravbMliePHxe4zIw+VBvDfYvuIxhdHjgVtQzu5DFnxx4/Pgyf3NPLkRClVrhgo3vYCYulfmRnX+X8eJo/5vY5BbGBcXZ1pYyEczULhEqH///pg7d66pJ6vNiRMnsGrVKvM3oOxpX1NZ5cnt+GCsj+L2OeVLY82aNWAfuNPGli1b4qKLLnInabbSOPekc49mqxBlEgERyJSABJRM8ShSBPKYAJfw5LEJwVg9B7hjX38KzU5Pv3VtI0UODiTf6tsJk97ujQmDe6LtFclfdizLMm+q+WLYc/h8aC+Me/MZTB7RB6Nf7Y5LmzVINYhnmRykclDM4/QCl4twYOzEcSD/6J3XmjLHD34WE996HsOe74j0vhBzUPxu/yfAdJ+++TRq2oN8y7JAZ7hfDEu27euRffB4+xuNmODUQTGCIhEH6bzmsKBww3NPA4WX0QO72yLAJamyWpaFTne1wRc2q8uaN0wV55y0bFLX+JDhW3J4jcuSXn/6QcOWfD8a2A2N6lRjlAnsm24d2uKDV55MGfS3v/EyMF2NyuVMGm7o9+RTu28628KRZVm8lBKcMj4b0hMXNqiVcp11v/HMQ4Y5+5Xxj7W7zgg7TEQ72M/sE8ZzP8Eu45arLk4lDrH85zveCTIhG+Z1DeQ/9rUe6P9EeyO8Mf29tmDyld3X7MuJw58H30LE606+Vk3rGyYOx+y0r1K5UqCvnimj+pr7lvaTI9vl1GNZnt3fTr7c2IcXq5gb1QRGHfq7kBf9lKpO59d959f+VJFeOPn777/B4MwqyapIx99FudNiaFbpFe89AuVLlzCFOX1gTvJw49yTzj2ah6aoahEIWgISUIK2a9WwoCBwKikomuFvjbAsy8zocB2kpmdjVGSE8VXixS0G6gAAEABJREFUOruB6SzLQkzhaLOshGl4LW3gEhPOTvn978VmGUjaeJ5blnWW6AL7H+3i7ADOeLBPM/zfSUfhxTURz0sUK5JqYO8az2UmTpssy3KLhWv+tMd0Ukpb0l5nHYWjo1JEiLTxPE+b17Isw5Z8LSu1+MH0LJP285iB9XK2h2WlTpu2XKZ1Astg+dw715w9mZMd4y0rdZlM48Rzz/P0Am1i/enF8RrvGQYeO4Hn7HPmda657jnLybLO2MPyM0rLdtF+7l3L4LFzb2Rmv2Ul9wE50C7mU/AjAtn6u+BH9geBKc7g1Pm139tN2rFjhymydOnSZp/VhjNWmCamcEHu/D7Q/9Ln3/0BLid0wpOvvIsOzw7CfXa4ucvLePC5ofh70Uq/b4vD3OmDvDbYuSedezSv7VH9IhCMBEKCsVFqkwgEDQH90hiwXUmfGVyCQp8mfy1YnurNMXwl7uYdu404w7ffBGwjZbgI5AKBY9uWInbu59j5y3DE2vtj25blQq1+XIX+LuR55ziDU+fXfm8btHPnTlNkmTJlzD6rjTN4j7GF/azS5nU83wz34lvj8PHXvxofXVxSyEDn4Lv3HTS+wbg8km/Em/zLX2apY17bnFn9DnOnDzJLmxtxzj3p3KO5UafqEIH8RkACSn7rcbU3sAjol8bA6i8Xa8NCQ8HlHVGR4Xjzo0l4pM9boJNQ/tr27JujjeNU+vSIKRQYvxi6NE2H2SCgLNkjsGfmaFs4eQuHVvwOCifcU0jh9eyVGAS59HchzzvRGZwW8pEPFGc5SMmSJd1qqzN4L1Io2q30eZlo3ZYd2L4r1iwtbdW0Hq68+HwTOra7zjhc7/XoHRj5Yhez1NBZ6piX9mZVt8Pc6YOs0jP++++/x9q1a3no9eDck8496vUKVKAIiAAkoOgmEAF/JnAy0Z+tk21ZEKC/i0E9Hwb9TPDXNPpD4S9tdO56eYtGuOuG1pkub8mi+NyMVl0ikOsEjm1fjsPr/jb1Fq7dCqVbdwT3vMDrx3as5GG2Q9zqmdjx4yC3w6Hlv2a7Lq9m1N8Fr+LMTmHO4NT5tT87ZWSWx3EA6m75zuA9JgCW8KxcvwWJSUngW+vofJ2OrBnoa4wO1xnoPypQlhA6zJ0+yKxfGbdr1y68/fbbGDFiBE+9Hpx7xrlHvV6BChQBEZCAontABPyagKZqe6l78q4YOu8c2ON+THv3ReOQlg5I6TD06QdvNb/A5Z1lqlkE/JsABQ5ayLfvlLyoPaKrNAH3MXWv4GXErfrT7LO7ObLhH8TvXO12iFszO7tVeTef/i54l2c2SnMEDufX/mwUkWmWsmXLmnh3faA4M1Zi/HwJz6lTp7Dl9NvEqlcuZ94+ZxoawBuHudMHWTUlNDTUJNm/f7/Ze3vj3JPOPert8lWeCIgAJKDoJhABvybgTNX2ayNlnDsE6NCzWEyhTB3PulOO0ohAfiBwKvE4jm5ZYpoaU/9as3c2RRu0MYdHNs4H05mTbGxKX9YZ5a55KtPAWS9O0cUa3+Qc5u1efxfylr9du/PrvvNrv33Jq//37dsXY8aMQUREhFvlOrMfYvx8SSh9m8QeiDNtqloxWSQyJwG8cZg7fZBVU6KiokySo0ePmr23N8496dyj3i5f5YmACEhA0T2QSwRUTTYJ6JfGbIJTNhEQgUAmcHTrUpxKOoGIUtUQGlkoVVNCIqIRWbq6ucZ05iAbm5ACkYgsWzvTcHTrf6bkqAp1UbBSQ3Oc5xv9XcjzLkhISDA2hIeHm723NyzXmYXiTtnO4N2ZDeFOnrxIY1kWQkIs8N+03//Gxq27UjlY5/VACw5zpw+ysr9AgQImSXx8vNl7e8N7h2U69yiPFURABLxLQD5Q3OOpVCIgAiIgAiIgArlE4MimhaamgpUamH3aTVTF5OtOurTx3jg/vmc9Dq+dDSu0AEq2uM8bRXq9jGuvvRYKuc/A6x2ZwwKdwbszmM9hcT7LHhkRjgvq1TS+vxav3IBO/UbglsdfAV9hPGbSL1ixbgsSTpzwWf2+KNhh7vRBVnU4S3iSkpKySqp4ERCBvCWQYe0SUDJEowgREAEREAEREAFvEzi49Cds/+41bBz3hNnvXzgF8TtXpVSTsG8L6J+EF6LPOZ+7s4JznekS9m1OiWc5LC+5/MdN+QeX/pwS78nBnlkfm+TFzr8JYdHFzLE2IuAQaNAgWcRzzrV3j8Dt11yCQb0eRssmdUFBhct6+ArjL3/4Ez1efR+3PTEQ/UeMx+btu90rMMBSWVbyDBzLSt4HmPkyN6AIyFhfEZCA4iuyKlcEREAEREAERCAVgf2LpmHf/Eng7A76L+H+wJLvsePHwdj4aRfs+P4NbJv6sskTfU5jFIgpZ47TbgrElDVOZXl929RXTD6T3y6H5bHcU4kJpp59878C62Vad8OB/37EiYM7UKBoOcTUu8rdbLme7ocffoBC3jB4/fXXc72/M6qwRIkSJurg4SNm788by7JwXvXK6N2pHSaP6GOcq7/4+D1o0/pClCxWBCcSE/H3opV4csB7+POfpf7cFGObw9zpA3Mxk02i3T5Gh4WFcef1kODj5WVeNzizAhUnAn5KQAKKn3aMzBIBQyAk2Vu7OdZGBERABAKYQPyutThgCyhsQky9q1H2yidR5vIuKNqwDaIq1ENIgQjE717LaIQVKoHiTW83xxltil9wm0nHeOZjfpbD8spc1tmUz3oYz3pZP4+zColH9qXYWeriDlklz/14/V3Ifea5XONXX32Fd955x+1ancH7oTjfOCZ12xAPE1qWBTpXb97oXDze/gZ88sbTGPFCZ9DBbPzxBHz27QwcOuzfbXKYO33giiC94+PHj5vLBU77QjEnXtw4b98pVKiQF0tVUSIgAq4EJKC40tCxCPgbAUsCir91iewRARHIHoG4NbNMRooaxS+41RZN6hrHrFwiU/bKrqjcbggq3fYqKt7ystlTRDEZMtgw3jU987McllewciNTPuspWv8aU4JTvznJZBM7Z7xxYFu4ZkvjxDaTpHkTpb8LecM9F2udNm0apk6digMHDrhVqzN4P+hdscGtur2ZyLIsVK9cDl3vuxEFoyKwZ99B7Nizz5tVeL0sh7nTB1lVcORI8iyhggULZpU0W/HO23ect/FkqxBlEgERyJSABJRM8ShSBPKYgH5pzOMOUPUiIALeInDiwA5TVFS52maf3oaiSIEiZdKLyvAa0zNfRgn4ph3GcUkO95mFo5v/Bd+8ExJeEMWb3pZZ0ryL098FN9kHbjJncH3gwAG3GlG8eHGT7lAALOExhmaxsSwL5j97HxLi30MVh7nTB1k0DY6AEh0dnVXSbMVrBkq2sCmTCHhEwL+fSh41RYlFIAgJhPhmjWwQklKTREAE/JyA44j12PYVuWrpse3LTX1h0cmDTHOSzoavTd47Z7yJKd70dlBEMSd5tcmoXv1dyIhM0FyPiYkxbXFmE5iTTDbO7AdnOUkmSQMiavnazThyLN4s7ylVPJmFvxruMHf6ICs7mY7LaypWrJhV0mzFO/cM68hWAcokAiKQJQEJKFkiUgIRyEMCmqqdh/BVtQiIQE4IpM1bpM5l5tKhVX/A9c055mImm8S4PTi8bg7o2JX7xMOxmaROHZWwbwsOrfrTXHTqNyfpbPj2nqRjhxBZpgYK17w4nRR+ckl/F/ykI3xnhiOg7Nvn3vIVDsppzcEAWMJz5Gg8EhOTaO5Z4dSpU5i1YBnGT51u4i5t1gBFC/tmpoapwAsbh7nTB1kVWbRoUUycOBG9e/fOKmm24jUDJVvYlEkEPCIgAcUjXEosArlMQFO1cxm4qhOBFAI68DKByLK1QP8npxITsOPHIThxeklPZtUc2bQQW6f0w56ZY7B/wWSz3zrlRRzdvCizbCaOS3b4dh++7Yf1Rpapaa6nt0nYvw0Hl/1iokq2uNfs/Xajvwt+2zXeMqxkyZKmqD179ph9Vhtn8O4sJ8kqfV7Fb9y2Cw/1HoZ+b4/DseMJKWYknDiBxSs34LnBYzDw3S/M7JP6tavgxsuap6Tx1wOHudMHeW2nZqDkdQ+o/vxAQAJKfuhltTFwCeiXxsDtuzy3XAaIgP8RoFPXgpUa4mTCUVtEeRMn4jIeIB7bsRK7p79rHLpGlKqGmLpXIqJkVVCA2fX7KMTvWpNhA1kuxRPWw/pYb4aJ7Yi9sz+1t0BM/WtQIKacOfbbjf4u+G3XeMuwChUqmKJO2MKCOchi4wzeD/r5W3giwgsgvEAYFixbi7t7vI4Ozw7CbV0H4KZOL6HXoNFGRGFTL23eEP273ovogpE89evgMHf6IK+NjYuLMyZoCY/BoI0I+ISABBSfYFWhIuAlAvn5l0YXhAfijmDj1l0uVwL3MDfbcujwUfy1cDl27t0fUMA4jXvNxm2pfqEMqAbk0Nhgb3/p1o8aISQp/jB2/TYiQ1p7Zo42cVx6U75NL9AvSfnrn0Ph2q3MdSfenKTZsFwux6HgwvrSRKc6jVvzF47vWQ86oi3W6IZUcX55or8Lftkt3jTq0ksvxZtvvol27dq5VazjwJTPfLcy5FGicqWKo/Pd16NwdBTijydg976D4JIemlMgLAyN69bAoF4P45mHbkVURDgv+31wmDt9kNcGOzNQ9BaevO4J1R/MBCSgBHPvqm15SsArlYf799pfr7TRLoTO4r6b8Q+GjJmM9774Aas2bAUHkXaU+f/b6XPxwcQfwWm+5kIAb3KjLWQ35dc56NBzMAZ9NAmzbRElkJDtP3QYA9/7AgvtXyk9sZvTw3//e3Gqe8eT/P6SNrvt9xf7s7LDCi2AMlc8gdCoImYZT9yaWWdlOXFoN5KOHjBpSjRLPYgsceGdCImIRuLhWCQeOdtHRNzqWabc0MjCph7Wd1YFLhcSYjebsxLN7kJWaU3CvN4U8M3rT/O6War/DIGoqCjUq1fvzIUsjgoUKIDatWtjyaoNiDtyLIvUeRvdvNG5mDC4J8YPfhbj3nzGBJ5PGdUXA7p3wHnVK8OyrLw10s3aD9o/7pB5zZo1wT5wM5tPk8VpBopP+apwESABCSikoJAeAV3LcwKngPDCeW6Frw3YY/8C9fRrH+JDWyDZvnsf/lmyGk+9+gE++PJHJCYlO5rbtjMWhQpGgr9Q+doeX5efG21ZsHQNPv76V7S94iJ8MawXbrnKjx1ipgP81MlTOGmHdKIyvbRm43Z8/8c/5pfNTBP6eWR22+/nzUplXmhkIUSf08Rco/8Rc+CySTy815yFF0teymBOTm8ocoQXS36DBR3Mnr6cskvYv9UcR1e5AKzHnGSyKdH8LnCGS8FKDTJJ5UdR+URY9yPiAWHKBRdcYOz8e1HuvuXKVOrhJiwsFMVjCqNEsSImFIsphBA/f11xek2cOX+pudy4cWOzz2pDcaN9+/b4+OOPs0qa7XhnBoqW8GQboTKKQJYEglhAybLtSiAC/k+AU7WD/Mvyr7P/RXxCAlWdHIYAABAASURBVN7p9zgG9XwYHw54Es8+cht+m7MIq9ZvxbH449iz/6CZ8mtZgfGrVEY3Vm60haLTT7MW4vzzquOeGy5FuP3LZEb2BNv1vfZ9EmxtCtb2JMXH4cimBaZ5UeXqmL3rpkBMWXOasC9ZDDEnLhtHJHHSuUQhqnxyeUc2zgfrcY3L6Jg+VjKK86vroRFAaLhfmSRj/INAkybJguTsf/1fQPEPYjm3YvbCZNbnn3++W4X9+++/iI2Nxdq1a91Kn51E27dvN9n8xSeLMUYbEcg1ArlTkQSU3OGsWkQgGwSs5DzhhZL3QbrdvH0Pzq1aCWVLFUtpYd0a5yAyIhwH4o4gMekkjiecQImiRVLinYOTJ0+Cy31++etfk9a57uzXb9mR4v8j4cQJUKyhMJOYwSsUnXzOfnfsAfw4cwEm/TQrpfx1m3dg0Yr1ThKzX7xyPXbtPWCOnQ3r4HW+jnHh8nVmWUlmbYndf8jUNfGHmdi2a69TjNlzSc6WHXvw+Xd/4JMpv6XYYiLTbA4fjcem7btRwP6Fj/5P6KyPtjAZ97Tpj3n/Gd8oztptxrEOV78jtIftXr4ueXkD06QNfIsC8zCvE8c+c/zV8PqaTduNzVyixTbwmpPW2bMc2jpm0i+Yu3gleM640JCz/0TRZv7q5zBlOifEHjhkZiqtWL8V5MiynPq4py28/vNfC8FlY04+7p17iTZM+vmvFBsYl1mgrX8vWok59q++5OualnH/rdoI5/pmu194P2zbFeuazNTlbvtdM9K3DYPrNbJnHzjX2G5yz+jeYbs5BZ12zV64PGWZHPOxb9kGluXO/cB07oSTx49g509DQB8lBSs3QnozP8Kii4OiBgUQOnjlm3RY9skT8dj718dgGXyrTmhUDC+nCgUrNUT0OY2NeMJ6mDZVgkA+CS8YyNbLdh8SqFOnDuj3gs8jf1/G40MMuVY0l+/8u2IdoqOj0bBhQ7fqXb58uUlXq1Yts/f25uDBg6CAEhoaiho1ani7eJWXGwRUR0AQOPvbaUCYLSNFIB8RiCicjxqb3NTjJxKRlJSE0JAQJNjiCQfNJYulHihx6U+P1z5A94Hv44vv/8SyNZtSBqrJpcAeRM/CuKm/g07q+gz7BKPGf4thY6fgj3/+c5Kku+eA9/0vfsADzw3FmEk/28LFn1i5botJ+/Wvs/GTLaqYE3vDWSWffvM7fv97kX2W/D8H6o/2fQt9h31qlpR8adtHESijtvz5z1I83Ge4qevrX2ajx6sfgINXlkbbew/9GI+9OAL0n/Lb7H8xb/EqRqUbkmxxiHXNW7Iao7/6CT/+Od/M8Ik9EIeeb45Gr0FjMGrCtxg5bhru7zUErJsFUXh569OpoBg1x/4Fs+MLb+NLW8w5eOgIo9MNTEufNXQG6CRgP9B/CQfxFJqefeMj/DxrgS2i/Aoy6TloNGiLk54CQLcB7+H19ydi+tzFePOjSeg28D2zDKdYzBnxkAN6x6/LkDFf4495S1KVk2ALZDv27LcFmFXo99Y4TJs+F8vWbkaSLbKxP4d/8g162PfKN7/NAfv2BbtvyJZ20IZO/Ubimdc/MjaQ8+oN2xiVafjbFk74Fgm+dvP7P+Zj++5YI5Q5mSiYDB4zCRu27bI5/4cn7XZSlBo69mvwvmE61u1O+5nWNbC9b9v9Nf3vxa6XzWdh3De/mWtsX2b3DuP5uegz9BP8ZPcR2ZMtZzFl534wlWaxOZlwDDt+HoqE/dsQXrwiSl3yUIY5Sv/vYdDXSdzqmdg47glsm/YKNo3virg1f5nrpVplnLdkywdM+axn5y/DcfLE8Qzr8WbEKft+Y3lWSBh33g9BPiPR+8ACu8RBgwZh4MCBbjfCWcYz/7/VbudRwuwRmDl/mcnYoIH7S/+WLFli8px33nlm7+3NypUrTZHVq1c3+7zYqE4RyA8EJKDkh15WGwObQLgtoFjB+1HlGuhDR46CA0J2FGcGfPz1L4guGIXaVSvykgkFoyLMnhsOPgePngT+AvR23054u+9joPBAR7OMZ+AgMD4hAWVKFDODyn22gDCo1yOoXa0iOLOEadILHKh/9dMss4ToxcfvxudDe2HiW8+jeaNzTfKkxJNm72z4C33sgUPOqZnx8vr7X6JmlfL4bGiyo7zXnn7AzKhxErm2hULJu59/h4dvv8bU9eGAbqhQpgTmL11jktOnB+19/+UnMG7Qs/j4jadxVcus11s//dCtJm3vTu1M3WMm/4wV67fg3psuw2dDku267eqL8dm3M0CBij5mypcujlkLltpix2+4/tILMd6u76Lzk5dDGGPSbFbYAkWJooVN+a5RFHAo5ByNP44ihQpieO/H8MWw5zDihc6g8DXMFhCc/v7qx5kICbHw0cBu+MRu24TBz+LaVhfYAtpJ1yLNjJmxk3/BjZc1t8vqhab1a6HbgHdBkYIJjyckmnZ0vud60Bkhy3rw1qsQZv8SN/mXv0C/MIOfe8QwfKXbfeCysK2nZ/pQZIux7Rw36Bljw5hXe6DhuVVZbIaB/TbUbsf551UH+7n9jZcagYqikZOJHMJCw3D4yDF8OPEn3HldK/R48BaQwdFjyQN6d9vvlOns4w4fw9ade+17paRzKWV/5Ghy2ZndO/x88PNCh7UO++7334wVtlBI0Sw790OKAZkc7J7+Dui0NbRgUZS98kmEFIjIMHVYoZKoePNLKFStGazQAiYf94WqX2RffxmcpZJRZpbL8jlD5fjejdg9492Mknr1euLhPaa89Hy3mIicbgrkD8fiOcUULPn/+usvzJw5E/v373erSc5g/p/Tfz/cyqRErgTcPv53efIyHId5VhnZhxs2bDDJfC2g+GqGizFeGxEQAQTvqEydKwLBQiAkFAjiZTz1ap6DxSvW4/6eQ8Bf89s//SbWbNwOCgCuMxBcu5NrvDds3YVnH74d1SuXw/5DR7Bj9z5s2LrTzFxg2mPxCdi7/xBC7cH5TFsUeKzddahWqSxKpZnJwrSuIdYWWn6cOR/t2vwPFzaoneXbADgY5mDWKYMzAizLQke7vuioSOdyhnv+8n9O+dK48uJGpq7tu2ONCFO6RFGTp2TxGCMM/PHPUtMeCjwmIoNNeHgBI1qwHU6S3bEHwaUkvR69w7QrJCTE1NWkXk0cPRaPHXv2mfMqFcpg+ZrNiIgogNuvuQRhYaFOERnuK5UrZfKml4CvquT1uKPHuDN91a3DzeAMnZXrt5pZGBu37cbFjc9DKbudTESfLQUjUw+qjxyNB5fetGpazwhATMP8+w4eBh0PM1/C6ZlKxWMK24JMCC+ZwJkwv85eZBzp1qpSwcwQYV4ukKO4w0Rlihc1DLiEhaIcr2UWKD5wds45FUqj6703gf28efses7Rq7abtKVm5rKtQdCRmzl8K9vEtV7Uw7XQENAqB7rQ/pcA0B1ER4ShdIvXMLNckmd07FF/4K/X9t1xpbEpMTMKyNRtRtHC0EcQsy0J27gfX+tMeH147G8d2rIQVFoGyV3UDxY20adKeh0YWBmeaVLl3JCrc2Afcl7rkAYRGFkqb9Kxzll/2qidB0eXYtmU4vG7OWWm8feHYtuQp+uElzvF20UDK34JT3i9bJfolAWdpyMKFC92yr169eibd34tW+v3beIyhAbrh3wkuI6X5jRo14i7L4CzfqVu3LqKiorJMn50Ea9asMdn4ViBzoI0IiIBPCJz5lumT4lWoCIiAVwhEZD1Y8Eo9eVBI2VLFEGMP2lrYg+hLmtZH38534f2Xu6LmOeXTtYaD11kLloGD/3OrVTRpVqzbbIsoh7Fzz/6UL40cUB8/fgKLV25A2ZLF0CCLGQWmIHsTe+AQTp08hfNqVLbPzv4/NCwErjNm+Kpdzpo5cnpGAQfSNSqXN28YODt36ivOAJqCwiO9h6P902+g+6vvo/WFDfC/pvVN4tYX1ke/ru3twe0mPPjcUNzz1BvmtcQZCSlhoSGIsEWUI6dFCxYSd+QocOoUypQsihBbPOE1BqazQqyUpU9hoaFmyUszWziKLpi1+MMy+FYh7p2QlHTS1B8aFoqStlgVGmLzOmzXfzqBEbFssYQOgi3LQohdf7zdTzj9jzNTlq7ZdPosebduyw5wxkib1heCog4FlaVrNiLEzr92c7JgYYVYYFmsHy7/du3dj/220EIBhgJdu+6vYcK06eh09/UoV6q4SXnPjZeis33+48wFuNvm+0if4Vi5PnnJlkmQZkNBivccZ8OQU2JSEuYtWWVmu9Aep2/27j+IEycSsdD+pfL6y5qd5dDXsixjc1btRwb/kmc/xaXEst6Tp04iumCEuZbZvUM/LBQe3/7kGyNctuvxGv75bw0ev/dGO39y32fnfjAVZ7A5vGG+iYmpeyXCi6b/+TYJMtiEF0//M5lBcnOZb+uJqX+NOT68fp7Z+2pzaOUMHNm0EGHRxUE/LF6vh0K6fc8AFoL2nxqWikDTpk3N+dy5c80+q03FihXBwTP/tlAgzSq94rNHgDNE448noFq1aqhSpYpbhdAnCZdYXX/99W6lz06idevWmWyagWIwaCMCPiMgAcVnaFWwCHiRQBQHesH5pblokUJmwMblOg/ffjUa161hBskOvajICJQoWhjbTzve5IA07sgxVCpbEpZlmVkMP/w5H62bNUBoaAjoEJN5OeshzhYOlq/djCtanJ9q8LptdyyTpBsoKtgFwxFE0iY6v0510CknZ55s3bkXv/+92Ngfuz95GQ8Hr0fjj6eIEq7507aF9rK+61o1xZDnHsXw3o9h0tu98cgd15jZJpwVYFkWzqteGQO6d8DkEX3MDBL6Hdlhi0WuZTvHBQqEmTcWubaxRNEisGyBYcOWnU4ys98Ve8DYSRGAF8qXKWFEgJpVKvA0y1CnRmVQMNh3MHkQzwH8ohXrwCVIhQpGGjtYNmdZpFcYHQXXqlIR/63aAIoiTLNh6y7Q/wi/nFKM4rU4u7/5CuuSdjt4Tse4/AXw0uYN8c+S1SYvZ61wFsvqjal9l5AvZ4F0u7+tYfxu/yfMUqnGdaubmT4sLyQkBFyqNKx3R3xl829mC0gjx3+bIsYxjWuIs++r0JAQM3OD1+lYmILKda2bGl85O23Rhtcpxm3athu8x+vVODMjgYObfYcOm5ke7rSfZaUNhQtFoaL9GeDSJHJn/H67zPV2H9euWomn9m1sZXjvkEtpW8h68Yn2hstHA7qZZVRcxuXcy57eD6bSTDankk6Y2AKn37BjTnJhE366vlNJiRnWlrB/K+J3rvI4cEbNgcXfYdvUlxD79wSwgpIX3wcuIeKxV4P5O+DVElWYnxNo3ry5sZACSmJixvevSXR6U69e8iyU6XOXnL6inbcJ/DHvP1Oku8t3mLhMmTJ4+eWX0bp1a556PWzcuBEHDhxATEyM26KO141QgSKQTwiE5JN2qpkiENgEwiKBghRRArsZ6VkfYQ/4uZRir/1rfXrxUZHhKFuquHHzIeslAAAQAElEQVQIStGCabg0hLMKOFClQ1AOpu+76XJcUK+mcXzKuMIFo+AsZ6ljCxDMx1C5fClstge1h1xmRfC6EziArFyuFD788kfzhh/Wybey0PkqB77NG55r21MMnfuPQud+I1GneiXcdFlzM0PCiV+2ZpNtx59gXs4uoVPUvxYuR1Q6beESJi4x4oCaS5b2HTiMoWO/xksjJ4Aizop1W7Bl5x7E2gINnZHOXbLKzPAoGBXhmJxqz1kDkeHhSHLx1UIBqtUF9Y2/E/4qyTevUPwZO/kXXFC/lhmIO4VwYE2+znlm++YNa4Nlvff590aMoPNZtrNlk7pGiGF7SxYrgj/sL/Ibt+0yPDgThMuUnBk+/2taz+SlI+D1W3bg/c9/QMsL6hqfM3SAS2GF9oRYFnbvOwi2f/Skn3B1yya4+coW4MwUvlmJYsxFjeqY5TIUzXhv8A1NFAlK2MIL0zji0rI1m9FtwPv4+pfZRkBaYgs4TE/GFG8WLl9nlkFFhKfvCLRwdEFbrAs1IhfrGP7xN2hsC3+3Xd0SkbbgN/nnv0BRg/XSiW29mlWMyEaWvGZZllluxnN32s90aQOXMZHBDPuL/LTp88B7bcovc5CQcAL1ap1j6s/s3uE9TgFv5j9LUbBgpLk3Z85fhi79R+JvFyfFEeEFjBCWtv7snEeWqWGyHd2U/nKEE4d2GQGDb+cxCd3cMD3Fj8TDe9PNwVkhjIgsnb5jxeN7N2HbNy9hx4+DPQ58y8/+f79Bwr6tCIsuhjJXPIGo8j5wEBlm/w2ggHJKy3fYl/kllChRAnQImpCQAMcBaVZtv/LKKxEREYF//lsNx0l4VnkU7z4BMiVbMr7qqqvcz+jjlKtXrzY18H4xB9qIgAj4jECIz0pWwSIgAt4lEFXMu+X5SWkcxHGQxoF/eiZZloXLmjfE4pXr8dDzw0D/Fe2u+58ZKD/Qa4h9fQOefeR2lC1VDLfaA1gO6Dmo5S/0HCTWOKc8ShYrnFI0RRbOvOAyoJSLLgccmHa97yZERYSj+8D3cd+zg/DFd3+g7RUX2YPMCDMQ7t/1XvTp1A6vdL8P3Tq0TTVjhkuL7m17GSi6MO+Tr7xr/K40OreamRHg2hYO5LkMhL45ug14D20efREP9R6Gw0fj0a9re7uuCPzy10J07Ps22j/zJlhWnC38PPPQraCvChezUx2GhoWkOrcsC/e1vRxXXNzYFmY+M/XwjTgVy5TEI7dfY8QOZggNCQG5lbAFB55nFUqXKIpnHr4NazZuB/tiwLtf4PKLGqUsP2KfVrDrYH90tsUm8uDbce61xS5HQKlZpQK6338zfpw53x68jwJtb3/jZbim1QXYuH0Xlq7dZGZRNKxTDU+99gFeGjEBLc4/DxQrqlYsY5zKzv53ufF9c9XFjUGWT7/+obHni+/+RFhYqPFHQxvv7PYqbnisH/qNGAf6U3notqtwwv5Vl/1L+8n4+SFjzYynJ9rfmGrWElz+lbPvtWtaNQHfvsN7hDNuOt55nZmRcs8Nrc09ydkgXIZG/yhNbHHFyV60SDQa2vfC1z/PBkW8mm6038mbdt+yyXng8qMxk3429ykZOkuTKNxkdu+w7x62+555bunyMm7q9BLe/ew7sG+utdvGukJDPLsfmCezULjWJeDMDAoasXM/A/2SHNm4AHvnjMOWr57H1sl9jYCx+YunsXv6uzh5Ij6z4kw80zE9xY/kMvog9u/xZikNy2c9rMMKi0Dh2q3SLa9A4ZIoWLkRIsvWykaojSLnXYHSrR8FHd4WrFg/3TpyfJHiif05th8iOS5KBQQWgZtvvhmVK1cGl+e4Y3nVqlVx4403mqR83poDbbxGwGFKxmTttYJzWJCzfIdLhXJYlLKLgAhkQSD1t+wsEitaBEQgrwjYvzpGFgWC8BWWFCz6PXGPmU2QEV2KHnw7y4Qhz4JvPaldrSI+ffMZfDHsObPsgANV5qWvk/deegLNGtY2g98XH78HfTq3M8eMZ+CA9ePXn8JVtpjA8/QCl4LwjS1TRvU1yz1YT/PTb+FheoorTevXQoPaVcHlH7zmBMuycNPlF+Grt3qbvCyDb8KJLhhpkqRtC68/1/FOfD2yD8YPfhbfjHoBL3S5G5w5QQGCYg6X9Yy346a+8yLe6tsJbAMy+df13hvR9b7kL9BOMgoJ9950mVkGxLJYpqtdTHdhg1oY+UIXW3AqwlO3wrnVKpk++HxoL9OGR++8FqzLyRwdFYFzq1fChCE9MWFwT7BeilGWZTlJzGwT5v9y+PN4/ekHjYBBTp++8Qya1qtpyqNQ9eXw51LVYVmWebPNwB73m+UwZNnbFraYjnU5fc/7Y/Sr3c3blFgP+4ZOgnnvRUVGYICdn29aYp5p776Il7vdh7KliqXYl/bAsizccW0ru4+fN+1hnayb6Vo1rY9R/boYHzgX2PfIuEHPoFGdaowywfSp3T+Dez1iZrnwYnP73qJdGbWfadILvPduvepiTLS5fWbzZxksi2lNPbYQSN7s76np3DtMy3ub+Uz77T6iAMZyWUZ27gfmyyjQN0jpSzuZ6EMrpmPnL8Oxe8Z7iFv1Jzh7JCS8IDhLJaRApBFA9s2fZNJmtNn3z0STLiWfnf/Eod04tPIPI8CwfNbD/GUufQysn8dpQ0hENMpc1hnlrnk6G+EplLjwDkRXuQCWLdLAV/8KFvNVySrXzwlcfvnleO+991C6dGm3LeXgvmSJEli6eiN+mrnA7XxKmDkBsiRTsiXjzFPnbqwjoGgGSu5yV235k4AElPzZ72p1wBE4Pdjkr5B+bHt2TaN/i7Cw0EyzR9kD3UIFo1LSMD2X/ljWaTanYzj4s6zka0zDsk9Hpey43INxKRcyOOAAmw5uLSu5vPSScakGl09wmQmXiDhpLMsyznFZhnPN2adtC68zXfGYwkjPLqbPKI550waWxTxpr/Oc5bOs9OLJLqOlQcybUbCsjNvKZUjMx6VaXKLEOnieNvA6GVrWGda0hdedtOx/ts05596yrLNELKZLry5ez6g/GZdeHmTyjwwZ0iaheOFc471mWWfaxOtsE9vGYyfwWlbtd9Km3bNPOSOJZaSNo33sb6ZJG8dzy0ruO7af566B5aW10zU+O8dc3lL++udQtMF14GyNog2uRWlb3Kh020Ccc/cwlLv2WVS67VVQ1Ihb9QcoiKRXz4mDOxG3eiZCIwvb6QeafMxfyS6H5RWtf83p8q8D64uqUDe9YgLjGp/7YfazT8t3AqO//MDKkiVL4sabbjKWTJs+F0lJJ82xNtknQIZkyRLIlox5nFXYtm0bJk3KXAzOqoys4uPi4rB+/XqTTAKKwaCNCPiUgAQUn+JV4QFGwP/N5RfpkDD/tzOILaQD2Sdefgf0vUJHciPGTTPrzPnLvevAOYgRuN00vlFn3ebtZkYJhQS3MyphUBOIKFkVxRq3Nf5CijW+GdHnNEZYoZIpbaZ4En1OE3N+dPO/Zp92c2RT8vWCdl7OQHHiWU60fa1Yk1tOl98WrM+JD8i94//KFrsC0n4ZnScEOEOiapUqWLd5B5yBf54YEiSVkiFZkinZutusPn364MMPP4QzQ8TdfJ6kW7BgAY4dO4Zzzz0XFSpU8CSr0oqACGSDgASUbEDz3yyyLOgJhBYAKKIEfUP9t4HlShU3PlnmLl6JIWO/xoJla9DlnutxcePz/NfoPLIs/vgJnEhMApe1WFbqWRh5ZJKqDRACBSs1MJYe3bLY7NNujm1dYi456cxJMG64bDOyaDC2TG3yMYGIiIgzs1B+n4vDR475uMbgLZ7sptkM2ULOPiFbHmcVZs6ciZ07d4L+a6pVO7OUM6t8nsZTQGEe57XXPFYQARHwHQH/ElB8106VLALBQ6BQGYBCSvC0KKBawqUQfPvLRwO7G38lY197Cpc2bwjLsgKqHblhLJdYDer5sMSl3IAdZHVEVTgPVkgY4netM85iXZuXFH8Y8bvXwwoLR1T5Oq5RwXdcqGzwtUktyjaBGTNmYPz48W7nv+aaa8BX7fLNZ5xB4XZGJUxFgOzIkCzJNFVkJidffvmlib311lt99h2BM08cAeXCCy809WkjAgFFIACNDQlAm2WyCORvAmERQOFy+ZuBWi8CIhDUBCieJM8uOYUDi79L1daD//1gn58yPk6Yzj4Jzv8LlgTM29dOBWf71CqPCVA8GTduHJYvX+52Xme5yYRvZ2DBsrVu51PCZAL/rdqIL77/05w4LM1JFpv58+dj7dq1iImJgSeiSxbFnhVN8WT//v2oV68e9Aaes/DkygVVkv8ISEDJf32uFgcDgejSQGRMMLREbfARgcTEJCxeuR5L12wCHd36opoDcUewceuulKLTnqdEePmA9dBxr5eLVXF+RiCmwbXGooNLf8Ku398B38qz6/dROLjsF3OdjmjNQTBuOMswRSjX7LZg7OLstKlNmzYm20cffWT27mwuvvhi3HDDDeDfhLc++QZbd+51J5vS2AT2HYzDu59/h+MJJ8DXSZOlfdmt/x3Hsbfffrtb6bObiAIK8+Zg+Q6zK4iACHhAQAKKB7CUVAT8ioD5cq0v1n7VJ35izJpN2/Fo37fw/JCP8dWPMxF/PMEnlv0yayFGjJ+GY/HHTfnLbLFm4HtfgAKHueCjzQ9//IPRX/3sUemcgv3kK++CbNzNyHZN/X0ujhyNdzdLrqXbuG0Xfv97cSpxjPa+8eFXeP39iX5ps6dwIkqcg5It7jXZ6EyWQsrRzYvMeamW9yO8eCVzHJQbPt852zAoG6dGZZdA27Ztwbe/cAbKvHnz3C6mc+fOaNiwIXbHHsDg0b59I4zbRnktoe8Kevez77F+y060bNkSjz76qEcVValSBcWKFcN1113nUT5PEp84cQKOgKLlO56QU1oRyBkBCSg546fcIpA3BPg6y/BCWsqTN/T9utb9Bw9j0EeTULJ4EYx5rQf6PdEefJWtL4xOTEpKVez2XbGICC+A0BDf/mlxXo2cqvIsTvir6+qN27Bo+bosUp6J3n/oCL61BZStu/zvF9s1G7fje1tIchXH6LB3g/1lf/7SNdi+Z9+ZhgTwUeFal6DCjX1RtNENKaHCTS+iUI0WAdyqLEyn01jOMoSW7mRBKjiiPWzFvfcmi4rvvfceEhMT3c7do0cPM6BfuX4rXho5we18+TXhx1//ipnzl5q32jz++OMeY+jYsSMmTJiAqKgoj/O6m4HiyZ49e9CoUSNUqVLF3WxKJwIikEMCvv2Wm0PjlF0ERCADAtbpmSeFywF8S0MGyXQ5/xFYuHytmRHy5H03oXTxmFwFQEElwhZQwkJ9+6cldv8hj9vV8c5r8dnQXqADYHczxx05iuMJvpm9464NGaXbu//gWVF02ju8T0d8OOBJ1KhsPxvOShGYFzjTpJgtoDghvFgQv6aTz3Y+101XnX7Om2P/3ciy3CVw1VVXgW902b59O/iWF3drL126NJ588kmTsU8PXgAAEABJREFUfM6/KzBqwrfmWJuzCfw6+198/t0fJuK5554zfkzMiZ9tKKDQJC3fIQUFEcg9Ar79lpt77VBNIpA/CaT6sp0/EajVqQmsWLcZ4QUKYNnazZi1YBmc5TT0g8LlKxN/mImf/1qII8fOXpYSawsTP85cAKbZlmbWBfNv2bHHfKmc8uscMD7p5EmEhFgpbxfYtjsWhaOjUKBAGFgWl5jwdc8JJ06kNtI+O3Y8AX8vWok5i1bYv6KmnsliR5v/nTTjp05PWXrDZSp7bPGgcvlSJg03tOXb6fNw6PBRnqYbDh+Nx5KVG3Di9KwZlk3ngImJyXVv3r4brGfbrtiU/HF87af9GTsYdwTfzfgHbDfzOQnIcMa8JSYf2ZKRE8c97SHr9HiyXxz/MSdtjpw18tWPs+DKivn5C+jC5etSLdVh2bEHDqFQwUissH9NZvnkzPo502bdlp1MkhLYRvrD+WPef/hr4fKzOLFNWbFIKSz4DvyrRRRPJIr7V5/4oTWcEcElG/Xr1/fIumbNmuH+++83eab9Phd8JpgTbVIIrFi3BYNHTzbnL774IqpXr26O/W3D570EFH/rFdmTXwhIQMkvPa12Bi8BTveOqRy87VPLPCJw5Ohx7NizD598/SvGT5uOXXv3G4Fi+CffoMfA9/HNb3Pw/hc/4OWRE0Axwin8z3+W4uE+wzFm0s/4+pfZ6DbgfSy3RRjG84vaxB9n4rEXR5g4+lV5/KV3MOWXOSgRUwSREeFMhqTEk4gMD8fCZWvR8cW38YFdz4B3vrDr+iyVMEDhpMOzgzDw3S/w/R/zwddDsg5TyOmNk+b1Dyba4sU8TPv9bxNz/ESiEQAqlClpynzv8+/xaN+38cOf83E84WyhxmSyN/+t3oi3bAYUSuxTcD94zCRs2LYLf/7zH54c8B4m/TQLQ8d+ncJl++59xmdAv7fHY/zU343gc9QWYph/lS1cPPz8MIwYN82u+x88+8ZHRpxgHAN/4X3wuaGGNXl2enEk7u7xOtZs3MZo/LNkNegvZpstVL0y6nO8+NY4LF2zEUlJJ0EWFGs69ByMIWO+tgc5SxB7IM7k4ybBFqR27NmPuYtXod9b40D/LhTMKGhN/GEWJtj9Hm8LVEzLfD3fHI1eg8aYX5xH2vbe32uI3ealjDbBHRYmoTa+JRBdGihc3rd1qPSgIFCnTh3079/f+EPxtEF33nknWrdubbK99v6XkENug8JsKFr3ePV9c8ylUs2bNzfH/rihD5wdO3agSZMmqFQpiP1B+SN82ZTvCUhAyfe3gAAEBYFC9hfvQmWDoilqRM4JtLqgHsYNehbv9HsctatWxORf/sKiFevwVt/HzPVXut1nixb7sHnHHlMZB/Xvfv4d2t94KT4f2gsfDuiGSuVKmrf4MMGm7bvx9c+z8cgd15h4lv3Gsw8humAko1NCaFgIYg8eAteOd7qrDSYM6YmX7bo4O4Pr7pmQdVGkOP+86vhsaE+0t+vkAH/RivWMNmGF/Qsg01zbqim+GNbLlNPjgVtM3AlbQLEsC1GR4XjtvYn4bc4i9H7sTox4oRNKebBkiWJLWGgYDh85hg8n/oQ7r2uFHg/eYgYTR48lO8Wlw8UL6tXEpBF9jA2vPf0AShQrYtIMGj0JV17cGJ8P6YVP33wGFzaohb8WLDc2Mt+HE39E8/PPxYTBz2K8HTrcfDk4o4XCBxORL0WOcd9MBx3CjnyxM/qd9lfDWSJjJ/+CGy9rbtrftH4tdBvwLih0MO/xhEQjInW+53pMGdUXn7zxNB689SqEhYYyOiUkJiVhzOSfsWL9Ftx702X4zO4P2nLb1Rfjs29nmDKY2B0WTKfgQwJRxYGilX1YgYoWgTMEevbsmeIz4z5bzKZwcCY2fx5RSLqz26um8XS4e/fdd5tjdzcTJ07Etddeiz///NPdLDlKN23aNJPfkzcDmQzaiIAI5JiABJQcI1QBIuAnBGIqQq82zv2+8LcaOcA/dOSomZ1B27hU5NfZi3DT5RehasWyZnYDxQzLjqTPDHuHn2YtwDnlS+OGy5qZ5TicEbJz736ULlGU0di2K9Ysy7m48XkmnheLFSlkH/PoTKhQugTWbNyO4jGFcckFde14CxXLlDCOZSkecED/5Q8zcU6F0uh6702Ijoq0RYE9oI1rN203BXH2BWdUVKtUFvfc2NosRzIRpzf7Dsbh1MlT4NTzdVt24PVnHkQLF7tOJ8tyt2vvARSKjjROAtn2W65qYQSYglERKXlj9x9CoYJRiDo9w8aJmLNopTlse+VFCAsLxV47HcWoMiWLmusUjOKPn8Dd119q7Lcsm0O5UiZu847dZl+qWIxZ/jRrwTK7nZeiSoUy5vqRo/FmCVWrpvWM6MHlWOyvfQcPG9GLiRISThjxg5xDQkJ4Kd2wO/YguDSn16N3oF2b/9n1hZg+aWKLQkePxZuZSszoDgumU/ARAb5tp1gVHxWuYkUgfQLvvPNOSsSdtnBA4TrlQj474N8TCklOs1977TXn0K39smXLMHr0aJO2aNGiZu/LzR9//GHevlO7dm0j2viyLpUtAiJwNoGQsy/pigiIQMASKF4N9ggJHvxT0iAjEG0LAJxRkJR00rSMS3j4Zh76yeCymXbdXzNLPDrdfT3KlSoOLuPZuG03OOh/pPdwtH/6DXR/9X20vrAB/te0vikjNCQE9NPBt7yYC/aGsyZi959ZVmJfQnTBKMQfT0ArOx8H/ry298Ahc43OZTmgX7Fus5lZEV0wEolJSZi3ZBWTYe3m7aB4wvy7Yw+gQe2qRnwwkS4bihUUUf5btQGXNW9oRCGXaLcP9+4/CM5mWbh8La63hSPHXtcCQsPsdp9KXlLjen3F2s1GNOk+4D3wSzeXPlUsUxK3X3NJSrLQ0BAUsMUV2P8SE5Pw08wFpr3rNu8we+u075gSxQqj4bnV7FTJ/1MUoo+XNq0vBMUZCipc2hNiizBkxFTMGxJimeU+PM8oxNlCmg0VFHZCQs78uWdfsAzaxbzusGA6BR8RKFkLsM70D/RPBDwkcOjQIfz2228e5gJ++OEHNGzY0OTj0hU6TzUn+WhDZ7pcysQmV6lSxTDhsbuB7B3BpU2bNmjQoIG7WbOd7ttvvzV5WZ850EYERCBXCegvdq7iVmXeJ6ASUxGwQoHSdVNd0kn+IlCyWAxibdGCjkHZcg6WOdOi2/1tMeS5R/Fu/yfw+dBeaFy3OjjLhAN9prmuVVMTP7z3Y5j0dm+zXIdiBQfZlcuXZlGg+MEDCh90nsrjrbv2mqUpPC5dPAZFChVElYpleArm/W7GPBQtUgjVK5Wz0x1FaEiImenBBBQTWOaNlzfHynVbUtkTd+SYPfY/xWSpwtFjx1GxXEk0qVcT3//xD+h8NVUCN0/IaJMtHNG2ejXOSclFQWnfocPm/Jxypc2sDzqgNRdOb6ILRuD8OtUNr6E208+H9ETvTu1wNP44yL186eIgozc+mIjxU6ejy0ujQAe8FEU4m4flRUWEo0TRIqAvlyKFzrzmku0uEBaGknYcq1uwbC3oxPbS5g2N3xQKKgUjIwzD1af9qTBdeoHlW7bQsiGNU9ldtkDFvqGIxXzusGA6BR8QKFUHCI2wCz77Xrcv6n8RcIsAl48MGjQIrrNK3MpoJ+Lgn/4+7EPjPJVLMHmcHwJf5zzt97mmqa1bt84Wv9dffx179+5FxYoV8eijj5qyfLn56aefsHTpUtStWxdXXnmlL6tS2SIgAhkQkICSAZhcu6yKRMDbBMIigWJVvV2qygsQAlyCcvLkKXCZC00uU6KoGajTVwjfjsO35CxbsxndBryPr3+ZbWZ51Kt5DmYuWAoKB8ViCmHfgcPGmSq/XFIUKF0iBhfUr4VxU3/H8nWbbeFiPv5buQGPtrsWO/fsx/z/VrMqhIcXQJmSxYxIQoGl6yvvGken3Tq0BcstHF0QoaGhZvbGqg1bMfzjb2whpwZuu7olIm1RYPLPf4HiQbMGtc2bgn6etRCx+w/h3+Xr0KX/KDDPAVvcoIjCJSnNG52L/m+PB389pF0nT540drizobhAp6v1alaBIyTwmmVZ2LB1pymCIk2sLUaRHe2gU10KJA1qV8PKDVvMrB22i9c46HjmjQ+xxxYnuFRqYPf7QWHq1zn/4rwalfHa0w+iVdN6OHos3vhQMRXYmyI2E9fZL+yfENuG3fsOYu6SVRg96Sdc3bIJbr6yBTgzhbbQae9FjeqAb+ihTRTCyIYzeOwiU/4vUbQwWl1Q3/g7YR+RD9/SM3byL6Y/K5YtadKWsMWazFjQaS2d3D7Qa4gRgkwmbXJOoGgVIOWNO1bOy1MJ+ZZAq1atTNunTp3q0auNTSZ7Q38ffOOMfWjetEYH35zpx/NgDHwOdh/4Hujsm+27//77Qb8wPPYkcNbPwoULERUVBfILDw/3JLvHafkM1+wTj7Epgwh4nUCOBRSvW6QCRUAEck6gYAmgqBwS5hxk4JUQGhKSahVXlC1MdGx3HdZv2Yk7u72KGx7rh34jxoGD+Yduu8o0kM5Ka1QujydtwaPNoy/iod7DwFkS/bq2NzNK6Jz0kduvAdM8/dqH5k09d99wKa5scT7q2uLLT7bQwWVDy1ZvBH2ZdOk/EkNGfw3OxHj7hc6oU72SqadcqWK4plUT8Mt594Hvo0KZEuh453VmNsU9N7TGYluU2W8LJNf9rymusUWDkeO/Rftn3kSfYZ+g4blVzSyWGueUN2VxeQuFmf62jZzJQrvmLVlt4tLbRNjiTmREASNqML6mXQ59sDSpW4OnJhQtEm3XUw1f/zzb+BipWrEM7ri2lXGKSztefe8L7LWFjRbn1wGXOL086jOQV/un3zQiT7/H28OZrcNZOK9074Axr/bAk/fdZItYhcHZQRSQOKPEsiyEhFh2+lJw/Xde9cpoWKcannrtA7w0YgJanH8eKDDRFvbT7H+XmyVRV13cGLWqVMDTr38IChtffPcnTiQm2mJQhGljaCjvAwv3tb0cV9hpXxqZbOujfd8ClxuxP9mvsP9lxeLI0eNGAOPMFc6gsbPo/5wSiLE/E9Elc1qK8ouAIVCzZk107drVHA8cOBArVqwwx55s+MaZESNGoEKFCkac7Ws/d+lDyZMyAiEtZ/X1Hvox6FuqWLFi6NevH+68885smV68eHEUKVLElMEZKNkqxINMFE/Wrl2Lhg0b4tJLL/Ugp5KKgHcJ5PfSQvI7ALVfBIKWAF+JWbK23Tz9smlDyDf/820wb/ftjOJFC6e0mQPkD155EhPfet4s3/nqrd7Gqagz84EzMLgEhW904Vtavhn1Al7ocje4JMcpxEnD5T1fDOuFqy9pAs6E6NOpHfo9cY8ZtN9rD9YZP2FwT/N2mD6d70pVhmVZRpD4yraD6Vgny2UdrZrWx6h+XYwDWoojD99xjSnjs6G9QHsevfNa4xOkkS0uvNXnMZPOsiwzg4Vtm/rOi+ZNOIn3Kd8AABAASURBVCwrvUCh5P2XnwQdxjLezKgZ9AxYHs8ZKCh0vfdGDO71iBGOLMtC2ysuMm/CGffmM/hoYDdUKlfK2EF7aBd5TRnVF8N6dwRFE5bDsGr9Vkz4dgYPU0JEgTBzTLGJ7F7qei9c/aYwMiwsFBSGvhz+HL4e2Qesh9csyzJvChrY437Dndx62+yZjrz7dG5nZhM91q4N+trcnb5lXr6BZ/KIPuZtQGm5s86sWBSLKQRy4Vt8eH8xj0IOCJSwRbtCZXJQgLKKwNkE+AaYm266yUT07dsXW7ZsMceebKpXr47BgwejZcuWRnTvO/wTM4ONbyvzpBx/TMs28O1j/d4eB/rZoggxbNgwNGvWLNvmnn/++fjiiy9yxe/J0aNHQQGFxl533XXcKWSfgHKKQI4ISEDJET5lFgE/JxBhD6LLNQQKRPm5oTLPWwRCQkLAZSCWdbZwVqhgFGIKR8Oyzo5j/eEFChhhgoNunqcXOKOF6Zw4pqUY4JwzngNu2uFcS7tnGoa01ylguF5jGUVte1mHc92yLCMgOOfOnmmY3jlPu7csCwWjIlK1nXZbVmoWLIPpXPOzvSWKFTEChet11lk8pvBZ15lm1cZtmP73YrhOg487egxJSUlGbGIa1s8yeJw2sK9Yr+t1y7JA++Dyj+lcebM8luuSxBzyOm1NjzsTMI9lZcyC9fLe4Z7pFbJBIDQcxkdVZNFsZFYWEciawGOPPYarr74aR44cAX1lZJ3j7BQxMTHo3bs3br75ZlDs/WTKb3hywHuY8usc+/l18uwMfn4lKemksZ1tYFvo/+mGG24Afb+ULp3s38vPm2DMo3hCUaxx48Zo1Sp5yZaJ0EYERCDXCYTkeo2qUAREIHcJhIQlf2mPKp679ao2EcjHBC5qdK5pPZcqTfr5L/xuiykffPkjom0Rq3qlciZOm3xEgGJ2mbqAEbNP5aOGq6m5TaBbt27o3r27EUByUjcdovbp08fMruCr7d/7/HtbSHnXvFEsJ+WavLm0+WnmAmMzbWcb+IYctqlz5865ZIF3qtm/f3/K7BO9ecc7TFWKCOSEQEhOMiuvCIhAABEoXg0oUiGADJapIhC4BEoVj8FrTz2A5raQ8u3vczFy/DQcPXYczz58m/EnErgtk+UeE6CvEy6ntEJPZ0090+f0Re0CiIC/m3rVVVehRIkSOTbz4osvBt8y8+STT6JqlSqgv6lhH0/BM298hD//WZrj8n1VAG2jjbSVNtN2toFtYZuyU++BAwfQzRanpk+fnp3sOcrDZUJ79uzBhRdeiBYtWuSoLGUWARHIOQEJKDlnqBJEIHAIFLZ/+eb6+5Q3PwSO6bJUBAKNAJf9dLqrDca81gOT3u6Doc8/iuqV7c9goDVE9maPQEgBIKYyULRK9vL7LpdKFgGPCFxzzTUYOmwYHnzwQZS0hZmlqzeCTrVfGP4p+GYwOsb2qEAfJI47cswsm6RNtI020lbaTNvZhuxWu3fvXjOrZ9WqVVi5cmV2i8lWvpkzZ+Kbb75BaGgobr/99myVoUwiIALeJSABxbs8VZoI+D+ByKJAyXOBwnybiX4J9f8Ok4UiIAKpCQTAGd+EVqo2UChwfCwEAFWZmE0Cu3fvxoABAzB37txslgBERESYATzFCA7kef7Pf6sx6KNJuL/XELw8cgK+nT4PuSmmOKLJGx9+hQ49B4N72kTbaKOrrdlt+Pr1683Mk507d+Lyyy9Hp06dsluUx/n27duHTz75xOS77777UK9ePXOsjQiIQN4SkICSt/xVuwjkDQE6iyxiCyj8gh8Zkzc2qFYRyK8E1O7gJUAfJ8WrAcWqAmGRdjvl78SGoP/zmACdj86aNQv9+vXD2LFjc2RNyZIlzUyUoUOHom3btqhWrRrijydg9r8rzFLFdt1fw/ODx9piylyfiCkUTX75ayH6jxiPO54caEQTOuw+Fn8cNWvWNL5faBtnntDWnDR2zpw56NGjB2JjY01bn3766ZwU53Feiidbt25F8+bNcccdd3icXxlEQAR8QyDEN8WqVBEQgYAgEF4IKFETKFoZCC0QECbLyLwnIAtEQATSIVCobPLsPjrsPuUIJ1Y6CXVJBHKXQJMmTcAZDKyV/jSee+45xMXFISf/qlatio4dO2LkyJF45513zPFFF12E6Oho/LtinS2mfAuKKT3fHI0B73yOEeOm4pMpv+GbX+dg+tzFWLBsLdZu2o7d+w6Yt/3wjT885jXGMQ3TMg/zsgyWRdFkyJiv8feilShcuDAuvfRS0L/JBx98gLfeegt0fkvbctI2J++wYcNw/Phxw45tda7nxv6XX34xb1IqUqSIqT836lQdIiAC7hGQgOIeJ6USgeAmEF06+Ys/93xrT3C3Vq0TAREQAe8RiCpmPz9rATEVgZDQ5HI5yy/5SFsR8AsCd911l5lNQWMWLVpklqJwWQrPcxqqVKliZmi88MIL+Oqrr/Daa6/hzjvvNDNClqzagFkLluG7Gf/gs29n4N3Pv8cbH3yFPkM/xhMvv4MOzw5G284vmcBjXmMc0zAt8zAvy2BZtWvXxj333IMhQ4bgyy+/xLPPPotrrrkGFStWzGkzzsrPZU9sE9mdFenDC9u3b0+1dMdbgpAPTVbRIpCvCEhAyVfdrcYGBwEftSIsAmYmSum6QEwlQI5mfQRaxYqACAQ8AS7V4TLIMvbzsnh1IKJIwDdJDQh+AldeeaWZpVGqVClwWcpff/3lk0Y3bNgQ999/v6lr6tSp4LKhwYMH4/nnnzczVW677TZcdtllYDoKH1FRUWDgMa8xjmk464N5mJdlsCzOCmnfvj3q1KnjE9tdC61RowY4q8b1Wm4cc+kOHdfS54peW5wbxFWHCHhGQAKKZ7yU2hsEVIZ/E+BSnkJlgFL2lxO+sYfOEGH5t82yTgREQARygwBnm1AwodBMR9xhUblRq+oQAa8RoJ8QLrmhM9QbbrjBa+VmVFCBAgVQpkwZnHfeebjkkktAvykPPfQQnnnmGTNThUtvJk+eDAYec/YK45iGaZmHeVkGy8qonpxcp5jEJTM5KcNbeadNm4Y//vgD5cqV09Idb0FVOSLgZQIhXi4vXxSnRopAviEQWRTGGSJ/ZeWvrZFFAEuPDeifCIhA/iDA5x2fe3z+8TlI8YQiSv5ovVoZpATop+TGG29EeHh4kLbQ/WbRJwwdznJJ0Pz5893P6IOUfOPPp59+akru0KEDSpcubY61EQERyHsCrhZoJORKQ8ciIALpE+DbJPhra4laQNmGQEl7zwEFndCmn0NXRUAERCAwCfC5xucbn3N83vG5x+efZpsEZn/KarcJrFmzxiyz+eGHH9zOE6gJ+UpnCidcGpSQkIDGjRujQYMGedacAwcOmCVPdO5Lcet///tfntmiioOSgBrlRQISULwIU0WJQL4gQCeJXO/PAUWpc4Fy5wMlagCFywHR9q8lXPITWRSIKAzQT0BoOMA8+QKOGikCIuC3BPgc4vOIzyU+n/ic4vOKzy0+v/gc4/OMzzU+3/icYx6/bZAMEwHvEli0aBH+/fdfM5Dv0qULKDJ4twb/KO2NN94wr3TesWOHWSrD1zvTYWxezcg5deoU6Ntl1apVaNasmXmTkH+Q8icrZIsI+A+BEP8xRZaIgAgEJAEOMDgQKVIBKFoZZskPByIlawP0E1DW/kWHg5IKFwAKYqB7QPdAXt0DfA7xecTnEp9PfE4Vqwrz3OLzK9IWfvk8C8gHsYwWgZwTuP3229GzZ0/js4TLSSgsPPzww8jrpS05b1nqEiicFCpUCI888ghGjx5tRIvUKXxwlkmRFE8oVtWtW9e8KSk0NDST1IoSARHIawIheW2A6hcBERABERABERABERABEch7Aq1btzZvzeEbcKKjo7Ft2zbQL0feW+Y9C4YOHYqJEyfilltu8V6h2SxpzJgx+Pnnn1GiRAk89dRTKFKkSDZLUjYREIHcIiABJbdIqx4REAEREAEREAEREIG8IKA6PSTAN+B8/PHH4Ntw7rnnHg9z513yQ4cOgW+yee6553Dttddi6tSpeWdMFjV/9dVX/2fvLACrrN4w/qw3NmKM7u5uEBFEUURClD+IpDQirSBIqSAloYR0IyEhqCAKojQi3d2jVqz7/z1n3HkZi7vt5vbOnS9PvOd3Pi/7nvue92DDhg0qF719uPKOOpGNEBACVk1ABBSrHh4xTggIASEgBISAEBACQkAImJ8APVDee+891KlT54XG6TXRvHlzFXSWgoWPj88Lecx5gZ4yXEmnffv2mDdvHhjPhe1bKq4J204uMVDvkiVLVJbJkyejVKlS6lg2QkAIWD8BEVCsf4zEQiEgBISAEBACQkAICAFjE5D60kwgLCxMlWXQWQoWnTp1wuDBg/Hrr7+q6+befPzxx/j9999Vs2XKlEHXrl3x/fff480331TXrGmzb98+FaiXNo0ZMwZVq1bloSQhIARshIAIKDYyUGKmEBACQkAICAEhIAT0CchxxiUwadIk3Lx502o72KpVKxWAlUFmK1WqpOzkKjLfffcdEvNGoUcIp6vs3r1beYfcvn0bwcHBqlxiG95j8Fp6aqxZswazZ8/G2LFjMWfOnMSy49NPP0X//v2xevVqlbdDhw4oWrRoonktefH48ePg2NIGsmvQoAEPJQkBIWBDBERAsaHBElOFgBAQAkJACGQgAtIVISAEEiHwySefgF4KEyZMwKlTpxLJYR2XGLPj3XffxbRp01RQ1uHDh2PIkCEqIGpCCymAMGDq9OnTwfgkDFLL6UH9+vVLmFWdf/nll6B3xrfffqtEkZ07d+Kff/7Bnj171P2Em3r16qFly5aJtp0wr6XO9+7di9GjR6vm33jjDZCdOpGNEBACNkVABBSbGi4xVggIASEgBKyHgFgiBISAEDAugaFDh+Ls2bMqJsaDBw9AEeXvv/82biMmqM3DwwNNmzZFs2bNEq2dgkmbNm3QqFEjVK5cGQULFoSbmxvs7RN/FSlfvjxq1Kih6mRck759+yrxYeHChYnWb+0XGZB3ypQpysxq1aph8ODB6lg2QkAI2B6BxD+1bK8fYrEQEAJCQAikloDkFwJCQAgIAashMGjQIFy4cAElS5YEp8KMHDkSoaGh+Prrr9XKMlZjaBoMoYcIRRR6n0ydOhWLFy/G5s2bMXfu3ERrYwyTiRMngl4t3bp1Q+vWrdGwYUPkypUr0fzWfJH9WLdunTKxSZMmajzViWyEgBCwSQL2Nmm1GC0EhIAQACAQhIAQEAJCQAhkBAIDBgzA5cuXUaJEifgAo6+88oqKl2FnZ6dWlmF8j4zQ18zUh1GjRmH//v2qy23btlWxWtSJbISAELBZAiKg2OzQieEZgIB0QQgIASEgBISAEMjkBBgH5Nq1ayhevLgST/SntVSvXh1cnjd79uxgMFWueJPJcdlE9/38/DBw4EBwlSIa3KNHD/Tq1YuHkoSAELBxAiKg2PiwSPVsAAAQAElEQVQAWtZ8aV0ICAEhIASEgBAQAkIgrQQY24Or7XDFGAZMdXBweKGqcuXKgfEzChcurKbycEoPp/a8kFEuWAWBc+fOqalHV65cUfYMGzYMDJirTmQjBISAzRPI3AKKzQ+fdEAICAEhIASEgBAQAkLAFglQPLl16xYonjDmiaOjY5LdYB6uTFOhQgUwqCyDyzLIbJIF5IZFCBw9ehRffPEF7t+/D09PT3z11Vd47bXXLGKLNCoEhEAiBIxwSQQUI0CUKoSAEBACQkAICAEhIASEgKEE9MUTep44OTmlWDRv3rwYO3YsatWqpZY3pohy6NChFMtJBvMQ2Lp1qxJPnj59qlZRonhSs2ZN8zQurWQaAtJRyxMQAcXyYyAWCAEhIASEgBAQAkJACGQSAvriyaxZs+Ds7GxwzxkLZcyYMWpFmps3b6oX9gULFiA4ONjgOiSjcQlcv349fhyio6NRt25ddc6AwMZtKUPUJp0QAjZPQAQUmx9C6YAQEAJCQAgIASEgBISALRDQF09mzpwJV1fXVJtNwWX06NHo3bs33NzcQM+HTz/9FOKNkmqUaSjwfBF99pyC1blzZ4wfP15N33k+p5wJASGQUQiIgJJRRlL6IQSEgBAQAkJACAgBIWC1BPTFE66sQ/EjPca+8847KrhsnTp1oO8Fkaw3SnoalLLxBBLy5rSqqVOnomPHjvF55EAICIGMSUAElIw5rtIrISAEhIAQEAJCQAhkOAK22iF98eSbb75BlixZjNKV0qVLg7FQPvzwQzUVSN8jwigNSCUvENBn7O7ujl69eoEBfsuXL/9CXrkgBIRAxiMgAkrGG1PpkRAQAkJACAgBIWCdBMSqTEhAXzyZNm0a+NJtbAzt2rXD5MmTUaNGDfFGMTbcZ/Ul9Dpp2LAh6HXStm3bZzlkJwSEQGYgIAJKZhhl6aMQEAJCQAgIAaMQkEqEgBBIDQF98YQv21mzZk1N8VTlpQfExIkT0aVLF9jb28fHRtmxY0eq6pHMzxPw9/fHmjVroIsz4+XlhQEDBoBxaCRQ7POs5EwIZAYCIqBkhlGWPgoBISAEhEAcAdkKASEgBMxEQF88mTJlCrJly2aWlt9//30VG6VKlSrKG+Xbb7/FwIEDIUJK6vAHBQVh/fr1GDRoEFavXq1WOmratKnyOmnRokXqKpPcQkAIZBgCIqBkmKGUjggBIZAZCEgfhYAQEAJCwLoJxMTEQF884dSa7Nmzm9XoSpUqKRGFL//lypXDlStXIEKKYUMQFhaGTZs2KeFk+fLlePToEerWratW1xk+fDgKFChgWEWSSwgIgQxJQASUDDms0ikhYLUExDAhIASEgBAQAhmWQGRkJPr3749bt26haNGimDRpEnLkyGGx/r755puYOXMmhg0bhooVK4qQksxIREVF4aefflLCyeLFi3H//v144YRLE1NESaa43BICQiCTEBABJZMMtHTTWASkHiEgBISAEBACQkAIvEiAngsff/xxvHjCeCQ5c+Z8MaMFrrz22muYPn06RowYgapVq4qQkmAMfvnlFzXN6fvvv8ft27dFOEnAR06FgBD4j4D9f4dylCkISCeFgBAQAkJACAgBISAEjEogODgYgwcPjhdPvvrqKzDYKKzsp3Hjxmq1HgZArVmzZryQwmWQ58yZg4MHD1qZxaYz59ixY5g/fz569OgB9v3GjRsinJgOt9QsBDIMAZsTUDIMeemIEBACQkAICAEhIASEgM0TePr0qZoio5u28+WXXyJXrlxW3S8uwUuRZ+zYsUo08Pb2Br0waHvHjh2Vt8q+ffusug9pMU4nmnTu3BljxozBtm3bZKpOWkBKGSFgRgLW1pQIKNY2ImKPEBACQkAICAEhIASEgE0Q8PPzU8vb6sSTL774Arlz57YJ22lk/fr1wfgeixYtQu/evVG9enWwT7t371bxW9599121t2Ux5fDhw5gxYwbee++9eNHkyZMnqq/sM/tOBhLjhE+EJBMQkCozGAERUDLYgEp3hIAQEAJCQAgIASEgBExPgC/hn332Wfy0Hb6E58mTx/QNm6CFQoUK4Z133lFiCeOAcEpP5cqVERISAoonDIbLpXvHjRuHlStX4sCBA3jw4IEJLElflffu3VP2rlixArSVNk+YMAG///67WoaYfWLf2Ef2iX1m39PXakYvLf0TAkJAn4AIKPo05FgICAEhIASEgBAQAkJACKRA4OHDh/j888/jxRO+rOfLly+FUrZxm6sHtWvXDlOnTlWxQbp06YLy5cuDyzMfPXoUP/zwAzj9p3v37sqrg4FpFy5ciD/++AOMI2KOXnK1o0uXLmHHjh2YO3cuhg4dijZt2qBnz55KBFq3bh1oK20ur9nOPjDOCfvEvrGP5rBT2hACQiDjERABJeONqfRICAgBISAEhIAQEAJCwEQEuLwtBRPdtB3GEcmfP7+JWgMsWXHJkiXx/vvvqykws2bNAlcZatWqFapUqYJs2bIpr47Tp09jy5Yt+Oabb9C/f3/Q62PgwIFqahBX/qG3x+rVq/HTTz+BU4OOHDmCc+fOKfHJ19cXERERKvn4+KhrZ8+eBafd0GuE9dLjZd68eZgyZYqagsNpN7SBQXu//fZb/Pzzz7hw4QLCw8PBVY8YHJeeJYMGDQJt5vQd9oF9sSRLaVsICIGMQUAElIwxjtILISAEhIAQEAJCIJMQCAoKAl9auWLKrl27sHnzZqxatUqtKDJt2jQ1dWHYsGHo06cPPvjgA7Ru3VolHvMa71EAYF6uQsKyrIN1sU7WzTaMhDNDVXPnzh0wzolOPGEg0gIFCmSoPibVmbJly+Ktt95Cv379lJixfv160POE05jat2+POnXqgFOY6PVx5coVUCihYELhZM2aNaCQQkFl/PjxGD58OPr27fvc89mpUyd17ZNPPgGn3VD4YP30eNm+fTv27t0LBoHlGNBGepE0adJEraLDMVm+fDnYDr1jKLK8+eaboM3MK0kICAEhYCwC9saqSOoRAkJACAgBISAEhEDGI2DZHjHOBONNUOTgS2XXrl3BKQicNsEVU2bOnAkGwVy7dq1aUWTPnj1q6sL58+dx+/Zt6H/Dz2Ne4z1Ob2BerkLCsqyDdbFO1s022BbbZNu0gbZYloZlW6doMnHiROUlwZf30aNHo2DBgpY1ysKtFy5cGI0aNUK3bt2U6MHYIxs3blQCC8WlIUOGoFevXuDKPvQaefXVV5XQUqFCBRQpUkR5jDg7O4OJ3iPkWrFiRbUyUNOmTeOFP4otFF3Ga+ILvU743FKQ+fTTT9U0otq1ayNv3rwWpiHNCwEhkBkI2GeGTkofhYAQEAJCQAhkWgLScZshcPPmTfz222/Kk4TfwnMFFMaZ4DfqFDk4reHRo0ewt7dH6dKlk33J5Df9fMHkN/L0AGDiMa/xHl9E+ULKF1N6ptBLhS+sXImkTJkycHV1Bdtim2ybNtAW2kTb6LlCWykq2AzgdBjKfn799dfx4smoUaNA8SAdVWbYoh4eHmqKT4MGDdCsWTO0bdsWnTt3Vp4rfHYoynG6z4IFC5THCJ9NpqSeT3qm6D+ffPadnJwyLD/pmBAQAtZNQAQU6x4fsU4ICAEhkOkJCAAhkJEJnDlzRnmQcGUQTo1gzAZ+u844EFwBxd3dXb2MMqYDp94wFsQvv/wCfguvL4IkfMnkt/j8Np/f6vPbfSYe8xrvUSihYMIXU5alkEJBhXXOnj1bxbTglAhOjejRowdef/11UFjh9AzaRhtpK8sxcOfSpUtVXIuMOFa3bt2CvnjCKSv0nsiIfZU+CQEhIASEQPIEREBJno/cFQJCQAikl4CUFwJCQAjEE4iNjQXjjFCk4MognILA+CPe3t7Ks4RxJBjwkiu8LFu2DD/++KOaDsGYDq+99hqKFy8eX5epDzglglMj3nvvPbXKCW1mUE99YYXBRO/duwdO26AAQ28Wropy6NAhhIaGmtpEk9efmHhCEcrkDUsDQkAICAEhYJUERECxymERo4SANREQW4SAEBACQiA9BAIDA7F37161SgkFBsYZ2blzJx4/fowsWbLg5ZdfBqeE0LOE0xsorLz00kvIly8frPFHX1jhyiicevHRRx8pTxnGWeGqKPRcYV8nT54M9tUW46eIeGKNT5/YJASEgBCwLAERUCzLX1o3BwFpQwgIASEgBISABQgwhggDsPbt21d5kfzxxx/w8/ODp6cnOH2GosmmTZuUeEIRxQImGqVJTg16++23VR85lYcr/dAzhR4of/31F+i5wvgp3F+8eNEobZqjEtpLEYUeJ5y2w7052pU2hIAQEAJCwHoJiIBivWMTb5kcCAEhIASEgBAQArZDgNNxOP3m448/BgOw0isjf/78aNGiBbgyCa9xuostiyZJjQb72aZNGyWmMF4LV/IpX768yk5PFK7KwgCi586dU9esecNApbRdxBNrHiWxTQgIASFgXgLmEFDM2yNpTQgIASEgBISAEBACFiBw584dFRB2wIAB2LBhA54+fQoGbKVoQM8MXufKJBYwzSJNMl5Lhw4dMGPGDHBKT8OGDZUd9MShgMTpP6dOnVLXrHFD+2i7eJ5Y4+iITUJACFgxgQxtmggoGXp4pXNCQAgIASEgBISAqQncuHFDLT1MjxMGhOXqOTVr1gQ9F7hkMJdyNbUN1l4/g9GOHj0aU6dOBYPh0l7GhRk5ciQmTpyIf//9l5ckCQEhIASsgICYIASSJiACStJs5I4QEAJCQAgIASEgBJIkcP36dcyZMwcUTrisb3h4OOhhMn78eHz11Vdo1KhRkmUz643KlSuDyzFzGWbGTeHyyvv37wdXHaKXypEjRzIrGum3EDAeAalJCAgBkxEQAcVkaKViISAEhIAQEAJCIKMS2Lp1K7gEMVfOiY6OxquvvgquOMMYJ3Xr1s2o3TZav0qXLg2u3EMBisskZ8uWDVz6mOLTggULEBwcbLS2pCLbIyAWCwEhIASslYAIKNY6MmKXEBACQkAICAEhYHUE6HVCTwndS/7rr7+OWbNm4ZNPPkHVqlWtzl5rN6hw4cLo0aOH8uThssd2dnbQiVMUVKzd/iTsk8tCQAgIASGQQQmIgJJBB1a6JQSEgBAQAkJACBiXgP6Lfd68eTF06FCVypYta9yGLF6b+Q3InTs3OnXqpGKkVKtWDQmFKvNbJC0KASEgBISAEHiRgAgoLzKRK0JACAgBISAEhIAtEzCy7Qlf5ul1whVauDdyU5m+ukqVKuHrr79G165d4eTkJN4omf6JEABCQAgIAesiIAKKdY2HWCMEhIAQEAJCAILAeggk5XVCDxTrsTLjWdKhQwfljVKrVi3xRsl4wys9EgJCQAjYLAERUGx26MRwISAEhIDVEhDDhIDNE7h58yYSxjoRrxPzDmu5cuXw5Zdfqhgpbm5u4o1iXvzSmhAQAkJACCRCQASURKDIJSEgBDI7Aem/EBACmZnA6dOnMWHCUR44mwAAEABJREFUBLUqDD1NdLFOeJyZuViq71ylZ+rUqahXr168N8rmzZstZY60KwSEgBAQApmYgAgomXjwpesZmIB0TQgIASEgBNJEYN++fRgxYgQePHiAxo0bQ7xO0oTR6IVKlSqFcePGqdgorHzRokWYP38+DyUJASEgBISAEDAbARFQzIZaGkoNAckrBISAEBACQsDcBH755RdMmjRJNUuvBwop4nWicFjNpkOHDhg4cKCyZ9u2bRg/frw6lo0QEAJCQAgIAXMQEAHFNJSlViEgBISAEBACQsCGCKxduxZz5sxRFvfp00fF3VAnsrE6As2bN8eYMWOQNWtWHDlyBP369UNwcLDV2SkGCQEhIASEQMYjkISAkvE6Kj0SAkJACAgBISAEhEBiBOh1smrVKnVr9OjRaNOmjTqWjfUSaNCgAWbOnIlChQqBAX+7dOmi4qNYr8VimRAQAkLAmgmIbYYSEAHFUFKSTwgIASEgBISAEMhQBCIiItCzZ08w7gk7NmPGDDRs2JCHkmyAQMGCBcFYKBUrVkRISAg++ugjFfjXBkwXE4WAEDA2AalPCJiJgAgoZgItzQgBISAEhIAQEALWQ4BBYlu3bo179+6BS+SuXLkS5cuXtx4DxRKDCUyfPh2NGjVS+bn09NatW9WxbISALREQW4WAELANAiKg2MY4iZVCQAgIASEgBISAkQhcunQJ3bt3V7UVKFAAP/74I3Lnzq3ObXXj7e2t4oJ8/PHHyqvmgw8+QNu2bcF4ITt37nyhW2FhYfjyyy9BwYGxXzZu3IgTJ07YbCyRzz77LH5MFyxYABFRXhhyU1+Q+oWAEBACmYKACCiZYpilk0JACAgBISAEhAAJPHz4EIMHD+YhKlWqhCVLlsDe3vr/HAoICMDRo0exbt065TWjOqC3uXHjBo4dO4arV6+q+76+vggNDVU5YmNj1V5/c//+fRw8eFBNeeHqQ0uXLsWoUaPA1Yd+//13/aw2c/y///0PEydOVPZSRDl06JA6NmwjuYSAEBACQkAIpEzA+v9iSLkPkkMICAEhIASEgBAQAikSYMyT3r17q3xFihTBtGnT1LG1bu7cuYNly5ahb9++4PK948aNw4oVK7B69eoXTK5ZsyamTJmCWbNmYeHChWBQXHrW7NixQ3mhJCxQokQJfPfdd6DnRq9evfD222+jdOnSKltiggtXudmzZw/ouaIyWemmRo0aSgiiefSuOX/+PA8lCQEhIASEgBAwCgERUIyCUSoRAkJACAgBISAE0kPAHGUpRFBEyZs3L+ihYI4209oGhQqKPRs2bMCtW7dUNSVLllRCR+fOndW5/sbFxQVVqlRB2bJlUbhwYeTKlQvu7u76WV44LlWqlIodwqk+DMD67bffgoJLs2bNXsjLaUAUnN555x01VYj5/P39X8hnDRdefvll9OvXT5kybNgwXLt2TR3LRggIASEgBIRAegmIgJJeglJeCAgBISAEhAAgDKycwPDhw8E4IV5eXli+fLmVWwu4urqiZcuWaNKkifKo2LJlCxirhEIH47aYuwOvv/668mTJli2bmipEseX9999XYgpFKXPbk1J7rVq1Qvv27VW2AQMGqGlN6kQ2QkAICAEhIATSQUAElHTAk6JCQAgIgYxDQHoiBDIuga+//hrnzp1D9uzZMXfuXKvpKOOxcLoN43b4+fm9YFf//v3x6aefgh4VFFReyGDGCxROBg4ciPXr12Py5Ml46aWXVOunT59GVFSUOra2Tbdu3aDzphk9ejSePHlibSaKPUJACAgBIWBjBERAsbEBE3OFgBBIgoBcFgJCQAgkQoACxd9//w0PDw9QSKGIkkg2s14KDAzE1KlTwRd8epbs379feceY1Yh0NFa1alV8/vnnKh4Lp0JlyZIlHbWZtuiQIUNQq1YtUKziFCSyN22LUrsQEAJCQAhkZAIioGTk0ZW+2RQBMVYICAEhIASMS2DTpk2gQEHvjZEjR6J48eLGbSANtR0+fBgM2vrnn3+q0sWKFVOBXCtUqKDObWmTJ08e5MuX7wWTHzx4gPHjx4PxW164aYELjIPC+DH0lqGIEhkZaQErpEkhIASEgBDICAREQLGJUYwCYh4BUZe1dF5Lp4HIf7V0BIjYr6W9QPjvWtphySRthwt/CINM/v+B9jkUoX0e8XMpUvt84udUlPZ5FcXPLe3zi59j0D7PbOJzV4y0dQJ79+7F4sWL4ejoiBEjRqBmzZoW71JoaCgmTJiAgIAAFCpUCFwlZv78+SqQq8WNM6IB169fx5EjR9QKQl27dsU///xjxNpTX1WOHDlATxRPT09lC71/Ul+LlBACQkAICAEhAIiAEv8UWNOB9oIR8wSIvgpEHtZeyLSXEr6IRF/Trt3S0r04QSXGF4gN1FKoZrxWRtvKrxAQAkLAcgS0z6FY7fOIn0v8fKJgEq19XkXzc0v7/OLnGMVefq7x842fcyKoWG64MnDLd+7cUeIJu0jxpF69ejy0eHJzcwMDmg4ePBiLFi1C7dq1LW6TKQxo0KABGCeFItGjR48wduxYMOhseHi4KZozqE56oAwaNEjl5ZQpLvGsTmQjBISAEBACmZRA2rotAkrauBm/VGww4gQT7Vua8N2acKLto64AMS8GlTN+41KjEBACQsCMBPi5xs+3SO1zTvd5R0ElNsiMRkhTGZkAV9nx8fEBl/tt2LChVXW1RYsWeOONN6zKJlMYwzgpFIn69OmjVhTisscUVUzRlqF11q1bF4w7w/wrV67E+fPneShJCAgBIWCbBMRqixAQAcUi2PUa5Te0UaeAiH0AXyjUN7IxehnkUAgIASGQkQlon3f83OPnHz8HI09owvGDjNxh6ZuJCXCVmIMHD6opOx07djRxa0lXv2rVKvzyyy9JZ8gkd9q0aYOlS5fitddeswqPGy5tTA8ZxkFZsWIFYmNjM8lISDeFgPUREIuEgC0SEAHFEqMWGw5E3wQiD2npX+34vmaF/AOuQZBfISAEMjuBGE08oYhCMUW8UjL705Dq/p88eRL0PnF1dVXeJ6muwAgFvL298dFHH2Ht2rVmCaJKIYArzNCbYt++fdi6dSuWLFkCBksdOXKkCljbtm1bMDF4La/xHvMwL8uwLOtgXUZA8EIVjD3CQK5vvfXWC/cscaFbt27w8vICg8rSE8USNkibGYKAdEIICIFMSEAEFHMOemwIEHVOE03obXJB+5bV35ytS1tCQAgIAdshwOk8z3ml+NiO7WKpRQiEhIRg+fLlqm1O3Slbtqw6NueGsTX69+8PBlFlzA0KFaZo/9SpU6qvAwcORKtWrdS0FAoUkyZNApcVZnyPPXv2gPnu3r0LBq9l4jGv8R7zMC/LsGw3TVRgXYzPsnr1aly4oP2dYgrjraDOwoULo3v37sqSdevW4ejRo+o4822kx0JACAgBIZBaAiKgpJZYqvLreZUwiKIKnHgbiJXl81KFUTILASGQuQkorxTtBSfqosZB9/mp9/mqXZVfIUDx5NKlS+D0DHpbmJsIp4NMnDgRYWFhoKfFnDlzwGV+jWHHzZs3lWcJV+157733QC8STlW6cuUKqlQqhIYNSqHFm5Xx/v/qoG/PRvh0yBv4alwbfPdNB6xY1B1b1/dXice8xnvMw7wsw7Ksg3WR4Zo1azB06FD873//A1es2blzJyi+GKMv+nVQyGEbf/zxh/5lw4/TkbNp06Zo2bKlqoFeKEFBEoNJwZCNEBACQkAIJEvAPtm7cjOdBOyAGH+AK09wGU9O3UlnjVJcCAgBIZBpCUTfACKOaJ+r3hoC7fNV28qvECCB3bt3Y/v27eBytV26dOElsyeKDGy0U6dO+Pjjj3mYYkouw40bN5Q3CacD9evXTx0fOnQIwcHBqF61MD7q0xjrVvTClK/aYvSnb2FA3ybo0rEeWr9dDU1eKYua1YugVMk8yJM7K1xcHFXiMa/xHvMwL8uwLOtgXRtW9cbQj19DvTolEBgYiD///BOzZ89WU4Ho8bJw4ULQtuRsN/Qep1qxjW+++QabN282tJjR8tHrhp5K165dAwUwo1UsFQkBISAEhECGJSACismGNgYqKCy9Thgo1mTtSMVCQAgIgUxEgEskR57UPl9PA1y9LBN13Qq7ahUm3blzB8uWLVO2cOpO0aJF1bG5N/Q+GT16ND744IN0Nf3kyRMVdHXIkCFgjBJOB3J1dUKDuiU10aSJEk0mTXgHbzevguzZ3dLVVmKFs2Z1xetNK2DcqLdBMYWeKhRb3NycQY+XLVu2gLYxMCxtTawOQ6/RW2js2LFqlR6u2EOvHUPLGiNflixZ1PQn1vXzzz8rsYjHkoSAEBACQkAIJEVABJSkyKTnesxD7VvSw1DLEkPczNODUsoKASEgBBIlEH0PiDyifc7eSvS2YRclV0YgsHz5cvj4+ODVV19VU2cs1acSJUqgYcOGaW4+PDwcGzdu1MSJwWrP89o1i2H44GZYvqAbxnzWQhNNKptENEnKaIopFE8ooqxY2E1NDaJNtC2hrUnVkdL1+vXrY8aMGciWLZtatWjEiBEpFTHq/WrVqoGeKNB+OJXH19dXO5JfISAEhIAQEAKJExABJXEuab8afU37o/649s1oQNrrkJJCQAgIAUMIZPY8nBbJ6ZFRZzM7iUzb/yNHjuDgwYNqRRVLTd0xBnxO/xkyZLDyPHnyxAeVKhTAZ8Ob44sxrdC0cTmziiZJ9UcnptAm2kYbaSs9UWg7+5BU2ZSuFy9eHNOnT0eOHDnUyjhPnz5NqYhR77dv3x5169bFgwcP8Ouvvxq1bqlMCAgBISAEMhYBEVCMOZ6RdCu/bMwapS4hkKEJSOeEgFEIRN/RhOsjWlVRWpLfzERgx44dqrsM2po3b151bI4NV6+hB0Z62zpw4ADoccEYIzdu3ETJErkxeEBTTJv0Hho1LJ3e6k1WnrbRRtpKm2k7+8C+sE9paZgr48ybNw/ff/+98kZJSx3pKdOiRQtVnM+UeKEoFLIRAkJACAiBRAiIgJIIlFRfio0AIvYDMQxsmOrSUsB2CYjlQkAIWAuBGF/tc3gfwBgp1mKT2GFSAvQ+YaJwonv5NWmDzyr/7rvvVGwSxgJ5dilNOwZj/eqrr5THRYH8OdCnRyPMntYeb7xWMU31WaIQbaXNtJ19OH36NNgnCiFpscfT0xOWimFTu3ZtvPTSS6B4Il4oaRk9KSMEhIAQyBwEREBJ7zirP9r32Ogf7entvJQXAkJACFgRgdgwTUShmP3QiowSU0xFgJ4CrJveJ9mzZ+ehyRODuuperocPH56m9gICAsCAsxRgXFyc1Mo5FCHatKwGBwfb+7OMNtN29oEr+jg6OqgVkUaOHIlHjx6liZGlCumEOD5bFFIsZYe0KwSEgBAQAtZLwPb+pdZnaenj6NtQQQwlUKylR0LaFwJCQAj8RyDyOBB9879zOcpwBOh5wlSwYEHoXnpN3clTp06ppYTZzueffx7w8GkAABAASURBVI4aNWrwMFWJy+UOGzYM+/fvR4niufDl2FZ4/3914OHhkqp6rDEz+8C+jB/dUi2dTF6DBw8Gxyk99pLV+fPn01OFwWWrV6+OV155RbxQDCYmGYWAEBACZiZgBc2JgJLWQeAKEFHn0lpaygkBISAEhIApCURd0ESUO6ZsQeq2IAF6CLB5ep+4u7vz0KQpKChITU1hI1wqmVM9eJyadPjwYQwYMAD37t3Dyy+V1sST1qhcsWBqqrCJvDWrF8HE8W1Qrkw++Pn5Yfz48Vi/fn2abGcwWXrrUHS6dOlSmupIbSGdIMdnTLxQUktP8gsBIZASAblv+wREQEnLGMYGAVGn01JSyggBISAEhIC5CHB1ntgAc7Um7ZiJAD0amBgrQ/eya+qmQ0JCYG9vj3r16qFjx46pbm7t2rWYMGGCKtehXW2M+qQ5cnqaXvhRDVpgU6igJ2ZO/R/q1y2hWudS01OmTFHHqdlwaeM2bdqoIl9++SUCAwPVsSk3lStXRtOmTcULxZSQpW5bJiC2C4FMT0AElFQ/AlFAxIFUl5ICQkAICAEhYAECEQeB2FALNCxNmooAPQNYN71PXFzMM/UlT548yoti3LhxbDpVibFAVq1apcoMG/Q6un5QXx1nhs3Yz95Gy7eqqq7u3bsX/fr1U8ep2fTo0QMlSpSAj48Pvv3229QUTXNenTDHZ028UNKM0UoLillCQAgIgfQREAEltfwiT2olYrQkv0JACAgBIWATBCKPamZGa0l+bZ0APU+Y+EKte8m15j41b94cjAVCG2dM+R9ea1Keh5kq9e/9CkYOe1P1+ebNmyATdWLgxtHREWPGjIGrq6uKHcPxN7BomrOVL18eb7zxhnV6oaS5V1JQCAgBISAEjEFABJTUUIy6BMQ8Tk0JySsEhIAQEAKWJhAbAkSesbQV0r4RCPz111+qFoonDg4O6thaN/reFutX9Ub5svms1VST2/XKy2WwcnF31Q439Mrh3tCUL1++eO+Vbdu2GVosXfn4jLGCPXv2ICZGvjgjC0lCQAgIASEAiIBi6FMQfROIvm5obsknBISAEBAC1kQgxhuIMs9KHtbU7YxkC5f/PXr0KDw8PNCwYUOTdy2JJXgNapfxPuhtwcwUDrJldeVhpk65c2UFhSRCoFcO48Lw2NDUrFkzjBo1Cr179za0SLrylS5dGrVq1YK3tzf43KWrMiksBISAEBACGYaACCiGDGXMQ+0P7wuG5JQ8QkAICAEhYK0Eom8B0Vet1Toz2WW7zfAlNjg4GDVr1gSDi5qyJ2fPnkXXrl0xc+bMVDfDFWcY74MFOXWFwgGPJQEUkjiViSwYF4YrE/HY0PTyyy+DwYMNzZ/efLVr11ZVmGPakGpINkJACAgBIWD1BERASXGIYoCoaynmkgxCQAgIASFgBgLpbYKf5zH+6a1FyluAwD///KNapYCiDky4mTt3rqq9WLFiam/ohi/ay5cvV9kZPJVTV9SJbOIJcCoTg+nywoQJE3DtmvX+jUUPFNpJ8Y4rMfFYkhAQAkJACGRuAiKgpDT+/GNblsFMiZLcFwJCwEACks3SBGKAaOt9YbM0HWttnyuwUEBhIFFTCyg7d+4Ep98w7kbLli0NRsIpP7Nnz1b569ctAQZPVSeyeYEAg+l2aBfn3fH111+D07NeyGQFFwoUKKCm8XAlHoookB8hIASEgBDI9AREQEnuEYjxlz+0k+Mj9zIjAemzDRAIefovHt+ajTvn++HWma5Wle5eGITHt+O+3bcYyphH2mf7bYs1Lw2nngDFk7CwMDV9J2fOnKmvIBUlVq9erXL37dsXXAFGnRiwmTFjBvz8/FCuTD6M/extA0pk7ixdP6iPl18qjXv37mHOnDmphkGPkF27dqW6XGoLyDSe1BKT/EJACAiBjE1ABJTkxld9SxmbXA65Z3MExGAhkLEJhIdeh8/dpQh5ehwx0SFW19noKH+EBBy1vIjCz3euzmN1hMSgxAjovv03tfcJV3iht0ulSpVQt27dxExJ9Nq8efPAwKh5cmeFbnpKohnl4nME+vZshBLFc2H//v1YuHDhc/dSOlm5cqWKUbNmzZqUsqbrvv40HnqipKsyKSwEhIAQEAI2T0AElKSGkMEG+S1lUvctdV3aFQJCQAgkQyDE/7AmnATBq2B3FK28wupS7iIfKespooQFX1THFtnEhkGm8liEfKobffjwIeiBQm8QUwsoFE9oYK9evbgzKB04cADbt2+Ho6MDBvZvikIFPQ0qJ5mAnJ7u6NvzFbi4OGHLli0gS0O56DxDtm7ditDQUEOLpTqfbhoPPV50Ql6qK5ECQkAICAEhkGEImF1AsQly/FaS307ahLFipBAQAkLgPwKR4Q/UiZ29k9pb2yZL9jrInvcdZZZFBRRaEH0XiInjxVNJ1kmA4klUVJSavpMnTx6TGtm9e3csW7YMZcqUMbgdeq0wc8f/1UbN6kV4KCkVBCpXLIj279ZUJXQs1UkKG4ppHKegoCD89ttvKeRO322dWMMgwemrSUoLASEgBDIfgYzWYxFQEhvR6BtAbHhid+SaEMgQBEJDIxAREZUh+iKdeJ6Ac5YS6kJo4Fm1t7ZNaNAZBDzcosxyzx4XRFKdWGoTdd1SLUu7BhLQfevPF2YDi6QrG4PHGloBA86ePn0aBfLnAFfdMbSc5HueANmRIVmS6fN3kz5r166durl582bExppuyrX+NB5vb2/VpmyEgBDINASko0LgOQIioDyHQzuhcBIj/zhqJNQvX7J9fILA5OcXgpgY0/2BohrMRBuyDHgamiLTqKhoREZGx5Ph34hXrj3CseO30iSChIVFYtxX2zFx6q9pKh9viBEO2Ddfv2Aw8dgIVaaqCrKwRLs0ku2yfR4bM7lkKamqC/Y/iIBH29WxtWyiI/3g5/2DMidLtlpwcimoji264SprMl3TokOQXOMMykoPFOYxl4DCtgxJ4eHh2LbtJ5W15VtV4OHhoo5lk3oCZEeGLEmmZMvjlFLDhg2RN29ePH78GMePH08pe5rvFyhQADVq1ND+vY7BhQsX0lyPFBQCliEgrQoBIWBMAiKgJKRJ8SQ2MuHVDH/Ol/JLVx5i/qK/0G/QGrTvsgjN23yL1v+bh049lqrUsftiTJi03eIv3cggPyvXHkIHjXOfj1fj5m2fRHsVFR2DKTN+w8Bh6/BUE1uY6er1Rxg1bgvGfPETlqw4wEupSvyWjuLN7Tt+CAq2jKdVcEgE5nz/J9q+/z0+6L5EJbI4euxmqvqSnswUL8Z+uU3xJef01JWWslu2nUTvAavh/SAgLcWTLOPmURk5nk2R8X/4I0KeHksyr7lv+GniSWTYPU04KQDPAh3N3XzS7UV7J31P7liUwLVrcUtOly5dGnyJtagxCRrndJMbN26iZInc0L38J8gip6kgQIZkSaZka2jRd999V2WNiYlRe1NtihYtqqq+deuW2svGjASkKSEgBISAFREQASV+MGLjjiigxB1lqm14eCSWLN+Pbb+cws1bPkokyZc3O16qXxKvv1pepTdfr4i33qgMJyfHTMXGVJ19+PCpqvruPT98PW0H/PxC1Ln+JigoHLdu+yIsPAq6l/wc2d2QI3sWlc0/IGUPFpXRijb0numviXS/7DyDXF4eaNq4HGpWL4rQsEj89PNJ9eyZw9yYmFhERcUo7pEWmM4UrrUZEhKOp4FhRu9u9jxtkOXZ9Bi/+2sRFfHI6G2ktsKARz8hOOCIKuaZvyMcnbzUsVVs+LkfG2QVpogRzxPQF1Cev2O8s4iICPzxxx+pqvDJkyfPeZ84OMifU6kCmEhmMqSIwlv0QiFjHqeUWrZsqeLW6OKUpJQ/rfeLPhNQbt68meoqpIAQEAJCQAhkHAL2Gacr6e2JHUA37hj/9FZkk+VdXZ3w1bjWmP71e8iezQ31ahfHsgVd8fmIFhg68HWVBn3UFHW163YaKpvspBUa7eLiiMKFPHH7ji+2bDsBegLpmxkdFQ2KW1453eGmjRHv5c6VFXNnvq/SsIGvwd4+dQMSHhGtXtr162S95kgPNNFoyjc74ecfggF9m2DxvC4YPrgZRn/aHOXL5jeHCfFtMA6Mj6/lXprvacJZvDEmOMhZoDOcXPIhKtIHvvdXmqAFw6sMefov/B9uVgUonrhlrayOrWcTC4gXivUMh54l16/HxaihB4reZaMebt++Hd988w02btxocL30kHjyxAeVKhTAG69VNLicjWY0m9lkSaZkS8aGNpyauDWG1pkwX7FixdQlEVAUBtkIASEgBDItARFQ9Iee30Lqn2eyY2dnRwRq34bzG/Eihb0yWe/N310d4y4d66N0yTz4fc953Lz15DlDfDWhISQ0ArlzecDNzTn+HseqRPHc4D7+ooEHkZFR4PQVCiiurv/VaWDxNGejOLRp63Hc9w5Ax//VUd5MOvHHSXv26tcrgbatq6epT2kxKjwiSnmgmJsDbaU3Eb2KsmRxQU7PLLxk9OTgmB2e+TupekMDz8DPe606NvcmMvwBfO8tV8165HwF2XK9oY6tbqM+/zUhxeoMy9wGXbx4UQFIn4Ciqkhy8+eff6p7hr6E37hxA7qX+5ZvVVVlZWM8AjqmZEzWxqs5fTWVKlUKLi4uePTokYq5kr7apLQQEAJCQAjYKgERUHQjFxss30BqLO7c9dO2QPFiXmqf3IZTLhYt24fufVbgnQ7zVRo6YiPOnLuXZLGbt3zw+YSfVN7mbb7F6PFbQU8AaD/0Tvhk1I84fvK2dvb879btJzH+q+3xeXV3E9b3ftdFuHQ5dcuS0l7a3bHbYrz97hx07rEU7Bf7p2tHt2eMmJFjNsfbceeur4pP0lzrC+OSBKcypkh4eBTs7OzwXtua4HSdv/Zfhv4Pp5nExrz4Urdq7WEVp+bK1RenZjC+yMKl+8CYNc01u8iE02bw7IcxN54GhqJw4Zxa24CuD2+98x1mzdmtiQr/Bax9VkTtmI/j1ardXBUfp9dHq3Dy9B11z5DNDU0c+lvrX4Vy+dH67aqqbV05Rwd7vNu6hprKo7vGPUUXltHF5WnR9jt82HeF8tZhEFbm0SV68XTrvRz7D11Vl3h/3Y//qGeNz+ffB66o67rNE58gBIeEg3axfl2/FIPoGF02+PgG45tvf1f1NNd48jn5869LL3gLpebZ4DPP9uld9PW0nXjvgwVg3WT6+EkgjPVDTw/PfP9T1T198huC/ParY3NufO+vQHTUUzi7FkHOZ4KOOds3uC31b8B9g7ObNWMmbYyrnfBlNWvWrChZsqRJKDx48ACcJuTs7Iy6desa1Mbvv/8OBjmtXbMYGjUsbVAZyWQ4ATIlWzLetWuX4QVNnNPBwQG6aTzWJOyYuNtSvRAQAkJACCQgIAKKDkg0/3B+8UVVdzuz7G/d8UUWNyd4eron22UKBeO+3IbNP53Aw0dPkT9fdlSuWFC9jI7WRBG+9OpXwJdZvvRDXx2RAAAQAElEQVR/NGStEkjcXLU2cmQBRROdUHH02A2cPX9fvbDql+VxaGikdu8ebj8TePhivWHTMejq47Sjxi+XAb0yAoPCWcSgRDtp74VL3qBHQq0aRbVvmBy1F/STYP/YT/2KGMiVAkRISISyfcKkn3Hztg+yZXXFiVN3sHtv3Lel+mWSOnZ0/O9/v9pau2XL5MOBQ9fUijS6Mvb2drDTku5ct7/v7Q/a8ujx8y/bFJ969osTGCIiopE7V1aEaOy4ipKuLEUnCjdFNAGF/NmHazcew0ETMXb/eUETRe7qssbvDx25hiGfbtDu3UHRIl4qNo6vXzCmzvxNTT+Kz5jMwVlNWKN30xuvV3zOmyapIhzj9ZoAMvmb30CbHTQO9euWUCsSUSD6dt6e58QePkdBQWG4c8dPiRs/bjmOlWsOw9nJAdGaILL6hyNgzBhdew8fBWovQVGagOSnJV8Vj4XPEJ8BB/u4saHwNHTEBuz+8yLoqdLopbiXpZlz/lAsdHVxz/Ew9Nmgp5evJsyQB589sucLQ5NGZeHh4crqjJay5W4B9xz1VH0UMyLCXhQo1U0TbHy91yAs6DxYtVehHtqzbD6PJ7aZ6qS8UFJdSgqYiACFDVZdtmxZ7kyS9u3bp+qtX78+KKKokxQ2Z8+eVTkaNyqj9rIxPoFXGsaxPX36dKoqv3nzJiIiIlJVJjWZRUBJDS3JKwSEgBDImATi3hIyZt9S16tYv9Tlz4C5Oa2AggFf5i5eeoAFS/7G9Fm71Ko8XXstU54jQZo4wXyLlu1XniZO2svpwH5NMHdmR3wxphXmz/4AeXJnxQrtxVX/5f7X387ih43/KIFj4ZxOWLu8p0pL5ndBzmdizYWL3nDP4gy+2CeGl54VT54EqVu37vgo8YbCzffffoDlC7thxLA3MXF8G/AFWGVKYXPl6iPMXbBXvZBXKJcfC+d0xvjRLbFobhd06VhPE2zuY9sv//3xxn5z2oW99nIdERmtlf0T/v4hGDOyBSZ83gpZNNsva3XCwJ8C+XPE5+T0nOZvVFIrslCI0d3IqYlMWfSm7uiuJ7a/cfMJpmmCRqRm26hPmmPDqt5Yubg7ftrQH/XqlIgvQk8Ncs6rjROn1HCchg9qhkH9X0V0TCwuJvDguXffX+vrXri7u+Cbr9vhu286qNg4fXu+ogKw3nkmasU3kMQBx5dLVRYrmrJ3E6s4cPgq1m44qokhsdq3vGWw5Pu4mDyMzcPAxvQCOXgkLj4C89Obg2NEYerfE7dU2ZfqlcSyBd1QX+u/n38wHut5d/BZYgwa9puMlmr18xlq2KCU8o6hIPKdJtIEB4dj1KfN1XPxmcZ15PA3Ya+JOfx/hO0ysd3UPBsU+Whv08blsH5lL5X4/0/H9nVAcZF1GjPlKtwPTq6FEBsTAZ+7y4xZdZJ1Bfn+hcAnu9R9r0I94ewWFz9AXbDWTYy/ZlmMluTXGghcvnxZmWFKAeXo0aOqjQYNGqh9Spu7d+/iypUrmtji+ILHXEpl5b7hBKpXK6zEb8bAoShiSMl79+6hX79+mDZtmiHZ05RH5wlFu9JUgRQSAkJACAgBmycgAooawkggRgQUrkTCb8b5rfj3i/8Cp83s3ntRffvvpwkFWT1c4OBgB64ac/jodeTLmw0f93sVb7xeSb1wEiWvNW1cXgkBl68+5CXQU2H7r6eRN082FSy0UEFPdV1/w5gcPto38nxJz5XTXf9WoscUCaJjYlCmVF5lR6KZUrj42x/nQE+SRto3XXwppocBi9jZAa+9Wh4UgvgiHhoa920W95x2kTuXBy5feYiTp+6gbesammBTDHbaC7VWDAz6yjrSkqpWLqS8IP7Yc0H7Bi3quSrIhoyeu6h3EhsLkDEFro/6NMHLL5UGX/Ljsvy3jYiIUmNDzk98gvHnXxdBr4uXXyqFopqw4e7ujITBTRmbJSAgFN06NUC5svniK0tNX8nusSZ+UQyiKBRfSRIHtHOHJro5Otir6T4U6dxcnVRuR0cHtGheRXkK8Tlk33nj4aNAjVu0GrdNW4/DK6cHenR7SQlbZMGpUJwSxbxMtzURjvUXL54brJPX9NM/x2/h6vXHaoxfqlcq/hmPinrxBZv9e+ITBEOfDYo3FAQLFvBEtmxu+s2a7DhX4T6q7ojQ67h1pqvJk8+9paq9rF5N4eH5sjq2/g3/LaCIYv2WZgYLdfFPypUrZ7LuPn36VBOH3WHoCi467xMGVKfno8kMy+QV84uValULKwonT55U+5Q2nOrFPMeOHePOJEknoBgq6pjECKlUCAgBISAELEpABBTij/HVtjFakl8S4HSUT4e8obwXNv/QFzu2DsS2jR8pDw96Sty754+Ap6Hgksb0BLCjcsCCzxI9SGK1t9o7d+JEKYoN9GLgksj58mZ/lisVu2dZ6S2QNauLOiuuvezzpXbvvssqFsjEKb/iyLEb2gv088KDypzIhi+8nBaSK1dW9Onxsvbim/W5XPTQyOXloTwWKLLwJgUMCgnZs7th5+/nkC9fdrzZrGL8izXzpCaFPBNmdGX4wl+jWhEVw4VTR3TXueeLP5nyWJfs7OyUoAXth94V9FwpViwXatUsql1J/DckNFLrU5CaosXpS05ODninVXUlIOR85u1CoYN8WENgUBj+PXEbFL10f8zSS+nnHaexePl+db1M6TzMatREIY9CXamSeUDhxt09btx1jVBk47VHmmgSFhYncD18xBchZ9y+6wtOF2rVogrS+rzRo2T/watqahafWw21erYYR2X23N1wcXaEvqdTWFgkjPls6PppzD1jkHgV6mXMKlOsy8WtBHIW6JJiPqvKEBtgVeZkZmMuXLigul+mTBm1N8Vm8uTJWLBgAdzcDBMydVNKalZP+nPWFHZmxjqrVy2iuq1jrk6S2WTLlg0lSpRAWFgYdM9OMtnTdIuBZFnw9u3biIqK4qEkISAEhIAQyGQEREDhgCsBhQemSbZSq52dnfJacNW+6a9SqaASFSiYIIkfChpJ3Hrusq9fCPjyX6Z03ueu65+wTXqAMDZHYPCLMUzuefuDL/s6e+gxMOijppg3qyMaNSyN02fvqiCz7bssAj1nNP1Gv/okj1mnvb1h/xuwHyEh4SpuxpWrDzUBqVL89KOcnlmQJcvzL/lJNvrsBr0Qnh2qnYYfTZvEfdO6Y9c58CVe3Uhiox+rhqJGmCYkFNBEHQ931yRKQHnIcOrIgwcBOHbiFho2KI1iRXOp/FmyOKsxD4+Iim87IjxKxVphnJeO3RajeZtvwYCn8xb+pcSTsZ+1UGWQwo+rqzM4vvTeYP0pZI+/HTc+CRS6+LvPH9Bzxk1r58zZe0rceuXl/166Cibi9eSlCWTP1/Dfmc4bi0Jh34FrVL9b/28evp62Q7nucypP6VL/CUepfTYoBBr6/89/VqX/yMOzIbLlfiu+ovylJqBo5RVGTVxphw04ueRFzoJdeWhbKUYEFGsYsKtXr4IvqAUKFABfjE1lk6enJ7y8DJtWSBt03g01qxfhqSQTEmDMK1ZvqIDCvBUrVuQOOk8hdWLEjaurKwoVKqRqlECyCoNshIAQEAKZjoAhb44ZH4pM31Fj7KoJJ3zJDQmNgK9/iLqW2Eb38kcPjsSECsbYsLOzi1/JR+fm7J9MnWynfLn84PSha9cf8zQ+0Qvi1m0feOZwf+5lXWsCjKcxZMBrWLeyt4q/UrSIF1auOYTzF+/Hl0/swMnZEVmzuiIgIERNMUqYh9MrOCWD047cE3g/nDh5W3lsVK/23x/Q9pox2m/CapI99/ENAl+iyVOXsXTJPGAw2cNHrkGfA/MxNo0uX8J9Fjdn9WIfpIlPkZFJfyvGceX4UhhwdLAH467o7Gb9bCcgIFT7Bi/yuSb4h+ykCe9g5LA3VaybH1b0xKxp7VG4UM7n8iV1wjYo1HAqGAMFJ5YvKioa9GxhnBJnF0ftpckNjM/CPiXM/8Q3GBSN6AWkE9WYh2N2/qI3OB0q57PYOrzuYG/P3XOJU7Q4zg8fPX3uuv5JWU30Y1wd9vvzES2wasmHKlZOtSqF9bPFHxv6bGTL5gZXFyfcvPVEExfji5vlIEfetnDLWlW15XNvGRAbo46NsQn02Q3GPmFd2fO0hbNbMR7aVor1ty17M6i1Pj4+qmcUUNSBFWzo1RAYGKg+X+ihaAUmZWgT+O9v+bL5tc/6YJw6dcqgvpYvX17l08XPUSdG3uiWu/b1pfeykSuX6oSAEBAC1kFArEiGwItvFclkzpi3tBdFcdmOH1qKGIyjwYCf8RcTHJQsnhsUKg4cuoqLl72fu8tVXXbvvYCCBXJA53FSsGAOUETZ9ssp8L6uAMUXrpSydOUBdYmrkPCP0h82HH0u37F/b+HmzSeoXrUwcmR3U3kTbviCXkhrp0ghTxUUNjRUG9eEmfTOKR40bFAKgUHh2LrthPZNZ3T8XdrFOCR8eadwQGEp/qZ2QM+QkiVyg94e2qn61b3wP3wUqOKqqIvJbMLCItXqNXyJ5su0LquzJuxQ1KAnzpLl+3HpykM1XYrTqnhPly/hnmJQoYKeKrAv44Lo3790+QHGfbUNDIqqpgLFxKrbFcoXAKdbqRNtw/oZlPdpYKiKk6JdUiIT6+U0LAoO9OrgOHE8Wdemn46je5/lahUb5k8u1atTXHsOXPHDhn9Ajxb9vBRPVq87Aq6uc+u2L7J6uILf8HLq164/zoNjosvPvL/sOK08gRi7RXede3o62WkH+kFztVPkyuWBhGIJx9BNEw33/n35ufFnfooyFOcoBlJYYr85lYfPJ+8fPHwNHbsvVisv8VyXDH02cnt5IG/ebDh34T64opKuvDn2dnZOyJH3HTg650JE6E343F9hlGbDQ67A9/5KVRdFGvdnK/+oC7a0iQ3VRCUt2ZLNGdDWoKAg1SsPDw+1t4bNv//+q8xI+PmiLsrGJATq1o4TYU+cOGFQ/ZUqVVL5bt26pfam2OieSd0zaoo2pE4hIATSS0DKCwHTERABRabvPPd0Va5YEBQpdu+9qH3r8+JUGmamR0bfno14iFHjtmLO93/ir32XwZfpEZ9vUl4Dnd+vGz+9pWhhL7RpWU17UQzAR0PW4qspv2DGt7+rY4on9vZ85QX48v5288oq38Bh6zB/0V8q37fz94BxR1q1iPvWnA2zrW69l6s4HJyyM+WbndqL/Ar8vucCKAKV1wt2yvyJpVcalsZrTcqpMgOHr8cvO89gz18XMWXGTqz64TAqVSiAZk0rxBeldwanDvFC3drFlccHj5k83F1RWBNvrl5/hGPHb/JSsomBdSkO5M6dFV4JgubW0+qupolFZ87dw5eTf1FCQRGNYXIVUvzopDF30wSBKTN+w/DPflTsxnzxEz4ZvQn+AaGgEKDrg52dHSggUUjSr5ftRkREg6ICRQvWS0GHnkGjxm1RY8yxptDR6cMlWLL8gPZtbGE1dvr1JHZMD5TWb1fDw0dP9+BYmgAAEABJREFUwfGlbXwOps/ahd4DVmP9j8fAgLbVqsS5R7d7pyY4BivXHsZnYzerceL4fj7hJ/zx50U0eaUsaup5Abm7u6hm8+fPAcZOUSfPNkUK5wTj2vz86+n455rePhW1Mabg9Onozdi4+V9MnPIrpmr8IiKi8MZrFdW0MV5bpdnAfq/RRJ4e/VaocSlWxAtlnk3j0XGF9mPIs0FbmzYuB079IdfFmlhGpoM/3WCQGKU1k65fZ7fiyJ7nHVVHkO9eMKmTNG5iY8Lhey9OiHHXhJPseVqnsSYrKRbrbyWGZF4zdC+nusCg1kBCN32nniYGW4M9mcGGl+qXUt08fvy42qe0yZ07N0aPHo3u3bunlDXN93XPpO4ZTXNFUlAIJEdA7gkBIWC1BOyt1jJzGSbz3Z8jrXvJ5bfid+8n/RJRvmx+TPnqXRTVXkx//e0sJmsCxuJl+xEaGqmmebz8Upn4erV3dbz3Tg1061RfXTtw6Jp6GWaQ0BZvVkb792qr69y8p7009+reEFxhhx4rfGH2zJEFn49oobxamIepUvkCmrAQiU1bj2PBkr/BYLIhoREqIOq40S3BF1TmSy5RDBnQtwm6anY91F7qKQRNm7kLf++/grq1S+DzkS2eq6dQgRyooLVLb5BKmtCkXzf72PKtKqCA8fOOMy9MgdHPy+OIyGhER8egQrn8ytuC13SJosXA/q/GiwAUtBL+wU7vBTtNeNKJTyzLMWFsjgKagEDPBrL798RtlCiWC8MHva76klcTbOhZQU8Kts1y+qmK1q+yZfLiqiYEBQeHq1sM1stpUhxbjjHHesu2E6BnzidDmoG2kqXKnMyGjDjWnwxuBg9N7Dh2/JZ6DnZrYh2nFHEcOB66ujiGHMu33qgETsuh2MJEYan121Whn5fNvvxSacWfogs9ZHhNl0oWz4UG9UqC04dYntfJefCA15RIc+GSNyjmHTh8DfTmcXJyBGOckKeHhwvWbjiqnvHVmoBC76Fe3V/GeL3nrFAang326/12tcFpR3yOyZSxVzzck45hQ7uNlfTjofjcWwZ6kKS1bh9NPIkIuwNH59zIkbddWquxnnIxgdZjSya1hFNl2HXdt/08NmbiFKEJEybgyJEjBlUbGRmJS5cuqWmjaQ1ObVBDkuk5AvSApMcrl47mGDx3M4mThg0bon79uL83ksiSrsu6Z1L3jKarsgxcWLomBISAEMioBOwzascM71eU4VkzQU6+5P7v3VpYPK8L+A19cl3mizjjYGxa2werl3yItct6Yt3KXupFlfXol3V0dADr/XFNX5VnzbIe4Ao/H/VprF56dXkpCLzTqjo2ru4TX9+S+V2fWz6XeRknZI3W3lotsW3m37S2L3p/+DLoacA8hiS+RHfQBByW19XF/jA4KoUS/TrYh1GfvIml33dVooT+PR5TwFi+sBsmfN5SiQu8llSi98KS+V3QSxOLEsuTO1dWzJ7WXjFYsag7imsiiH6+Th3qYsn8rihVIo/+ZVSrUhiL5nZWbFdrY8K+cIwKP4tVwqkpX4xphQXffZCo1winE035si2YKBywco4lvT3Wr+qtxo71cuzIoUmjsuCYMZ8hSVfX2uU91RizLj4zfC44DhwP/Xo4lhRK2N4a7Zlh/i3r+qFPj0bPeQCxDOOeMEZJ/96vvLAyEseOYgljt9SpVZzZVaL3z9SJ78bbwvt9e/5XnjzZTz4fbJt72t62dfXn2mf9qX02WKZzx3pgf1g3+zd7ent4emZRtplj45mvfXw8FN/7qxETHZLqZp8+2YFg/wOqnFfBbpqIkksd2/ZG/l2w9Pjpvt3XfdtvbHsOHz4MJp1XSUr16+Jd0FMypbxy37gECuTPrirUjYE6Mf0myRZ0z6TuGU0yo9wQAkJACAiBDEnAPkP2KlWdkj+UE+LiCzG/wec+4b3EzvlSzhVN+OKXUhm+QLPunJ7uKhBrYvXxGuthfczLMryWMOnysG3dy37CPIae69fF/iRVji+97u4uSd0GyzIlmUHvButhfXqXnjvU2ZRQVGAmlqPAkxQb2kAu3DO/fmJ9iV3X5UnqPtvieCRVr668oXuOGetinaw7uXLsL58Z5qd9SeVNjil5si3uE5ZPyRbdfe4TltWd00a2rztPuCdzpoTX2R/2i/1jHQnvm/rcM397JXpEhN6En/cPqWouLOisVmadKkMxxtUjLv6AumDTG/l3wdLDp3s51X3bb2x7vL3j4nflyZPHoKrpscKM/Azh3vrTixZyWub5i97gNMiuvZaBMch47cWc1nVFx1w3Bpa2TvdM6p5RS9sj7QsBISAEhIB5CYiAEhtpXuLSmhAQAkLAigg4uRQExQ+aFOT3N54+2cnDFFN0VEC8eJIley3oL4+cYmFrzyD/Llh8hIKCgpQNum/71YkRNw8ePFC15c2bV+1T2uhe3nUv8ynlt7b7jGPFmFqMj/XviVsqVhmnyT54GGBtpr5gj465bgxeyGDmC7pnUgQUM4OX5oSAEBACVkJABBTIN41W8iyKGUJACFiIQJbsdZD9WeBXeqFERTxJ0ZJA3z/BuCcOTp7wKtQzxfy2lSH9/y7YVn+tz1rdy6nu235jW6ibDpIrl2FTznQv79mSWAnO2PYZs74r1x7h46E/4NCRa2p6Y91axUEPRq649viJ9cf70THXjYEhbH799VdcvXrVkKypzqN7JnXPaKorkAJCQAgIASFg0wREQJFvGm36ARbjhYAQMA4BLj3s6l5OVRYV+UTtDdl45GwMe3s3Q7LaTh75d8HiY6V7OdV9229sg3QBQA2tX/fyrvOGMLY9pqqPAbI/H79VeZzkyZ0VE8e3wcf9mqg4XeHhUQgMjAsWbqr2jVGvjrluDFKq8+HDh/juu+8wZ86clLKm6b7umdE9o2mqRAoJASEgBISAzRIQAUU8UGz24RXDhUDSBOSOEEgPAfFASQ89Y5TVCRy6b/uNUad+Hfny5VOnhsZA0Xms6F7mVWEr31y6/ABfTPoZnL5TqmQeTP/6PTAwtpWb/YJ5Oua6MXghQ4ILDg4O6oqfn5/aG3ujeyZ1z6ix65f6hIAQEAJCwLoJiIAi3zRa9xOaWa2TfgsBIWA5AvLvguXYP2tZ9+2+7tv+Z5eNthszZgyWLVsGF5ekg4LrN6bzftC9zOvfs8bjp09DMXfBXvgHhKJI4ZwY/elb4Opu1mhrSjbpmOvGIKX8bm5xHnEhIalfVSylunlf90zqnlFekyQEhIAQEAKZh4AIKOKBYpKnXSoVAkJACNguAfFAsfTYRUREKBOcnZ3V3tgb1qvzQjGkbt3Le3YbiIESFR2DpSsPgrFPcmj2jhz2JvLlzRbfzZjYWGi/cM/ijFy5POKvW+uBjrluDFKy08nJSWUJCwtTe2Nv+OywTt0zymNJQkAICAEhkHkIiICS+FjLVSEgBISAEMjEBEaMGIHmzZtLshADa3v0dC/vOm8Ia7NP356Tp+5gz18X4eTkgH69XkHxYs8HyvX1C0FISDiyZHFBTs8s+kWt8ljHXDcGKRmpm8ITHR2dUla5LwSEgBAQAkJAR8DgvQgoBqOSjEJACAgBISAEhIC5CFSpUsVcTWWYdiIiorBp63FERkajVo1iaFCv5At9e/joKYJDIpDLywPumojyQgYbv2BnZ6d6YGcXt1cnshECQkAIZHgC0kFzERABxVykpR0hIASEgBCwGQJTpkzBjh07JFmQAcfAWh4YLy8vZUrA01C1t9bNidN3cPbcPU0YcUb792rB0TEuoKq+vbfv+KrT3Lk84OZmmilSqgEjbXTMdWOQUrVRUVEqi6Ojo9obe6ObuqObymPs+qU+IZBpCUjHhYCNEBABBab5B9ZGxl/MFAJCQAgIgRcIyL8LLyDJYBd+/PFHzJ8/3+Be6V7eGZzV4EJmzhgVHYM/9lwA99WrFUHJErmfsyAmJhY+PkHg6jy8cfe+P2Z+9zvmfP8nbt7y4SWrTDrmujFIycjw8LilmXWxUFLKn9r7utV3dKvxpLa85M+4BKRnQkAIZA4CIqDYxQUbyxzDLb0UAkJACAiBFAnIvwspIrL1DNu3b8e2bdvg7+9vUFd0L+8BT00TmNQgI1LIFBQUjlu347xLcnq648DBq/hdE1Rmz9uDvgPXoE37eejUYymOHb+larp+47G6/8vOM5g0bQe4Yo+6YWUbHXPdGKRkXnBwsMqSJYtp4rvoVt/RrcajGssYG+mFEBACQkAIGEBABBTxQDHgMZEsQkAICIHMREA8UDL6aOterg0VUHLmzKmQ6Lwh1ImVbVycHZAtq6uyatsvpzD5m52Y8e3v2LnrrCas+Ki4KOqmtrGzs0P1qoXx+qvlVerSsR50wVq121b1q2OuG4OkjYu7oxNQ3N3d4y4YeSseKEYGKtUJASEgBGyMgAgo8k2jjT2yYq4QEAJCwMQE5N8FEwO2fPXZs2dXRui8CdRJMhud98PTQBPGQEmmfUNuMZ7JoI9eRaUKBZAnd1aVihX1QrOmFTCgbxPMndURC+d0VtezuDmha6cGGDrwdZUaNigFTVMxpBmz59Ex141BSgYwH6fXFCpUKKWsabqve2bYRpoqkEJCQAgIASFg0wREQBEPFJt+gMV4ISAEzEsg2P8g7l4cgoCHW1TDzi4F1D5jbRwzVnfM1BtbakYnoPj4GBb7gy/l7J9uOgmPrTEVLpQT0ya9hxWLuqs0f/YHGPLxa2jxZmWUKJYLFE6s0e7kbNIx141Bcnl5L0eOHNi4cSNGjx7NU6Mn8UAxOlKpUAgIASFgUwREQJFvGm3qgRVjhYAQsAyB8JBreHhjMp7cWYDoSF/Y2bsgb4nPkCV7nRQNCgs6jyC//Qh4tA2+91bg0a1ZeHxrNvy81+Dpk50IDjiCiNAbKdZj4gz/VS//LvzHIoMe5cqVS/XM29tb7VPa6F7eddNJUspv7fdjNQNjY7jVDqz8V8dcNwaWNlc8UCw9AtK+EBACQsCyBERAEQ8Uyz6B0roQEAJGImCaamKigzTRYzkeXPsCYUEXVCPZ876DIhUXwtW9nDpPbBMbE4Eg3714eH0SHt6YAp+7i+D/cBMCffcg9OkJhDw9roknuzQR5Qc8uT0P3lfH4/Htuep6YvWZ95qjeZuT1sxOQDe9Q+eJkpIBupf3gKfWO4UnpT7wvoOjA1xcnBASEgEf32DYwo+OuW4MLG2zeKBYegSkfSEgBISAZQmIgCICismeQH5rdODQNTx4+DS+jdhY4M5dX/B6sPYHXPwNOTCYAHly9QSDCxgxI9tmMmKVqqpHjwNx8PA1q10FQhlpxA0ZWmoMU9MNeofcvThMEz3+VMXcslVH0corkCNPG3We1Mb/0Vbcv/I5fO4tQ1jwJTg6eSFLtprI6vU6PPO/j9xFB2ppkHb8AbLmaga3bNVgZ6e91AUcVZ4pD659hWD/g0lVb4brIqCYAbJFm2jcuDG++eYbNG/e3CA7dAFMn1rxKjyGdCpY7p0AABAASURBVISBYhkjxc7ODg4OdrCFHx1z3RhY2madB4qswmPpkZD2hYAQEAKWISACin1cIDnL4LfuViMionDi1B0sW3VQRfKfPXc3/tp3Gbyus9zHJwgjx27G4uX7ERUVrS5TJNm6/SS69l6O6bN34aD2YswbwcHhmDT1V/T5eA0WLduH+96GLR/JsqZIoaER4EoFtEu/fi7x2G/QGhw+el3/crLHUdEx+PW3s3j8JDDZfIbeTMo2lv/zr0v4fvHfCAuL5KnZEsd12coD+HHLv6lqM7m+8JlZuHQfuvdZDj5fFy7eT1Xd1pR5+6+nMeiT9bhy7ZEyK7l+W2oMlWEGbGKjQ+F9dazyDomNCYNLlpJquk6eooNTLO3nvU7FR4mKeAgX9zLIWaAr8peeqAkmA7XjTsiW600lpmTJVkM7boac+T9AnqJDtDxfgZ4tTi75EB5yBZwqRI+VFBs0RQb7rKaoVeq0IgJubm6oUKGCwRY5OTmhbNmyOH32LgIDwwwuZ20ZNd0E/Xu/grXLe6JOreLWZt4L9gQEhCrmpUuXBsfghQwWuCAeKBaALk0KASEgBKyIQCYXUGIB+7ilCa1oTCxlSny7FAPmLtiLdzrMx7ivtuHv/ZcRookN9+77Y5Ymonw8bF28Vwm9SG7fifMoefrsj8p/T9zCijWH0KZlNaxf2QttW1cHX77X/3hM/SE0fnRLLFvQDaVL5olv0xIHfv4h+HnHadzV+qXf/sNHT3Hrti/2H7qmfznZY74s79h1FpevPEo2n6E3k7JNVz4mJlZjqj2/ugtm2IeFRSiX7xw5sqSqteT6QtFp5+/n8FGfJvhhRS/Ur1syVXVbU+a79/y08X+Ik5roSLuS6zfvW2IM2a4hiTFKIkJvwdE5txI48pUcm+x0HV2dj27NxNMnO7RyuZRgkq/EaGT1ehX2Dm66LEnuKZzQsyV/6a+QI187lS/g0TY1rUedmHNjl8OcrUlbNkKgVq1aytLUiOuqgJVtHB0dkCO7G+zt7azMshfN2XfwirpYo0YNtU9pQ3GjU6dOWLFiRUpZ03xf54Eiq/CkGaEUFAJCQAjYNAF7m7b+OePTeuIE2IkXCvR+HB3s0bxZRbR+uxrKlMqLebM64vMRLTB14rtY+n1XODs7YsOmY9oLPFCkcE4smdcF333TATk93UHx5bc/zqF61SL4oH0dlZdVP3gYgL37LqN75wbat17FwG/BeN2SKTAoHOHhUS+Y8NYblbWX+Z4Y2K/JC/eSuhCh1cMpS0ndT+31pGxjPcEh4cia1RVO2jjw3FyJc+bpYZNNazs1bSbVF3r+7N57EW+/WVl73irZxB/zyfW7T49G2nPTC++0qqayJdVv3rTUGLJtQ5KdvQuy52mJgmWnI2uuZjDk5875fgh9ehJuWasiX8lxysvEkHIJ89jZOSF77reRq0h/0I6QgKMqhkrCfCY7t3MDmBAL+REC+gRq1qypTg8eMdw7URWQTZoJ6DxYq1evblAdJ06cAFdWunr1qkH505Lp/v37qpi1xGRRxshGCAgBIZApCVim0/aWadZaWn327Yu9p7UYZDV2lCieG56JeBrw2uuvlsfZ8/ehC+xGrwtvTSCh8UGaKEHvDSdHexXnhN4onKZB75UQ7cXfzz9UTQPSj//AaUD0Qti4+V8wH+th8g8Ixc1bcUtM8tt6Tq35ccvx+ClEvHb67F2sWXdETRPSn1oUGhaJM+fugW2zLnrJMJ9+/To3bLoI/7LzDDjtiOUiI6Nw6sxdhIRGsmh8ohcN47f8vufCc3YyQ2BwuBIAaMOevy5i3cZ/novnkZytLJ8wJWUbBSr2wSunOyh0sV8/bPgHjCGSsI7Utklvol27z2Pl2kP459+bIAv9OsMjojSeMfDK6aF/WR2zrUtXHoJsOG7q4rNNUn157BOEhw+fgn2ilxOfKTJmMbZNGzhljHue8zoT60/uudDl4TgwL8+ZaCOfIU5L4zGvJZb8/EOw+88Lz/Wf7R85dkP7wzzouSLkTtv5nAVpzwCfx8ioGJUnqX6zv4aOoarIjBsXj/JgnJL8JcciR973DG757sXBiIkOQbbcbyFPsaFwcMyWaFmuxON9dRzunO+vpY/w4OoEPH2yK9G87tnrqkC1zm7FERZ0Hgw0m2hGY1+003mf2Bm7ZqnPxgmUL19eE6+zqumduv+/bbxLVm0+/23m57W7uzuqVq1qkK3nz59X+cqUKaP2xt4EBASAAoqDgwNKlSpl7OqlPiEgBDIbAemvTRLI5ALKszGzz/nsQHb6BKK0F0F7ezvY2dnpX1Yv0OHhkYiOikZoaARW/XAYm7ceV3l4jfeOai/gS1cewM5d5xAWFqU8PfiCvvXnk1i++hAOHL4W9+J84Ap6frRKxVnZsu0Eho7ciCtXH6m6+OI8adoOJVZ8NeUXNZ3orCaKREfHIFh7Wf18wlZ8PuEn/PbHeUybtQszvvtD1cnCFBa+mf07bmgCDF9wGZtik2bj1Jm/qbLMwxgsfAEeP3G7EmEO/3MdIVq9LPPt3N04dz7uWybmZXuTpv6q4resXHMIFIYolvAe05MnQWBi/QuW7FP98/WNe9lm2c+TsZXlE6akbKNAxZdvev5QDBj86QasWX8Ecxf8GS8ssa7Utsm+TJ2xE4xH8seei/hy8i/o2G2xxvac8jRinfSoiNW+lc+a1YWn8YleKRy3IZot63/8R3GjoKDLkFRf6P3DfBRt+KwcOHQVFK9u3vZB/0FrtfHejgVL/sZ0bRw/7LMcly4/UFUm91zs0p6F1ZqgNnn6DkybuQvfzN6luFCYodfUBG2sOS3tn+M3VV2JbcI08W3FmsPas3s2/vbWbScx/qvtmDDpZ+g8jcjsu/l7lGhEQebM2Xvgc8NnjwWT6rehY8g6zJ04hSZngU5wci1kcNMPr3+N6Eg/uHlUgme+9kmWe3zrW/jcXYSI0Jua2BKspSCEh16Hn/ca+D/ammS5/KXGw8klP4IDjuCJVj7JjMa6IXGxjEXSJuqZPn06Jk2aZLCttZ5N4+Hnr8GFJGOaCOw7GOdFUqVKFYPLnz59WuWtWLGi2ht7c/HiRVVlyZIl1V42QiCzE5D+C4HMSEAEFI66PQUUQUEU+umet78mlrjD1dVJ/zJ8NGHAxcUJDo4Oz13XPxk+qBlWLOqO0SPegodH3At3ntxZMW/m+1i2oCs6v18PN248wfeL/0LPbg2xbkUvLJ7XBQXz54DuD9PCBT018SUSqzWBhh4Hc2d1xPjPW4JTVxYt2w8//xAsmd8FKxd3x5CPX8OFi94I0K7RDoo4jo724Mvq4uUH0P7dWhg66HX4a/f5gsw8FE9q1SiKTT/0VQH1Jn/RFl5eL3pX0GOA7Z0+exeM38J+XdRe5idqggpfolkXbSlcOCdWLflQxX3hlCZ68ejK8n5StrJ8wpSUbf4BIZoYFQmupMBAvO+1qYGB/V/FjZs+8R5BaWkzTpSKwLutayieP67pg1YtqmL+or+UWKSzz0kbc4697jxUE9C+mf07+E0h+8xEIYy8dHmS6gvvu7u7YOL4NupZ4RQY2jFn/p/qGftkcDOsWdYTa5Z+iOrVimDthqNKDEnquXBzc1YM6P3zxCcIw7Xyd+764f6DANy89QQ7dp3FkIGvoWb1ovjnWNICSv582fFq47JqyhmFqMCgMBw8ck1NM/IPCMU/x2+BP7fu+Grcn6Bd25rxU9V4XZeS6re/AWOoq8Pa937ePyAs+CLoJZKn+CdJmst8IU//RZbsdZCv1DgUrjBXpXwlP9fEmoIq6Gx4SNzLUmKV5C46GPb2rgj226+WQk4sj9GuyZROo6G0hYoOHDiAffv2wc/PzyBzdS/z/xxP+jPEoIokU4oETpy8rfLomKuTZDYcwxs3bqgcqQkQrAoYuNEJKKbycDHQDMlmPAJSkxAQAkIg1QRENVDInAB7T3Ukm/8I0Jvkv7O4I3oM0PuiVMnc6iU+7up/W2cXR2TL5qZegP+7CnDKCc99NQGDe6bf/jiHooW9wClBdHLhN/YPHgUgT56svI3cuTy0lyY77Ne+hfqgQ10UK+KlrjNY5zHtj9dunRtoebKCNtFbhMFNdWLPw0eBmnDjin0HrqBokZwqkG3uXFmRJYuzqoMbTh3y0F7g3RIIRLynn+j5cEh7gf6oT2MVv4XxK/hifvuOH4KCw1VWep9k0V7g3fXq5w1DbGW+hCkp29gORQa6NbOvbzevrPXPC+Tn6xeiqklLmxSlsmZ1jR83Z2dHTeSqixrViuKXnWdAUUZVnmBz8Mh10GPn06HNULJEbiVqeWuCxY2bT5T4xexJ9SXrM2FN3xX+yrVHajoSxazGjcqqfjlqos1L9UppIoiPWv0idxLPBdvKmzcbyKdhg1JKKGE/bmtCx1/7L6OAJs41rF9K2clrOiGN5RKmGppgQ7GN04zYF3qdtHyrCii47dl7UQk5j7RnLEsWFxTRnuGE5XmeVL8NGUOWt/YUGnQWT5/s1MbIEV6FPkzS3JiYMJXP3t4NuYt8BBe3ErB38FDJJUtpeBXopsr6ea9X+8Q2Ti754Jm/o7oV+OR3RIbfV8fG3/DfghxatbFakt/MQEA3NeT48eMGdbdSpUoq3+GjN9TnkTqRjdEJUJQ/fipOQKlWrZpB9eum79SuXVv74sfVoDKpzXTlyhVVhKsCqQOLb8QAISAEhIAQMDcBEVB0xJUXiu5E9kkROHn6rpqi8eor5bQXpxdzMS6Hi/byHRwc8dxNO3s7NRUkOipGXafnws1bPuALc6+PVqHTh0swZMRGNH65LF5pWFrlYRk7OzvQK6Rq5f+mFNy7569e1L+btwddey1Dh66LwWkdA/o2AT0aWJgvqZERUTiufYP1tvbiyxdpXtdP9KDh1AtO79C/nvD4kCYSFC6UE7VrFlO3+PLt7e0PeibwJZoXHR3tkVhdhtjK8glTUraFhEaAwVyP/ntDeYhQrMqV010bCzvtG9RgVU1a2uS4FSyQQxNQguPFEkdHB9SvWwIcJwoIqnK9DUUVils1qxdBuTL51Z0Llx6osXnw8Kniw4tJ9YXPCe9zKg/3TIGB4VpfgLyaiKYNPS+p5KIJc3Z2dmB8kaSeC2Zk39mXShUKagKaC9gnimvHT9zGa6+WV54iefNkU/FNIqOiWSTRVKigJ9j/B5oYdO68N3Jr4ls+TZxpUK8kbt32UV4tFPy4koWrZltilTho/BJ7JgwZw8Tqs7ZrAY+2KZMobDi7FlHHiW04vYfXHZxzcvdC4ko/vBgV8Yi7JJNHzlfg6lFB+/8sFBRRksyYnhv2FE/stRrstCS/mYEAX7bZzyNHjnCXYipUqBD48sx/w44980ZLsZBkSJpAEneOnbilRPgSJUqgWLFiSeR6/jJjktSpUwedOnV6/oYRz65du6ZqEw8UhUE2QkAICIFMSYB/KWbKjr/QaXu+AMofzS9w0btw7sJ9FVOiYYPSqFYNXL9SAAAQAElEQVS1sN6d/w51ngyc/vPfVSDuJR/qBZ3XHRzswZfit5pVwozJ7TB7WntsWtsHvbq/DE6/iNJebukZQs8VvgRny+rKYiqxXJ7cWTFudEtVllNjlszvCnoY8Ft/ZvLxDQKnWNArpVL5ArykUmhoJHyfecEULZxTvQgHBYepe0ltWGfuXB7gFBGKBjt2nUPZMvnAl2zGTWG5woU88ejxU3B6Bs91yRBbdXn190nZRoGAAU3ds7ig+rMx4Is6BaJHjwNVFWlus4iXijfDaU+qogSbnJ5Z1BU/vzihhgJVYGAYChfMqUSPUE3c2fHbWTRuVAYc39Nn76n8SfXFWRMeKABRiFAZtU0ujTOFDY6ddhr/e+eurxI/6HWT1HOhy8w6C+TProLs8vnZ+/cl5SlUvmw+lcUzRxYVx4S2qwuJbOiZRMHkX014OX32rvJm4fiXKpkH9DqhazltLKI9Q7QpkSqQVL8NGcPE6rO2a9ERT5RJFDXUQRKb2JhQdcfe3lXtE27sHeKeq5iYkIS3Xjh386isrkVFGTbdQmVOzUb9O5CaApLX1gnUq1dPdYECSlRUlDpOaaPzQvnz70tIKa/cTxsBBhBnSUOn7zBv3rx5MWHCBJhK3Lh58yb8/f2RPXt2g0Ud2iVJCAgBISAEMhYBEVB042nnDjhQRNFdkD1fzIOCw8GgnvMX/YUxX2xTsSj69GykXk4TI8Rv/121F+PEpv/o5+cLP70EGCSOgoanpzt8tRfzmd/9ji++/kV5WejyUzxhft05X1r5gr5v/xVkcXcBX6j3HbyCjwavxeF/4uY/c6UYTuWoVKFAvFcKX6bt7Oxw42bci1/NGkU1QScIu/+8qFZXOX/BW3km6NrR7ekBQw70qtjw4zHw5bnT+3Xx6itlwQCorK9M6bzgC/avO8/i8ZNAXL7yEP4BoTDEVl07+vuUbHupfknk1JixDGPMUGQ6c+6e8h5Ja5uMLUJPEwbdpWh0/qI31q4/Ck7XoihBUSF3rqxqhSKOFT1BOO3Hzz8YZMMAtFyZqUvHemqqC4O2+vmFIKm+8FmhF0rUM68k9qVk8VzKm2Xx8v24dv0x6MHB1Xk2/3QCrzUpB3p84NlPwufi2WU13hQ5eE6h66km8jCuSa5n8W0o0vDZuHPPj1kSTXzeihfLhT//ugiuGFWlckGVj+03aVQW67Tn4Kj2rLF+dSORTVL91mVNbgx1eax5nz1PK2Wez91FiI19fsUqdePZxsEplzqKeia4qBO9jW46jpNL8p+/XInH78F6VTKb1+tqb9RN/L8BMUat1sory/TmeXl5gQFBIyIioAtAmhKU119/XfsCwEV5Pv6t/TuUUn65nzoCZEqvUhcXFzRr1ix1hU2Y+/Lly6p2Pi/qQDZCQAgIASGQKQnYZ8peJ9Vp+fbxOTLNmpZXgVn7DVyj/lD8uF8TMDgsBQtdRgoZ9HjQTZ3hdQov3OsnXnNxcdK/hFYtqqBUidwYNHw9WrT9Dj36rURQcAQYqJUv7HZ2drC3t9NECC/o/9D7pGe3huDSx207zEfr/83D95rA01kTNZo3i5ufXrpUHrhncVaeA7qy9EbhVKAt2ss4hYLiRXPhf21rYcWaQ+jUYym+nr4DTzTxw0UTgOhVwD3Lvt28Ch49DkT3PsvBpY7JoXzZ/GjauBwKFfBUQW8pZvTo+pISVLr0XIYRYzbj5q0nMMRWtpEwJWUb+0XhQDediOUoRDTVxIUbmjAU4B+S5ja9vNyVl8eipfsUj2EjN2rftLmh94cvK8GMAhG9S7b9cgoDhv4ATl/q8F4tFWeGbLj086dD30C+vNnxbpsaSvy4dOUBkuqLnZ2dGl/o/Tg6OuCTIc3AALwDh69Tz8WIzzfh5ZdKqzg2zGpnZ6fKFUkk9kiePFk1YSkLKOJB+6GARtGnUoWCqm/aJRTIlx0URw4evsbTJNMrDeM8aSiOlS6ZJz4fn9uihXPCwcEOfH51N/i86D83SfXbkDHU1WnNe4+cjZEle22Eh1yDz92lSZrq4JhNy1cH0VEB8H+09YV8AY9/VdeyeiX9ohQbGx1f1sOzIVw9KqoygBF36vOf/yQyGbFeqcrqCbzzzjsoUqQIOD3HEGOLFy+OVq3iBMTtv54ypIjkSQUBHVMyJutUFDVpVt30HU4VMmlDUrkQEAJCQAhYNQH5SzF+eGIBe+0lyT5H/JXMflClUiG1qszmH/pi6fddwW/eKWjoc3F2dsS4UW+rl2zd9YGa0MKVYXTn3POb+2+nt0fd2sV4qhJFF67Ss3V9P6xZ1gM/beiPsZ+1UAIAM/Bl9IsxrdCubQ2ePpfq1SmB9at6Y93KXti4uo9aRadpk/LqxZoZGexz9dIeqFalME9VotBAu76Z3E4FutXew9GmZTWs1+pYveRDtaJP4UI5VbDahXM6o0a1uLgO+fJmw/zZH6i22B7bZoW0f/KXbfHeOzV5Cl5fu7yH6starT+6tnk9OVtV4QSbpGyrWb0oVizqjop605JYlEFW58x4X8WL4Xla2rTXGtV+MWL4m6qvHPdZU/+n4n+wTqa3NTFp/creWDKviyZs5VRTmdTKQ9pYcBpV6WdCA5kt+K6TNt4l1PSexDhzfCd83lITW6qz6vjk5uqkCXWvY8u6fuC4cK9EHE1cYSaWS+q54DM64fNWYB7mpefJormd0V4TenjOxGd27Gdv4+O+TXiaZKLQwT6NGdkiXnxhZo77pAlt1KpRxYvFeVfwOseGz03RZ8IOWSbWb+aLH0MWfJYSjuGzy1a9y56nNRycPBHsfxB+3muTtJXBY3kz4OEW3LkwAN5Xxqh053w/hAQcRZZsNUFhhHkSS773VyI8+BKc3YoiW+4WiWVJ5zU7iAdiOhHacPGmTZtiwYIFyJNH+xvAwH7w5T5XLi/QQ44B0Q0sJtlSIECWZEq2ZJxCdrPe1gko4oFiVuzSmBAQAkLA6gjYW51FFjPILq5l9S1k3KFsoaal0PMgORbOmojCpMvD48TK8KWWHga6fLo989ODI7F7SZVhWb6gcjlfTmHhecLEssyjf50CUJYszvqX1Msxp+nQDt0N5mFe3TmP2Rb3umvc81y/DfaBfUnYf+Zh+aRsZV2JJdqkbxvrYb8S5k3sOq+lps3wiChwOo0d7MByCfuga5N90N3jNfaZXjFsj+e6lJBNwr4wH+vhdR4nTLyu33f9+2TAdvWv8Zht0hOEx7rEc17XnXPv5OSAxMrznn5iX2mH/jUesyyFFB7rEvvP54Z73TXuWV6/H7xP+3lPPyV1XT+PtR07uxZGrsJ9lVlPn/yGsKCz6jixTdHKK5At15uIiQpERNhtlWKiQ5RwkrvowMSKqGv0Wgny3auEmjzFhsLJ5b+YRiqDMTb83Lfz0GqS6TsaBPk1gECuXLnQqlVrlXP7r6fBaYHqRDZpJkCGZMkKyJaMeZxS4gpKixYtSilbuu4HBgbi+vXrqg4RUBQG2QgBISAEMi0BEVASDr36Q/r5qSYJs8h5hiEgHdEjwJggUVHRYKwYvctyKASSJeDqXg55S3ym8jy8MQ1Pn+xSx4ltPPO/j0Ll5yB/qS+Qv/SXKKwdexXqlVhWxMaE48G1L0CvFWYoWHYaHBxN5CEYH/9K/kkka0mGEWjVqhWKFy+m4jXpXvwNKym5EiNAhox9RaZkm1iexK5999132Lx5M3QeIonlSe+1f//9F6GhoShXrhwKFoyLiZXeOqW8EBACQkAI2CYB+Wsx4bjZuQAUURJet8pzMUoIGI+Ar28wGO+jaJGcxqtUasoUBCiiUOCws3OAn/caPLmzAFERjxPtu4NjVnAqjrNrEdhrx4llCg08iXuXR6j4KgwuS+8VOzsTCdt22bXPfE7diE3MFLkmBJIkwCCnrfS8UJJawSzJCuRGPAGyo4DCC2RKtjxOKe3btw8PHjxQ8Wu45HFK+dN6nwIKy9auXZs7SUJACAgBIZCJCVhWQLFW8A7FAQopkB8hkHkIMADvl2Nbq2lbmafX0lNjEXB0zoOC5WbB1aOCiolC7xHGRYkIjVsZy5B2QgNPaeLL93h0cyaiI/2QJVsNFCgz2ZCiac/jWOJZWbtne9llZgJ79+7FmjVrDEbw5ptvgkvt3vf2hy74qcGFJWM8AbIjQ7Ik0/gbKRxs2LBB5Xj33XdhZ2ea/4fpeaITUOrUqaPak40QEAJCQAikkUAGKCYCSmKDaJcFcCiZ2B25JgSEgBAQAkkQcHDMhjxFh4Cr80RHPQXjonhfHY/Ht79DoM9uhAVfRExMWHxpxkAJCzqv5duBB9cnasLJDE18OaS9CDkiW+63kLvooPi8JjlwKATY59OqFu8TDYL8agQonqxevRrnz5/Xzgz7bdWqlcq4dsM/+PfEbXUsG8MJnDl3D+s3/asK6FiqkxQ2x44dw9WrV5E9e3akRnRJodoXblM88fPzQ6VKlSAr8LyARy4IgUxHQDosBERASeoZcCiq/WFNt+6kMsh1IZDxCDAGyqUrD8G9uXt385YP/ANCzd2stGdkAnb2zshdZADylhgFj5yNwfOQgGPgSjoPr3+NO+f64P7lEVoaCa7C8/DGFPh5r0N48GU4OudG9jytkL/0V/DM197IliWozs4V/wnldgluymlmJdCiRQvV9RUrVqi9IZuXXnoJLVu2VJ+b387bjbv3/AwpJnk0Ar5+wfh+8V8ID48El5MmS+2yQb+bNm1S+dq1a6f2ptpQQGHdMn2HFCRlAALSBSEgBNJJQASU5AAqLxT5wzo5RHIvYxG4eu0xJk/fibv3/VXHfHyCMHLsZixevl+9HKiLJtiEhUVi3sK92PHbWRPUnroqo6Jj8Ktmx+MngakraGDum7d9sOevi4jN4E4Pru5l4VWwOwpoYkj2vO8gS/Y6cHItBE1RQWT4Ay15w87OCS5ZSsLDsxFyFuyqhJMced8F457A1D/8fKe3oanbkfptikCbNm3A1V9Onz4NejgYanz//v1RtWpVPHociG9m/25osUyf7/vFf+P6jSdo2LAhevfunSoexYoVg6enJ956661UlUtN5sjISOgEFJm+kxpypswrdQsBISAELEtABJQk+WtvN/Y58N83lElmlBtCIMMQ8PENVstxumdxVn0KDonA7Tu+OHDoGp4G/jf1Qt004iZWUxNiYrT/54xYZ1qrCg2NwI5dZ3H5yqO0VpFsuStXH+HXnWcRFhaRbL6MctPROS9y5GmD3EU+0sSUiShacYnaM7ZJkUqLka/kWHgV6oGsOV+Fvb2rebptn0f7bC+itWUdz5xmiPxaEYHOnTsra+bPn68Jx1Hq2JDN0KFD1Qv9xcsP8MXXPxtSJFPnWbHmEPYduKJWtRkwYECqWfTp0wdr166Fm5tbqssaWoDiyePHj1GtWjUUK1bM0GLJ55O7QkAICAEhYNME7G3aepMabxdXu2NJgKs0QH6EQMYnQLHE1dUJTk6OqrNFCufEknld8N03ODNt9wAAEABJREFUHZDT011dy+ibiPAoPH1quqlET54EZXSEyffPzl55opjFywSJ/Wj/7NH7RN169jmvjmUjBOIINGvWDFzR5f79++AqL3FXU97myZMHgwbFxe05dOQ65i38K+VCNpjDGCb/8ecFrNv4j6rqs88+U3FM1ImVbSig0CSZvkMKkoSAEBACQoAEtL8kuZOUNAENEUWUpDPInUxAICIiCgcPX8OyVQfVN2ZJvWDHal9oX7n2CBs3/4tdu8+DHhzEo65ffYTQsEieglNjNm09jvMXvdU579+566v+oFy59hASxgJhuX/+vYm/9l0G9zxXBZ9trt94jAcPn6oz2vrHngvYrf2BmlgsE5Y9fPQ6+Ad+wvvBIeHIltUVLs4Oqi5u6Inh/TCAh2rayROfIOWRwj9+53z/J/ZqNiXkwf5cSYSDqkTbsN3jJ28rniwfGBQOeqA4Omr/v2n3U/qlm/zO38+BDPVZsV1yJCcmHvOarj72nQEL2T6vUTBas+4I7j2bssRrgcHhsLe3Azlyqg37qd8Gx5Q2sxz7qF+/IePg4xsED3cXXLj0QD0nR/65obiybUlmIMDPc/scZmhImrBSAgaZRY8ITtmoXLmyQfl1merWrYtu3bqpU64sw88hdSKbeAL87NNNcxo3bhxKltS+qIq/az0H9IwUAcV6xkMsEQJCQAhYCwF7azHEqu2wzws4lrdqE8U40xJYsuIAps3ahb1/X8KM7/7A+90WY9Xaw9C9iLN1Hs+euxtDP92An34+iYVL9+HLr38Gp4QEBYfh2/l78Lsmqhw6cg19Pl6NDZuOISAgBMHaC/vo8VvQd+Aa/LzjtCZ8XMRR7aWadTIxZkb/QWsx7qvtWLDkb0yf/Ts+7LMcly4/4G2VKNis1oQA1vX5hJ+0bz73Ytac3fhr/xV1X7ehcNK15zJMmrYDv/52Bve9A6AvAFDYyaoJKE7OcR4otH3VD4exWRN7WAdFpM49lmLKjJ1a+bNKzKGIMuyzH6GLGZIcB9ZBG8d+uQ1jvvhJ6+sFzF/0F/oPWoOr1x+hQP7kX2xZN7l21/pPMWvdj//g4iVvVqvGYsWagxrbNZiljQPHbMDQdeCYsBwzUTDhH+43bvng7/2XMeiT9UqEmTrzNzUOzEMPESZeW7BkHw5owpmvJnrwHpn37LcC7POOXWfx6ehN2v2rvKVSSuNAUcb7QQCOHLuB8RO3Y/uvp3Huwn1Ex8So8rIxMQEGB3coZeJGTF291G8OAuXLl8eECRNUPJTUtte+fXs0btxYFZv8zc74z0Z1IZNvOBV06IgNigKnStWrV08dG7p58OC/f/cMLZPWfEePHoW3tzdq1qyJwoULp7UaKScEhIAQEAIZjIB9BuuP6brjUAxwKGG6+qVmqyZAD4t6tYtjxaLu2LS2L/r3boxNPx1XIoLO8M0/ncDJ03fw7TcdsHppD3w1trUSKG7f9YOHuysK5MuO/QevYuWaw3j7rSpYs6wH6tctqeqgR8XCOZ1VObbR7LUKqloKGHPm/wkf7QX+k8HNtDI9sWbph6herQjWbjiqvCQY9DQsPAp582TF+h+PwdcvGNMnt0PZMvnw6FGgqocbxt6YqYk/1asWxg8reqHT+/Uw4vNNymbe1yVXF0c4OiT+0VC3djFVduv6/li5uLviMX50S2WHzksjOQ5sY/fei+CKO7OntVf9/WF5T3Tt1ACxKcRAodDz45bjYPlxo1pindaHjav7oF6duP8vDx65jk3a/UoVCii7aN/XX7yDI/9cx5lz99m0WumBXi5BQeFYvPwA2r9bC0MHvQ5//xCEPfMO8tOOCxfOiVVLPsT6lb3U9KUSxXOrlyCKV6+/WkFru6d2vwfq1CyGA9qYsnJDxiE8Igp8geDzo2P4YZeXkuTNejNcslSH7PMDjnH/X1nKBGk38xAYMWIEihUrpjrcRROt+f+9OsnEm8dPAtG+80JFoGrVqujYsaM6NnSzbt06dO/eHX///TfM8bN9+3bVTGpWBlIFZCMEhIAQEAIZmoB9hu6dsTvnWBawz23sWqU+GyDg5eWhXnzpQcDpHW+9URmt3qqK3/dcQGBQGCge/PHnRbR+uyqKF8sFvuwzkKCdHdSUGO6LFc2lpuy4uDqh3Ts14ejooHqeK5dW99Mw/LX/Mjg9hmXVDW3DKSIUVyZ/0RaNG5UF62G5l+qVUiJEYGCY8nBhOQd7e+zTXub79nwFJTQbcmv1alWoX77cb9h8DEWLeGFg/1fBILH0xqDdV689UnkM2bDtHNnd1BQX5ufUl1lz/kDVyoVQvKhXihxY5sJFb1SuWBAlS+ThqarL0zMLolMQUCgicdpOh/dqoU6tYoqFqkDbsH9//nUJjV8pi6/GtVbMtcvKpoIFPHHxUty3lg8fBcLDw1VNwypaJCfatq6O3LmyIsuzoLksQ++TLG7OihHPdemQJtDwuE2ramrsnvgE4vZdX+TNm42XDRoHXXwVxpOxt9ceDlVSNiYnwNV2nFI3FcPkNkkDGZ4Ag9DqOknhgFNXdOeZbc+pTBSSdP2ePHmy7tCg/blz57BixQqVN0eOHGpvys1ff/2lVt8pW7YsmjdvbsqmpG4hIASEgBCwMQIioKR2wJyqaSUEmwYhU/0W1YQHfoNIDwJ2nEJGrZpF4ecXrGKPPHz0FH7+wSqmRddey9Ch6yKsXX8U/Xq9gvz5srOI9tJtr1a4qVurONzdXdQ1bhq/XBbjP2+Jc+fv48O+K/BB98Uq3gqFlMDAcCUU0LuEbTI/k4uLo3bdDpFRMeBLeXh4JE6duYt82st8lUoFmeW59Eizj8JFq7erqrYpOBw9dkN5PlBAYVvPFUjhhLFE6AHz8bB1qFypEPr1bqz1zwGGcHDQhKOIyGhNMImJb+XkqTuITcEIH99gladC+QLx5XQHkRFRCNTEpAL5csD52fQj3nNwsAdZhUfExZ6hOMK8jL9CLyD9vMzP5OhoD8ZjSWgO+VGoGvLpBvBFoGf/VSikiTMUw1guIjxKebgkNw52mmhib2//XN9ZVpKJCTjV0Rpw0JL8CoG0EXj69Cl2796d6sI7duwAvS1YcOiIDWDwVB5npsRgupzKxD4XK1YMZMJjQxPZ6wSXFi1aoEqVKoYWTXO+n3/+WZVle+pANkJACAgBISAEnhEQJeAZCMN3joDzS4Znl5xGJmCZ6ihgcBoPX+ITs4Av6R7urhg84DXMmNwO38/+AOtW9kKNakWUwMIyjO/BqTGlS8V5XvAaE4WRCuXyY+L4Ntj8Q190aFdbxTrxfuAPeqdERkXj1h1fZo1PDI7Kl3+umMOgpxQPzl+4j9deLf+cgHDP21+VCQwKB8UEelvwwrXrj3HhojfeerMy6Cnz4FmQ2IIFPcE+6qazMK9+YgBVxiDp9OESNR1p3GdvY2C/V+Hm6qSyGcKB3ips//HjuOlF9LA5efqOsu/Cs3gmqrIEG9bNS4yhwr1+cnV1Rp48WbW+eKtYKLp7QcHhYP30+OA1H98gxTJHjiyopCfEhIZGwtc/hFlQuJCnVuYp/APiztVFbeOuiV6c/jRjcjvMnNJOTeMZPeIthIRGgIKSIeNAz5bcuTxw+cpDrUb5NQsB5waAnRuAWC3JrxBIG4GNGzdi+vTp0PcqMbQmvvwz3gfzMwbTijWHeJgp0hdf/wwG02VnGzdunCZ+U6ZMwZMnT1CoUCH07t2bVZk0/fbbbzh79iwqVqyI119/3aRtSeVCQAgIASFgewREQEnLmNl5AI5p/AYkLe1JGYsT0HmR7PnzooqFwcCuK1YfAqf2MLZJ3txZ4ZXTXQVFdXJyQNasLmBw0MGfbsCWbSfi7acIwCCtugv0cqBocOeun1qZh8FNj/xzAy4uTsiSxQUli+dCuTL5sXj5flB0oGfE2fP3wTgjrzUpB06nyaq92FNMyZbNDeXL5oPup0hhL9y+7QMKP1k9XJRAQQ+MS9rLOwOrUtx5750aoAjD+mhLsaJeSvBhjBLGCdHVpdv/uvMMOI2mR9eGmPB5SxQqmEOJFrqVgQzhUK1KIa1/jli+6iDY7yVa38i35VtVcODQNa39AF1zz+3JuUjhnIoF+8D59IxDM3LsZoSFReCN1yqqqTobNv2rBA2KGvQCYiX168bFSfHK6aG8gBgnhYII73Hc7OzscOPmE56iTOm8cHNzxq87z6qxptjhHxCKKpULaX19AE6r8vR0V23wGfhk1CZQDDJkHMiatuw7cAXnL3hrfX0K9iU8PArjvtoGBse9c/d5sUwZJZu0EXCsBNhlR9yPXdxOtkIgDQQaNWqkSm3btg379u1Tx6nZdOzYEVxxhmW4shcDeTNeFc8zYrp7zw9DtH//dFMfuTIR48Kktq/0+jl+/Lj2meym+Dk7O6e2ilTlj4mJwc/ifZIqZpJZCAgBIZDZCNintsOS/xkBh4KAY8VnJ7LL6ATcNTGDL98UQzh9o9/ANfDzD8GAvk3UlBi+cPfp2QjXtZfw9l0WoeV7c8FVVho1LI0eXeM8lhwc7DRhxU0JLXj2E639sfb77gvgqjydeizFoOHr1VQUBoylOOLo6IBPhjQDg5gOHL4OLdp+BwZ+ffml0ip+B6uhIENhoVTJ3Mjl5cFLKtWqUVRNqdmviRL58+XAm69XxKRpv6o/agvmz4E+PRqp+B8ftK+jpv/4+QejYrkCoNgyZMQGcPUdeq24uDiqPrLSalULw8XZAd/N36OmsdDmoSM2gqvqfL/4L+2PXGekxCF3rqz4dOgbSojoPWCVYtajW0O8odkXERGFg4evs6kXEkUixm9xc3VSfeA4rN94DG3erqbapWfLiGFvYseus2jbYb5KnKrDttgmK6T3j3sWZ9SsXpSnKtEbhWW3/HRCiU30VuGY7dp9XvVxxJjNuHnrCRpoIsyrjcppDHeocej04VKcOHUb40e3BPkbMg5ssFnTCihTKi+Gj/pRCSbrf/wH/KPdM4e7Nl6BYFwZ5pOUTgKO5QGHwumsRIoLgTgCpUuXxsCBA9XJpEmTcOHCBXWcmg1XnJkzZw4KFiyo4jBxJbIz5+6lpgqbyPvvidsYPX6rEpw9PT0xfvx4tG/fPk2258yZE9myZVN1FCpUKE11pKYQxZOrV6+qaVdNmjRJTVHJKwSEgBDIsASkY88TsH/+VM5SRcChCOBUVytipyX5zcgE7LQhtre3Q8f2dcGVX5iWft8VpUvmie82jxfN7azuc/rOj2v6osN7teOn1NSpVRxzZ77/nMjh6GCvgrpuWtsHa5b1wLaN/dUqPnzR11VMwWD4oNexZV0/rF7yodr3/vBlUFxhHgoL40a9jc9HtIhvi9dZx4pF3dGsaXnQ/v+9Wws/rukDtsWpJzoPjEYNy2De7I6gcODpmQWzp7dXK+1QYNHVzfZUnVp/1yzribVaoi2ccrRj60AwDRnwGrMoJslxYCayWjK/Kzas7o0F33VCsSJeKi2Z3wWtWiTt3UUh5GbnHrYAABAASURBVJvJ7bB1fT81RWr9qt7xq/Cw3hrVimDl4g/VPY7BEq0NtsV7TBSVuEJStSr/vVjrxoD10ouH+biyz9rlPdSYrNXGhfnJu2f3hmqa1RrtGm2YNa096LXDMjpWyY0D85E7+W/QbF+rcWR+CnAUh35Y0RN8TphPUjoIONUAHIqlowIpKgReJNC8eXO0bt1a3RgzZgzu3LmjjlOzKVmyJL755hs0bNgQ1288wZgvtuGHDUeRmMdfauq1hrzsA/vCLw84dZKxX2bNmoW6deum2bzq1atj/fr1Zol7EhISEu998tZbb6XZZikoBISA1REQg4SAUQnYG7W2zFiZfU7A+VXALivkJ+MSYNBVXQBZDw8XMCXVW97Lns1NiRb6eew1ASZLlsTdj/kCTQGDL+n6ZfSP+YLOKUPc61/nMctx6hCP9ROnjPCe7hrbYdKd6/YUEeKPHR1A7xfay2tsj4nHTLxOoYW2JFYX8zAlxYH3mCjqZPVwBevjOVNCe3ktsUR7EmPMvKyX95h4zGv6iW0kvE4bEo4NuXFMEvZRd5026NfLY94zZByYl3zIkW3znHvazD3PJaWBgJ2r9nncELDPqxWO1ZL8CgHjEujbty/eeOMNBAcHY+/evWmqPHv27Bg9ejTeeecdFXh65drDGPTJemzdflJNMUxTpRYsFB0do2xnH9iXqKhotGzZEoz9kifPf18yWNBEg5qm9wlFsRo1akA3ZcuggpJJCJicgDQgBISANREQAcUYo2GnvRQ784/2/MaoTeqwQgKPnwSBK9kULGj65ROtsPtikhCwfgL2FLNfRpyYHQvADvIjBExBYPDgwfj888+hCwyb1jYYEJX1cFWZ+97+Kng4RYjf/jiX1irNXo620uYFS/4G+8C+sE/9+/c3uy3padDPzy/e+6RFixbpqUrKJkZArgkBISAEMhABEVCMOZhO1QDHMsasUeqyEgIMxJo/fw6U1wvSaiWmiRlCQAgw1omaTun4jIWIJ89AyM5EBF566SWj1Mx6uMrMoEGDULx4MRUsfNac3fhk1I/4e/8Vo7RhikpoG22krQxwTtvZB/aFfUpLm2fOnEGXLl2wZ8+etBRPVxlOE3r8+DHq1KmDBg0avFCXXBACQkAICAEhoCNgrzuQvZEIOJQEOP8+fuUHI9Ur1ViUAGNgzJr6PxV01aKGSONCQAj8R8DOBXCsoKVK/12TIyFggwTefPNNzJw5Cx9++CFy5fICV1v7evoOFaB7996LCAgITU+vjFI2MDAMf/51SdlE22gjbaXNtJ19SGtDp06dUl49FDEuXbqU1mrSVI6rKv30009wcHBAu3bt0lSHFBICQkAICIHMQ8A+83TVjD3l/HvneoBDKa1ROy3JrxAQAkJACBiVAFdCo9eJw38rKhm1fqnMighYvymPHj3CxIkTceTIkTQb6+Liol7gKUbwRZ7n//x7E9Nn7UK3Psvx5de/4OcdZ8wqpuhEk6kzf0PX3svBPW2ibbRR39a0dvzgwYMYOXIkIiIi0LRpU/Tr1y+tVaW6nK+vL1auXKnK0fulUiURYxUM2QgBISAEhECSBERASRJNem9oaB1LA06akGJvO0HU0ttrKS8EhIAQMCkBBux24nTJKoCdOwDGO9F21vwrtmV4Agw+un//fowfPx7Lly9PV39z5cqlPFFmzpyJNm3aoESJEggLi8TBI9cwd8Gf6NB1EUaN26KJKadNIqZQNPl993lMmPQz/td5oRJN6HkSGhqB0qVLq+C3tI2eJ7Q1PZ3966+/8OWXX6oq2Nfhw4erY3NtKJ7cvXsX9erVw//+9z9zNSvtCAEhIASEgA0TsLdh223DdPscgFNNKDdzupvbhtVipRAQAkIgnoDVHDgUB5zrAvb5NZNitMRfO24kCQGLEqhZs6aK30EjGE/js88+Q2BgINLzU7x4cfTp0wdz587F/Pnz1XH9+vXh7u6OE6fuaGLKXiWmjPh8MyZO/RVzvv8TK9cexk8/n1RTbf49cRtXrz3Co8eBCA+PUonHvMZ7FEWYl2VYlnWwLoomM777A4ePXkfWrFnRpEkTML7JokWL8O2334LBb2lbevqmKztv3jx1SO8P9lWdmGnz+++/47fffkO2bNnix85MTUszQkAICAEhYMME7G3YdtsynW7m9EZxKALYOUF+hIAQMBsBacjWCdjnA5zqAI7ltJ7oPj/ttWP5FQLWQ+D999/H0KFDlUEnT55UU1EePHigztO7KVasGOihMXbsWPz444+YPHky2rdvrzxCTp+9i/0Hr+KXnWfww4aj+H7x38pr5PMJW/HxsHXo2msZ2rSfpxKPeY33OB2HeVmGZVkH6ypbtiw++OADzJgxAxs2bMCnn34KxjcpVKhQervxQnlOe2KfyO6Fmya8cP/+/eem7hhLEDKhyVK1EBACQkAIWAkB+QvUnANhlwVwrAg4vQw4lgfsc5izdWnLZgmI4UIgExKw8wA4DdJZ+7x0qq59XnplQgjSZVsj8Prrrysvjdy5c8PHxwcHDhwwSReqVq2Kbt26qba2bdsGThv65ptvMGrUKOWp8t577+HVV18F81H4cHNzAxOPeY33mIdeHyzDsqyDdc2aNQudOnVC+fLlTWK7fqWlSpUCvWr0r5njmFN3njx5omKutGjRwhxNShtCQAgIASGQQQjYZ5B+2FY3OJXHoRjgVF9LNQGHApr9dlrKoL/SLSEgBISAoQSUt4kmmFA4YSBuCimGlpV8QsAKCDBOCKfcMBhqy5YtTW6Rk5MT8ubNiwoVKuDll18GPVV69OiBTz75RHmqcOrN5s2bwcRjeq/wHvMwL8uwLOtgXaYwmGISp8yYou7U1rl9+3Yw9kr+/Pll6k5q4Ul+ISAEhIAQgL0wSJmASXMwwKxjVYAvC/y21T6X1pwMiwZBfoWAEMgUBLTPO37uUSzh56DyNsmXKXouncy4BBinpFWrVnB2ds64nTSwZ4wJ8+GHH6opQceOHTOwlGmyXb9+HatWrVKVd+3aFXnySJB/BUM2QkAICAEh8ByB5E60v1yTuy33zEaAq0nwBcKpNuDSFOCe5/aeZjNBGhICQkAImIUAP9f4+cbPOd3nHQVk8TYxC35pxHIErly5oqbZ7Nixw3JGmKllLulM4YRTg7hEcY0aNVClShUztf5iM/7+/mrKE4P7Utx65ZVXXswkV4SAEBACGYOA9MKEBOxNWLdUnWYCjgC/keULBQPPurwOtZKPQ0mAwWgdCgL0XLHPCdhl1ZIbAK2MtpVfISAEhIDlCGifQ3ba5xE/l/j5xM8pfl6pzy3t84srkqnPs3raR1Zp7XOMHndaGcsZLC0LAbMSYHDZEydOqBf5jz76CBQZzGqAmRqbOnWqWtLZ29sbnCrD5Z0ZMNZSHjmxsbFgbJdLly6hbt26aiUhM6GQZoSAEEgTASkkBKyXgL31miaW/UfAUXvRyAM4ltFSBS1p3+DwRcSpLuDcUEuNAb6UuDTX9pIgHOQ5kGfAQs+AJvY6a59H/Fzi5xM/pxy1zytHfm5pn18UVETs/e+jXY4yHYF27dphxIgRKmYJp5NQWOjZsycsPbXF2ANB4cTDwwO9evXC0qVLlWhh7DZSUx/FE4pVFStWVCslOTg4pKa45BUCqScgJYSAEMiwBOwzbM+kY0JACAgBISAEhIAQsDICjRs3VqvmcAUcxkq5d+9efFwOKzM1zebMnDkTGzduRNu2bdNch7EKLlu2DLt27YKXlxeGDRuGbNmyGavqDF2PdE4ICAEhIAQSJyACSuJc5KoQEAJCQAgIASEgBExGgCvgrFixAlwN54MPPjBZO8au2NfXF1zJ5rPPPkPz5s3BpY+N3YYR6lNV/Pjjj9iwYYM6prcPpxOpE9kIASEgBISAEEgjARFQ0ghOigkBISAEhIAQEAJCID0E6IHy3nvvoU6dOgmqgfKaoEBBoYKChY+Pzwt5zHlh7969avoLxZ558+aB8VzYvouLC3dWlxiod8mSJcquyZMno1SpUupYNkJACAgBISAE0kNABJT00JOyQkAICAEhIASEwIsE5Eq6CYSFhak6KFRQsOjUqRMGDRqEX3/9VV0392bKlCm4cOGCarZMmTLo2rUrvv/+e7zxxhvqmjVt9u3bpwL10qYxY8agatWqPJQkBISAEBACQiDdBERASTdCqUAICAEhIAQyGgHpT8YnMGnSJNy8edNqO9qqVSsVgJVBZitVqqTsvHz5Mr777jsk5o1CoYXTVXbv3q28Q27fvo3g4GBVLrEN7zF4LT011qxZg9mzZ2Ps2LGYM2dOYtkxbtw49O/fH6tXr1Z5O3TogKJFiyaa15IXjx8/Do4tbSC7Bg0a8FCSEBACQkAICAGjEBABxSgYpRIhIASEgFUREGOEgBBIhsAnn3wCeilMmDABp06dSianZW8xZse7776LadOmqaCsw4cPx5AhQ1RA1ISWUQBhwNTp06eD034YpJbTg/r165cwqzr/4osvQO+Mb7/9VokiO3fuxD///IM9e/ao+wk39erVQ8uWLRNtO2FeS51zmtHo0aNV8/SMITt1IhshIASEgBAQAkYiIAKKkUBKNUJACBiTgNQlBISAEDANgaFDh+Ls2bMqJsaDBw9AEeXvv/82TWNGrNXDwwNNmzZFs2bNEq2VgkmbNm3QqFEjVK5cGQULFoSbmxvs7RP/U4911ahRQ9XZvn179O3bFxQfFi5cmGj91n6RAXk5zYh2VqtWDYMHD+ahJCEgBISAEBACRiWQ+L+qRm1CKhMCmZCAdFkICAEhIASsjgBjiDCOR8mSJdVUmJEjRyI0NBRff/21WlnG6gxOhUH0EKGIQu+TqVOnYvHixdi8eTPmzp2baC0UYiZOnAh6tXTr1g2tW7dGw4YNkStXrkTzW/NF9mPdunXKxCZNmqjxVCeyEQJCQAgIASFgZAL2Rq5PqssgBKQbQkAICAEhIAQyEoEBAwaAMURKlCgRH2D0lVdeUfEy7OzswECtjO+RkfqcGfoyatQo7N+/X3W1bdu2+PTTT9WxbISAEBACQkAImIJARhVQTMFK6hQCQkAICAEhIARskADjgFy7dg3FixdX4on+tJbq1atjxowZyJ49OxhMlUKKDXYx05ns5+eHgQMH4sSJE6rvPXr0QK9evdSxbISAEBACQiDTETBbh0VAMRtqaUgICAEhIASEgBAwNwHG9uBqO1wxhgFTHRwcXjChXLlyYPyMwoULq6k8nNLDqT0vZJQLVkHg3LlzaurRlStXlD3Dhg0DA+aqE9kIASEgBGySgBhtKwREQLGVkRI7hYAQEAJCQAgIgVQRoHhy69YtUDzh8r+Ojo5JlmeeL7/8EhUqVACDyjK4LIPMJllAbliEwNGjR8EVhO7fvw9PT0989dVXeO211yxiizQqBISAHgE5FAKZhIAIKJlkoKWbQkAICAEhIAQyEwF98YSeJ05OTil2P2/evBg7dixq1aqlljd/O+V/AAAQAElEQVSmiHLo0KEUy0kG8xDYunWrEk+ePn2qVlGieFKzZk3zNC6tZHgC0kEhIASEgCEEREAxhJLkEQJCQAgIASEgBGyGgL54MmvWLDg7OxtsO2OhjBkzRq1Ic/PmTfXCvmDBAgQHBxtch2Q0LoHr16/Hj0N0dDTq1q2rzhkQ2Lgt2XRtYrwQEAJCQAiYgYAIKGaALE0IASEgBISAEBAC5iGgL57MnDkTrq6uqW6Ygsvo0aPRu3dvuLm5gZ4PXN1FvFFSjTIVBRLPqs+eU7A6d+6M8ePHq+k7iZeQq0JACAgBISAETEdABBTTsZWahYAQEAJCQAgIATMS0BdPuLIOxY/0NP/OO++o4LJ16tSBvhdEot4o6WlIyr5AICFvTquaOnUqOnbs+EJeuSAEhIAQEAJCwFwEREAxF2lpRwgIASEgBISAFROwddP0xZNvvvkGWbJkMUqXSpcuDcZC+fDDD9VUIH2PCKM0IJW8QECfsbu7O3r16gUG+C1fvvwLeeWCEBACQkAICAFzEhABxZy0pS0hIASEgBAwFQGpNxMT0BdPpk2bBr50GxtHu3btMHnyZNSoUUO8UYwN91l9Cb1OGjZsCHqdtG3b9lkO2QkBISAEhIAQsCwBEVAsy19aFwJCQAg8IyA7ISAE0kJAXzzhy3bWrFnTUo1BZegBMXHiRHTp0gX29vbxsVF27NhhUHnJlDgBf39/rFmzBro4M15eXhgwYAAYh0YCxSbOTK4KASEgBISAZQiIgGIZ7tKqEMh4BKRHQkAICAEzE9AXT6ZMmYJs2bKZxYL3339fxUapUqWK8kb59ttvMXDgQIiQkjr8QUFBWL9+PQYNGoTVq1erlY6aNm2qvE5atGiRusoktxAQAkJACAgBMxAQAcUMkKUJ2yAgVgoBISAEhIBtEIiJiYG+eMKpNdmzZzer8ZUqVVIiCl/+y5UrhytXrkCEFMOGICwsDJs2bVLCyfLly/Ho0SPUrVtXra4zfPhwFChQwLCKJJcQEAJCQAgIATMTEAHFzMBN2JxULQSEgBAQAkIgwxOIjIxE//79cevWLRQtWhSTJk1Cjhw5LNbvN998EzNnzsSwYcNQsWJFEVKSGYmoqCj89NNPSjhZvHgx7t+/Hy+ccGliiijJFJdbQkAICAEhIAQsTsCKBBSLsxADhIAQEAJCQAgIASsmQM+Fjz/+OF48YTySnDlzWoXFr732GqZPn44RI0agatWqIqQkGJVffvlFTXP6/vvvcfv2bRFOEvCRUyEgBIRA5iNgmz22t02zxWohIASEgBAQAkIgMxG4dOkS2rdvHy+efPXVV2CwUWtj0LhxY7VaDwOg1qxZM15I4TLIc+bMwcGDB63NZJPZc+zYMcyfPx89evQA+37jxg0RTkxGWyoWAkLA7ASkwUxJQASUTDns0mkhIASEgBAQArZD4MKFC/jkk08QEREBZ2dnfPnll8iVK5dVd4BL8FLkGTt2rBINvL29QS8M2t6xY0flrbJv3z6r7kNajNOJJp07d8aYMWOwbds2maqTFpBSRgiYgYA0IQSEQOoJiICSemZSQggIASEgBISAEDATgfPnz2PkyJFg7BMnJydMmDABuXPnNlPr6W+mfv36YHyPRYsWoXfv3qhevTr8/Pywe/duFb/l3XffVXtbFlMOHz6MGTNm4L333osXTZ48eaL6yj6z72QgMU7S/zxJDc8RkBMhIASEgNkJiIBiduTSoBAQAkJACAgBIWAIgbNnz+Kzzz6L9zz54osvUK1aNUOKWl2eQoUK4Z133lFiCeOAcEpP5cqVERISAoonDIbLpXvHjRuHlStX4sCBA3jw4IHV9ePevXvK3hUrVoC20maKWr///rtahph9Yt/YR/aJfWbfra4jVmGQGCEEhIAQEAK2RkAEFFsbMbFXCAgBISAEhEAmIHD69Gkwjohu2o4tiycJh4urB7Vr1w5Tp05VsUG6dOmC8uXLg8szHz16FD/88AM4/ad79+7Kq4OBaRcuXIg//vgDjCOSsD5TnNPjh3FnduzYgblz52Lo0KFo06YNevbsqUSgdevW4ahmK22m7ewD45ywT+wb+2gKu6ROISAEhIAQEAKWJCACiiXpS9tCQAgIASEgBITACwROnTqlpoLoxBPGDeHKNi9kTOcFayhesmRJvP/++2oKzKxZs8BVhlq1aoUqVaogW7ZsyquDYtKWLVvwzTffoH///qDXx8CBA9XUIK78Q2+P1atX46efflJTg44cOYJz586pgLu+vr7Kg4csfXx81DV69nDaDb1GWC89XubNm4cpU6Yo7px2QxsGDx6Mb7/9Fj///DMYhyY8PBxc9YjBcelZMmjQINBmTt9hH9gXa2AqNggBISAEhIAQMBUBEVBMRVbqFQJCQAgIAZslwG/fL1++DL6IMlYFX0z5gsoXVb6wjh8/HsOHD0ffvn3xwQcfoHXr1irxuE+fPhg2bJia3jBt2jS1CsmqVauwefNm7Nq1S63Cwhfi4ODg9PLJkOVPnDgBBl7lC7+Li4vyxKCYkCE7m6BTZcuWxVtvvYV+/fopMWP9+vWg5wmnMXEFojp16iBPnjzKU+XKlSvPPZ9r1qxBSs9np06d1DPLgLycdkPhg/XT42X79u3Yu3cvGAT2zp07yjJ6kTRp0kStokMPoOXLl4Pt0DuGIsubb74J2qwyy0YICAEhIASEQCYgYJ8J+ihdFAJCQAgIAaskYB1GcXWUgwcPYu3atZg4cSJ69eoFfvvOb9fHa0IJBRO+mPLFkUIKBRUKK4l9w89v+2/fvg0GPuVUjD179qhVSFg3A2nOnDlTrSDDKRkMuMkpGnwZ5QvsoUOHwPgS1kHFMlYcP34cZK4TT+h5wpgalrHGOlotXLgwGjVqhG7duqkAuow9snHjRiWwcJWbIUOGqGeWK/vwuX311VdBoaVChQooUqSI8hjhykVM9B6hKFKxYkW1MlDTpk3jhT+KgRQFyZ9eJ1w9h8/9p59+qqYR1a5dG3nz5rUOKGKFEBACQkAICAELEbC3ULvSrBAQAkLA9glID2yOgC6mA18M+a0+XzoZ8JIv6vQS2b9/P+7evav6xRfXWrVqoXHjxmjZsqWaZsFv3RkLgsEz6V3CeuiZQmGFiSILr1F04YsoX0j5YkrPFHqp8IWVK5GULl0a9vb2Kkgog4VyCgW/4Wd8iQ4dOqjYHwsWLMDOnTtBm5VBGXxDzxN6RYh4kvJAe3h4qCk+DRo0QLNmzdC2bVt07txZea7ovEs43YfPEJ9JPptMPE7s+aRnSsLnkysepWyJ5BACQkAICAEhkLkIiICSucZbeisEniMgJ0IgMxC4du2aCspJ4WPw4LiYDnyZPHnyJPz8/MBpIgyC+fbbb4NxJRjTgd++c2oDhRV6izDuBINkMu7D66+/jnr16qFSpUrgt/leXl7gt/tMSX3DzxfUvn37qmk/FFb4Df8vv/wCxp3gdB/Wy2kq7u7uCAgIAD0xtm7ditmzZ4M203Z6qbAvGXHMOBbkQvHE1dVVTdvJ7J4nGXGcpU9CQAgIASEgBGydgAgotj6Cmdt+6b0QEAJCIFECt27dAqc5cPrBgAEDQA8PBsGk1wenN9DLY9SoUVi8eDEoVDAWxEcffYTmzZurmA7m+va9ePHieO2110DPFgbw/PHHH7Fs2TJ8/vnnyuOFttJm2s4+sC/sE/vGPibaeRu7yICx9OjRiSecRkVxysa6IeYKASEgBISAEBACmYCACCgWHWRpXAgIASEgBIxFgFNvuKIIhRF6eyxduhRnzpxBlixZ8PLLL4PX6fXBaSJdu3ZV1woWLAhr+8mXLx9eeukl0OOFttJmCgz0fKGHCvvEvrGP7BP7zL5bWz8MsYfBdHUBY+l58vXXX4OxOwwpK3mEgBAQAkJACAgBIWBuAukTUMxtrbQnBISAEBACQiABAQZ05fQPBn/ltBvG0vD09ATjjVBg2LRpkxJPKKIkKGozp5wyxGk89FDhtCIGC82VKxfYV/aZfScDBqK1lU4x4C6FIZ3nyeTJk1GuXDlbMV/sFAJCQAgIASGQ+QhIjyECijwEQkAICAEhYJMEdMIJhQMe58+fHy1atABXJuGqNwzgasuiSVKDwsC2XOaWQW91YkqBAgXUkrYMRMvpPwyGm1R5a7jO2DMct7CwMOUhNHXqVDV1yhpsExuEgBAQAkIg4xKQngmB9BIQASW9BKW8EBACQkAImJUAxRK+fDPxmHFEGBuE01q458okZjXIgo3pxJQlS5aoALhc3efff/9VyzGPHDkSe/futaB1iTft7+8Pep5cuXJFrSSzbt060O7Ec8tVISAEhIAQ0CMgh0JACFiYgAgoFh4AaV4ICAEhIAQMI0CxZPz48RivJR4XKVIEjAPCFW3oeWJYLRk3FwPgkgVXEqIgweCsDExLT5w//vjDKjrOFYYY80QnnkyaNAnmCthrFQDECCGQ6QkIACEgBISAbRMQAcW2x0+sFwJCQAhkeAIUSyiaMPGY01V69uyplvht3bo1HB0dMzyD1HQwoZBy7tw5fPPNNxgyZAh27tyZmqqMmvfp06dqepVOPGHAWAcHB6O2IZUJAZMTkAaEgBAQAkIgUxMQASVTD790XggIASFgvQTu37+P6dOnx3uc5MmTB926dVPCybvvvguu2mK91lvesoRCysWLFxW7ESNG4OzZs2Y1MDAwUC3NrBNP6BnD5ZnNaoQ0pgjIRggIASEgBISAEEg7ARFQ0s5OSgoBISAEhICJCHDp3k8//RS7d+8Gl+7t1KmTevlv3749PDw8TNRqxqxWX0gpUaIEuHQwRZQffvjBLB0OCgrC6NGjoS+epKNhKSoEhIAQEAJCQAgIAYsREAHFYuilYSEgBISAEEhI4Pr16yoA6pw5c+Dj44P69euDK7R88MEHyJEjR8LsNnhuOZMppEyePFmtVBQTE4OVK1cqYePChQsmMyokJASjRo0S8cRkhKViISAEhIAQEAJCwJwEREAxJ21pSwgIASFg6wRMaP/mzZtBr5P9+/crr5M+ffqAAUfpNWHCZjNV1VmzZgVXKvrkk0+QN29eHD9+HFytZ+PGjUbnEBoaquoWzxOjo5UKhYAQEAJCQAgIAQsREAHFQuClWSEgBCxDQFq1PgL0gBgzZgwWLVqE4ODgeK+TNm3aWJ+xGcSiV199FQzi2rhxY0RERGDp0qUYN26c8hQxRhfDwsLAaUIinhiDptQhBISAEBACQkAIWAsBEVCsZSTEDiFgGAHJJQQyFIG1a9cqr5Njx46J14mZRzZ//vxK5Ojfv79if/ToUXW+ZcuWdFkSHh6uxlTEk3RhlMJCQAgIASEgBISAFRIQAcUKByVjmyS9EwJCQAhAeZp88cUXWLVqFaKiosTrxIIPRcuWLcHYKLVr1wan3SxcuFDFoaEQklqz6M3C6UEinqSWnOQXAkJACAgBISAEbIGACCipHSXJLwSEgBAQAuki8OjRI1A8rJg0/QAAEABJREFUOXToEBwdHSGxTtKF0yiFS5UqpcakS5cuqj7GoRk/fjz8/PzUuSGbyMhIDB8+XE0DqlKlCqZMmWJIMckjBISAEBACQkAICAHrJZDAMhFQEgCRUyEgBISAEDAdgRs3buCzzz7D6dOnkSdPHkyYMAES68R0vFNb8/vvvw8KJ15eXjh58qQK4nvv3r0Uq6EX0bBhw0Q8SZGUZBACQkAICAEhYF4C0ppxCYiAYlyeUpsQEAJCQAgkQeDs2bNgvI379++jbNmy+PLLL1GjRo0kcstlSxGoW7euElHKlCmDq1evggF+OSUnKXuio6MxdOhQEU+SAiTXhYAQEAJCID0EpKwQsCoCIqBY1XCIMUJACAiBjEngyJEjYGwM9q5+/foqxkaRIkV4KskKCXBKDz1ROFbe3t4YPXq08hpKaGpMTAyGDBki4klCMHIuBISAEIgnIAdCQAhkJAIioGSk0ZS+CAEhIASskMDPP/+sPBpo2ltvvaWmhbi7u/NUkhUT8PT0VGPVokULBAYGYuTIkTh8+HC8xbGxsRg8eLCIJ/FE5EAIZFAC0i0hIASEgBCIJyACSjwKORACQkAICAFjE5g/fz7mzp2rqv3ggw/w8ccfq2PZ2A6BAQMGgMFlKZgwZs2ePXuU8YMGDRLxRJGQjbUTEPuEgBAQAkJACBiLgL2xKpJ6hIAQEAJCQAjoExg1ahS2bdumLlE46dSpkzq21Q2nIS1YsABff/01Pv30U/Ts2RNt27YFBYbE+rRr1y419WX69OlYvnw5fvrpJ3B1m7t37yaW3aqvMbgsp+pw1aRp06Zh4MCBIp6Yb8SkJSEgBISAEBACQsBKCIiAYiUDIWYIASEgBDISgUmTJuHEiROqS2PHjgWn7qgTK94EBQVh9+7doPCRmJnff/89tm7dir///htnzpwBV6cJDQ0Fg6gmlp91HT9+XNW5fv16sPzEiRPRq1evxLJb/bVmzZqpqVh58+ZNpXhi9V0TA4WAEBACQkAICAEhYBABEVAMwiSZhIAQEAJCwFAC8+bNw759+1T28ePHg4FI1YkVbhggddOmTSrAbbt27UBvkZkzZ8LHx+c/a58dccrKhx9+iOHDhysvFHqj/Pjjj+A0pWdZnttx9RquNERvDXrfvPnmm6hduza4ys1zGZ+dML4IPXYSa/tZFovvatasqUSUl19+GVOmTLG4PWKAEBACQkAICAEhIATMSUAEFHPSlraEgBAQAhYgYM4mf/jhB2zfvl012a9fvyTFApXBwhuKFRREFi9ejLNnz4JBUyluMDCql5fXC9ZVq1YNFFmaNm0KHnMVoeSC4Xp4eKBWrVpo3rw5GP+FAswXX3yhBIgXKtcuML4IxRiKLcxLr5Xbt29rd6zrt1ixYuD0LOuySqwRAkJACAgBISAEhIDpCYiAYnrG0oIQEALpIyClbYTAzp07sXLlSmXtO++8g1atWqlja924uroq01599VXQ62Tt2rVK3HjjjTfUdXNvGFelfPnyqtnLly+ruCl9+vTBxo0b1TXZCAEhIASEgBAQAkJACFiWgAgoluUvrWcKAtJJIZDxCTDA6uzZs1VHmzRpgt69e6tjS284HWbDhg24fv36C6YwpseOHTvU9J1y5cq9cN/cF8htxowZWLNmDfr374+qVasqE8LCwtReNkJACAgBISAEhIAQEAKWJSACimX520brYqUQEAJCIBkC9JZg7BBmadCggVqhhseWTI8ePcLUqVPB6TDLli3Dd999Z0lzUtV2zpw50bJlS0yePBkUeDp37pyq8pJZCAgBISAEhIAQEAJCwDQEMoWAYhp0UqsQEAJCQAg8fvwY9JrgCjY1atQAA6damsovv/yCvn374s8//1Sm5M+fHz179lTHGWXDWCqMx7Jly5aM0iXphxAQAkJACAgBISAEjELAlJWIgGJKulK3EBACQiADE4iKisKsWbNw69YtVKhQAV999ZXFe8t4IXPmzEFoaChKlCiBcePGYenSpahYsaLFbTOmAYzfQtFq4cKFShziFCpj1i91CQFbIRCLKITjMYJxFYG4iKc4gwCcgB/+gS8OwQd/4zH24BF2QZIwkGdAngFreAb4mcTPJn5G8bOKn1n87OJnWLD2WRaOR+Bnm618Dmc2O0VAyWwjLv0VAkJACBiJwKJFi3D8+HGULFlSxRGxs7MzUs1pr6ZUqVKoXLkyuHTw3LlzUa9evbRXZsUlGXB2/PjxKFCgAO7du6eC39L7JzAw0IqtFtOEQPoJ8KUiQpNFgnENfjiqxBG+fATjOkJxG2HwVoJKpHY3CoGI1q7EIir9DUsNQkAIpIKAZE2OAD+TorXPJn5G8bMqXPsk42cXP8P4WRaAk9qVPdqn2GEE4RLC8Qix8jkGa/kRAcVaRkLsEAJCQAjYEIG//voLXAY4a9asGDp0KPLly2cV1levXl3FPuHSwVZhkAmN4JLLCxYsQPfu3eHq6opjx47h0qVLJmxRqhYCliEQjWDtv2vwx794gr3gPhjXEKkdQX6EgCkISJ1CwAoIROIpQnALATj53GdflCarQH4sRkAEFIuhl4aFgBAQArZJgAFaV6xYoYxngFNOlVEnZtwEBwdj165diIiIMGOr1teUo6Mj/ve//4HeQF27dkWtWrWsz0ixSAikkUA4HmuvD2fgg4NKQInQjmIRk8baMlcx6a0QEAIZiwA/+/gZSPHYV/tMDMAphONhxuqkjfRGBBQbGSgxUwgIASFgLQRWrlwJb29vvPLKK2q1GHPbdeXKFXz00UeYOXMmtm/fbvLmIyMj8fDhQ5w/fx779u3D1q1bsWTJEkybNg0jR45Er1690LZtW5V4zGu8xzzMyzIsyzpYlykMzpUrFzp06GCKqqVOIWBWAjEIRwhuwQ9HEIATCIO31n6sluRXCAgBISAEdAQonlBE8UWcwBylycy6e7I3LQERUEzLV2oXAkJACGQoAlzhZvfu3eALe5cuXczeN3qdML4JxQgvLy+89NJLJrHh1KlTWL58uYql0qpVK3Tr1g3Dhg3DpEmTwGkzP/74I/bs2QPmu3v3rgpay8C1POY13mMe5mUZlmUdrGvw4MFYvXo1Lly4YBLb9Su9evUqTpw4oX9Jjs1CQBpJLYFohCAQF8CXgSBcQqQmn6S2DskvBISAEMhsBKIQpEkn17TPzgPap+YpRGhHmY2BufsrAoq5iUt7QkAICAEbJXDjxg3Q+4TmUzxhAFMemyutXbtWeZ2wvWrVqmHevHkwVuyVmzdvgt4iXB74vffeU54l69evB71dylUphNoNS+PVFlXQ6v26+KBvY/T9tDk++aotJnz3AWas6IlFWz9Wice8xnvMw7wsw7Ksg3UxTsmaNWtU7BhOv5k6dSp27twJii/smzHT6NGjMWrUKKxbty511UpuIWByAv95lYTiNvzwD0JxBzGINHnL0oAQEAJCICMSCMdD+OOYJqlcRix0wbP/+6yF/BiFgAgoRsEolQgBISAEMj4BiidPnz7FG2+8gddff92sHeZqP6tWrVJttm/fHl9//TWyZcumzhPbGHKNghA9RDgdqF+/fsqz5NChQ2B8lYrVi6DLR69izrq++GxKOwwY/Ta6DmiKd7s0QLPW1VG/STlUqlkUxUrlgVeerHB2cVSJx7zGe8zDvCzDsqyDdc3b0A89hzZD9XolwVVz/vzzT8yePVtNBaJ3zcKFC0HbDOlDSnlYn4uLCxizhn1NKb/cFwLmI2CnSSX+2jemJxCIi5pwEm6+pqUlISAEhEAGJhCCm/DDUYThAQDLr5CIDPYjAkoGG1DpjhAQAhmCgNV1YsOGDTh8+DAKFSoEep+Y28CCBQuiatWqGDt2LDgVJj3tP3nyBEuXLsWQIUOU18n169fh4uqEmg1KxYsmn056F03froqs2d3S01SiZd2zuuLl1yti8LhWoJhCTxWKLa5uzsrjZcuWLco22khbE63EwIuc4jRjxgxwutPWrVsxffp0A0tKNiFgOgKxmlwSjGvaH/j/IByPTdeQ1CwEhIAQyKQEohCEpziNpziLaIRkUgqm6bYIKKbhKrUKgUxOQLqfkQicPXv2uak7OXPmNHv38ubNi8mTJ6N+/fppbjs8PBwbN27UxInBas/zqrWLo/fwN/HN8h4YOKalyUSTpIymmELxhCLKjBU91NQg2kTbEtqaVB0pXecqSVOmTIG7uzsYv2bx4sUpFZH7QsBkBMLxCP74R83ZB8S1HPIjBISAEDAhgTDcB71RQnHbhK1krqpFQMlc4y29NZSA5BMCQiCeAF/ko6Oj0bp1a7z88svx123pgDFGBg8ZrDxPnjzxQdlKBdH/sxYY+kUbvNS0vEk8TVLLRyem0CbaRhtpKz1RaDv7kNo6dfnpwTNx4kRkzZoVhQsX1l2WvRAwK4FgXEcATiJS20J+hIAQEAJCwCwEYhChpkoG4ZJZ2svojYiAkkFHWLolBISAEDAGgYMHD+Lo0aPInTs3GHvEGHUaUsfff/9tSLYU8xw4cAAjRowAY4zcvHETRUvmwYeDX8eoaf9D3UZlUixvqQy0jTbSVtpM29kH9oV9SotdZcuWBadiMYZNWspLGSGQHgJ0JQ/G1fRUIWWFgBAQAkIgHQRCcAtPcQacRpmOajJ9UWsVUDL9wAgAISAEhIA1EPjll1+UGW+//TY8PT3Vsak3nGLCILFcqSY9bTEY61dffYXTp08jb4Ec6NjnFYyb/T5eeaMSbOWHttJm2s4+sC/sE1cgspU+iJ2Zm0CM9s2nLw4hDA8yNwjpvRAQAkLACgiEwRt+OIxohFmBNc+ZYDMnIqDYzFCJoUJACAgB8xKgFwhXv+GUDwoo5mh9165d2LRpk4rX0bBhwzQ1GRAQAE5XYTBWZxdHtO3SQAknb7SpAQcH2/tnjzbTdgop7IujowO2b9+OkSNH4tGjR2liJIWEgDkIRMAXT/AXohBojuakDSEgBISABQnYTtNRCIIP/tY+m5/ajtFWZKnt/SVpRfDEFCEgBIRARibw66+/qu5RPMmSJYs6NuXm33//xcyZM1UTX375JYoWLaqOU7O5du0ahg4bgv3796NIidwY9uU7aP1+Xbh7uKamGqvMyz6wL4PHt4ZXnmw4deoUBg8ehCNHjqTZ3pMnT6Jz5844c+ZMmuuQgkIgMQKhuAN/HIMEitUQyK8QsAUCYmOmI+CLwwjFvUzX7/R2WASU9BKU8kJACAiBDEjgzz//VC/opUqVAgUUU3fxxo0b4NQUtjNq1CiUL1+eh6lKXGZ5wIABuH/PG3VeLqPEk3KVC6WqDlvIXLlmUXwysS1KlssPPz9/jB8/HuvXr0+T6T4+Pnjy5Am++OILtU9TJVJICCQgEIb7CMSFBFflVAiYloDULgSEQOoJBOIcQnAr9QUzcQn7TNx36boQEAJCQAgkQUA/9om9ven/qaBgExYWhlatWqVppZ+1a9diwoQJqjetOtTBR6NaIEdOd8o+KkwAABAASURBVHWeETf5C3li7MwOqFG/pOre8uXLwaWK1UkqNk2bNkWtWrUQFBQUzy8VxSWrEHiBQBSC8RRnX7guF1IkIBmEgBAQAhYhEIRLCIdMCTYUvun/KjbUEsknBISAEBACVkHg999/x7lz51CpUiWYa8WWd999Fx9//DH69euXagaMBbJq1SpVrtewN/Bu15fUcWbYDBrbCq+1rKa6unfv3jTx48o+XGXp6tWrmD9/vqpLNkIg9QQ4WScKvjiUlqJSRggIASEgBCxIIAAnEaXJ35CfFAmIgJIiIskgBISAEMhcBPS9T8zV8+zZs+Ott95KdXPNmzdXU41YcMyMDmj4WgUeZqrUuX8T9BsZx+7mzZsgk9QA8PDwUEs9s8y2bdtw9mwm9R4gAEnpIhCA01r5GC3JrxAQAkJACNgaAX8cRwwibc1ss9srAorZkUuDQkAICAHrJbBjxw5cunQJNWvWxCuvvGK9hmqW6XurzF3fD6XK59euZs7feq+UxYyVPeM7T6+c+BMDDipWrIiuXbuqnL6+vmovGyGQGgJBuIwIPElNEckrBISAEBACVkQgRvsUD8AJK7LIOk0RAcU6x0WsEgJCQAhYhMCBAwdUuy1btlR7M25S1RTjfdDbgoUoHHhks/1VdtiX9CSv3FlBIYl1cIUexoXhsaGpQ4cOagpPo0aNDC0i+YSAIhCC2wjBTciPEBACQkAI2DaBSPjjKWRlPiTzIwJKMnDklhAQAkLAcAK2n/POnTv4999/kT9/ftSpU8ekHbp16xamT5+eppVfuOIM433QQE5doXDAY0kAhSROZSILxoXhykQ8NjQVK1bM0KySTwgoAuF4hCBcVMeyEQJCQAgIAdsnEAZvBOOa7XfERD2wN1G9Uq0QEAK2RkDszfQE/vnnH8WA03fs7OzUsak2U6dOxe7du+PjlxjazpEjR8AVZ5ifwVM5dYXHkv4jwKlMDKbLK1yZ6No1+SOILCQZn0AsYhCCG8avWGoUAkJACAgBixIIxnVEIsCiNlhr4yKgWOvIiF2pJiAFhIAQSB8BfQElfTUlX5pxVq5fv448efKkKs7Ko0ePMHv2bFV5jfolweCp6kQ2LxBgMN1WHeK8iCZ9PQkBAfJH0AuQ5EK6CVA8kT+w041RKhACQkAIWCGBWE0gv26FdlneJBFQLD8GOgtkLwSEgBCwGIGbN2/i5MmTyJ07twogaypDIiIiwKklrL9v375wdHTkoUFpxowZ8PPzQ8ly+TFobCuDymTmTO92fQl1Xi6D+/fuY86cOalGsWDBAgwYMAChoaGpLisFMj6BSPiD31BCfoSAEBACQiBDEgjHY4TiTobsW3o6ZUQBJT1mSFkhIASEgBCwJIGjR4+q5jl9x8nJSR2bYvPzzz8rEaRChQqoX7++wU3MmzdPTffxypMNuukpBhfOxBk/6NsYRUrkxv79+7Fw4cJUkbipiWqc/rN169ZUlZPMmYMAvU+A2MzRWemlEBACQiCTEgjGdURrMkri3c+cV0VAyZzjLr0WAkJACDxHwFzTd3bu3Kna7dWrl9obsuHKQNu3b4ejowO6D3wN+Qt5GlJM8mgEcuR0B0UUZxdHbNmyBWSpXTbot127dirf5s2bxQtFkZCNjkAoboPfTOrObXkfHOZvy+aL7UJACKSHgJRNkUCM9mkfookoKWbMRBlEQMlEgy1dFQJCQAgkRuDq1as4e/YsPD09TTp9h22///776NSpE8qVK8dTg9K2bdtUvlYd66JyzaLqWDaGEyhXuRDebl9HFdCxVCcpbGrUqIHSpUsjKCgIjFuTQna5nUkIRCMEwbD9wLE+AXfwx7HF+PngLBw+twkhYRInKJM8whmqm9IZIWAOAqG4p8koD83RlE20IQKKTQyTGCkEhIAQMB0B/ek7bm5upmtIq7lJkyb44IMPtCPDfumxcvr0aeQtkAOvtaxqWCHJ9QIBsiNDsiTTFzIkcaFDhw7qzk8//YTYWJmuoWBk8k0IboHfSNoqhqBQXxw4sx5//LsEPk/vqm7cengG2w/OxOlruxEVHa6uycYsBKQRIZAkAf6TExoSof3bk2QWuWFGAiEZQDg3Fi4RUIxFUuoRAkJACNgoAXNN30ktnvDwcPy0bYsq1lQTT9w9XNWxbFJPgOzIkCXJlGx5nFJq0KAB8uXLB66AdOOG7XsdpNRfuZ88AQon4XiQfCYrvRsRGYLjl3dgx+G5uPv4QqJWXri1D78c+hZX7/2jvbTFJJrn+YvmOQsLjQBTcq1FREQhOCgsuSxmuxcTE4sAv+Ak7eH9wIBQcJ8Wo8iC/U2uLPPQhrS2kbButufnEwQmY9absB05/4/AySPXMKTzIlw5f++/i3JkMQKReIpwPLJY+9bUsAgo1jQaYosQEAJCwMwEvL29cfHiRdDzhAFkzdx8ss1xusnNG7dRtGQevNayWrJ55WbKBMiQLMmUbFMuEZfj448/Rtu2bVGiRIm4C7LNOARS2ZMwTTyJQWQqS1k2e0xMNC7c2o+fNWHkyt0jiNX+K1GgBlo3HI72r46PT2/U6QuvbIUQFhGMfy/9gp1H5+O+z2XLGq+1zhf37776GWMHrMGTR0+1Ky/+UiyYNmozxn28Fv6+wS9mMNOVxw8CMH3MFvRoORsDOy5E/3bz8VH7+fh5wz+IioqOt+LU0esY9MFCHPrzYvw1Qw8eefvjsz4rsfzb3YkWYTubVx1Ev/fmKRvGfLQavo8DE82b2EV6PVy/9ACr5v+J0f1WYUD779G1+Uz0av0dBndapBL7NmvCT+DYJFaHXDMOgejoWNAD5al/qHEqlFrSTcBWBfR0dzxBBSKgJAAip0JACAiBzETg+vXrqrulSpVC1qxZ1bE1bJ48eYKftsWt/kLPCQcH+ecqveNChmTJesiWjHmcUmIslNQE/U2pPmPel7rMRSBu+pZt/fEci1sPTuOXw9/i9LU/EBkVhvxepfFmnX6oXa4VXJ09noOXwyMfXqvVEy9Vbg8Pt5x4GvwY+06txZ7jyxEQbLlvXZ2dHZEnf3Y8vO+P6xcT9/4J8AsBhQVPLw+4upluFbXngCU4oXgy7fPNOHPsJnLlzY6XmpZHrZdKIToqBhuX7VeCR9QzEYUvxtHRMfBJRBAKCQ7H7C+2oXuLWUp4oaCh39Tpf24qQSRbjsSnm+7cfBzbfjiK/IVyomL1Irh3ywf/7L+iX0WyxxHhkVi/ZB/+2HYSd28+USJJ7nzZVV9efr0imF55sxKavFUFTk6OydYlN9NH4P5tn/RVIKWNToAiehSCjF6vrVUof5Ha2oiJvUJACAgBIxLQF1CMWO1zVe3evRt9+/ZV00Ceu5HMCT0kfJ74omylgnjljUrJ5LTpW2Y3nizJlGzJ2OwGSIM2SsAO4XiMSNhGoNUnAbfx29EFOHx+MxgcNrt7HrxaoxsaVf0A2dxzJzsGhXKXR/N6H6F66Tfh7OSGx/43tbrm4+iFrQiLsMyLQ4my+ZTND+75qX3CTXBgGMLDo8DVtuwtJDbv3XkWD+/5o3XHupiyuBt6D38TH3/eEtOX9UDZygVxaO9FXDpzT5nukdVV2frgnr86120olvy4/ACOH7qmpvfs/vkUHj/4L0+0JsacPXFbla1Wp4SumNo/9Q/Bvwev4rctx8HPuM9ntFc25CuYA6eP3VRCiMqYwsbF1QnDvnoHo6f/D1mzu6F6vRJaHz5Ufek5tBmYPhz0OqrXLQE7uxQqk9vpIkCRzS2LMzy93NNVjxQ2LgHbEtKN23ddbSKg6EjIXggIASGQCQnoBBSutpL67htWYvPmzbh16xbu3LljUAHG2vhp208qb1OZuqM4GHOjY0rGZG3MuqWujEvAFv5oDgzxwb7Ta7H736XwD3qALC7ZULfCO3izbj/kzlHM4MGxt3NAmcL18Hb9wShbuL72omyPG94n8fOh2Th7409Ex0QaXJcxMrplcUm2Gs9cHnB3d4FHNlfQYyXZzCa4GR4Wiavn7yNHTne81LQC7O3t4luhTW+9WwsMQn353D11ndcoVAT4BT8nbNy4/AAH/7yIgkW8wMDXnHpDjxNVSNswxstDTUTK7umOfIU8tSv//e7dcQbffrkdEeGRaPNBPWTReGTxcIFXnmzKeyckKPy/zCkckSFFqaCnYcqWFLLLbRMRoGDo6OQAPiuQH6shEIYHmi2xWsq8vyKgZN6xl54LASEgBFT8E2LgFB7ujZ0eP34MijTOzs6oWtWwVXR+//137Y/gCFStXRx1G5UxtkmZvj4yJduI8Ajs2rUr0/MQACkTiEYw4v5oTjmvJXKERwbj2KWfsePIXNx/chlOji6oUrIp3qo/EMXy8XPnvxf61NjHeqqVfgNv1fsYhfNUQHR0JM7d+Au/HPwW1+8fV6JAauozd17G6Ni5+V8M67YE3d6apdLSWb8/F49EZ9P9O76YNnozerT6VsX8GNlrOc6fvK27neye4giDtebJnwPZPbO8kDdbjixwdnECX4h5k+dZs7mpqThhIRG8pLEE/vrtrPbZHyeAUIhx00SQS5roQs8UZnrqH4LAp6HIWyAHKI7wmi7pvFkq1yyGMhULqssUQrJrYgtjxARp5dRFAzfkwayFi+fiLtFEW74esRF/7zqn7kdFRatpR33fnaviv9y88lBd54Z8OJVoVJ+Vahwmj/wxxcDAJw5fQ///zQfLPH7wvPfX3ZtPMKrvSvR+Zw52bT2h+LEd/UR76JHDQKyM48KxXTl3j9ZunAD45OFTDO26GItn7Hrhmbh26QEGdlyA6Z9vBqdVJayXz9GgTotwT2+aTVhoJH5Y9DeGd1+q7KJtXw5dh4tn7uoXB9mO+3hN/HWWo120j2UZxycsNEJ7PoLA54TPCysgQ8bN+eTDZar+83rPJ5+R86fu4Ish6+Kf4cS4sR5J6SMQjRDt3wPv9FVi46X/z951AEZVbNGT3ju99957EURQEUEEbAiioFQpgg3ErwIKiiJFQURApYiAIIhSpErvvffQISQkpJAe/jsTXtiElE2ym+wmNzLz3pu5c+fOmecmc/bOHSFQrHwCxXxBQBAQBLKKAD1CQkJC4Ovri5IlS2ZVTbrttm3bpuqbN28Oe3t7dZ9RduzYMSXS9Ikq6iqZ6RFo/HhlpfTIkSPqakzGk3g+++wznDmT+4E1jbFXZEyHQCJ5YnnfONIT5Lj/ZvyzYwrOX9unBlyheEN0aPoOqpZuATtb4z5zVMN0MjdnbzSr8bKKkeLrUQyRMWHYe2oF1uz5QW3xSadpjlaFBEWA3iDslAvuUYMXqAUtT7zhtpbGj1cCyY642HiKJKX9O8+rhScXpCVK+6l4H1zETh+/GlcuBibJZXRDkiImOu4RscsXbyMyIhoVqxZTdTwVrHBxHzB2C71MWEhvlNPaQrtkmQIqdglJksJFvRBwPQT3wqMoguDAcHAxT1KD5Igq1DISRWxvZ2+Lx56sBl61YvWPW3g4Xh0XVWjped2JAAAQAElEQVREdu3SHTi7OmqEkFua0vFxCQgKCMNWjUAhmcLAtoz3EqvhW79ZeRQq5q3a0r5fpqzDtHErFXlQoowfatQtpQKkkhRQQg8yki4DX5mOlX/sxaLZWxGtkRI3rt5R9+yPYhzrD1+uAufYxsYGqzWS7PbNEFYlJeLE/hb8tFl5+TRoXgFFS/hg48ojWPJr4u9lbz83lClfSG2vOnHoSlJbkhcLNSKE83N0/yUVDyapUruh7PaNJ1FEGx/j7mhFal4mfbYcJOxIzDBuT5WaJdT7Q2Ju95bTFFMpJipWsz0U9Bqipw/bcbuWg4Mdmraqojyp+B7xffL0doWTs4MifX6asAYzvlmDwFt3UbN+aRQvnUhuxWnEFfH9+qOloBdTYY3IYwwe34LuCmPVqWSGCGT7PvF3QrbVWK0CIVCsdurEcEFAEBAEsocAPUOooVIl83l5HDhwgF2gSZMm6ppRdvXqVZw9exbOLo6o1cB4l/uM9Ep9cgSILf8o5Tvg7++fvDKNp3PnzmHPnj1YsGBBGhJSnFcRiEXyxRly+YckwMUbB7Fy53c4dmET4uJjULxAFTzbZBDqV24PR4dHvSBMYTJP6XmqYV80rf4iSKow0CyDzG45PF8FnTVFH6npSIhPPFK5WCm/1KqTyrgYJzYsWLVkn1qsczvLD38MwEdfv4QBw5/FW8OeVp+vlGGiVwi//bezs8GI8S9h9PfdVbyP7v1bITTkntr+Qrn0koODPdw8nNUimqemGMpe9Q/EP4v2wtvPHTW0RS/rSHCULl9QHXMccOMui3Dlwm0E3LyLqrVLKl38HeBTwAOhdyOTSCEG0o3XSIsChTxVGz0LD9WWc9eCUaiIF8pULKwXq6tPgcRFdLBGLqkCIzL2cU8jfIjJ+VM3sGDGZnDxzlN56LFBrwxuJ6IXDIkekkDb15/Ajk0nUbdxOUyZ31fhzG1E9IwgGUEvFZI5o7/vhi9+6AEfbWzvvTEbJA4MTXJxc4K9vZ3C7PatULw59ClUqVUSF8/ewl1tPii7ec0x0Ivj9bdbo0uPpmD//mcDWKUS+/xn0R4c3HUBT3asg0nz+qg5/UibX+J+6fxtkCRhP8+8UF/rzxY7NEKE7ajg7PHrOH/6Blo8XR1lKhRSdSTUWMdEzxhu03quayNwjMSLY6SnCbfc9BzSBp9P64F3x3TC2Ok94FfIA0vn7Eg6Rcq3oIdGTLkq8oknNJ0+dk3Z+d3v/fDCG800e+wU8cE54BYsxkIhyULvExKB42f1VOPxeuDtdFIjf7ZtOIFKNYph8vw+GDfjdRX/5v0vuqBUuYI0WZKJEYgD/7+9b2Kt1qPO1npMFUsFAUFAEBAETImA7klQuXKiN4Ipdeu69u1L/Fa4Tp06elG6V937hIH7+Ad5usJSmWUEGByxRr3Sqv2hQ4fUNaOsatWqSiQzXiuqgWRWjcB9xCEWwRYzhpt3zmPt3h+x5+RfiIwOg/eD03Meq9VVnZ6TE4aWKlxDI2sGo3aFp+Bg74wbQeewZs907Dv1N7idyNQ2kMjIrM7oqDjQg4KEBBfKabXfuu4Ewu7ew2v9nwAXp7ocF636fUZXO3tblKtUWG2vWf7bLrXg3rX5NOZM3QBuqQgOCke3vi1RpLhPkiouzG1sbHDySKLnw/EH2zGq1ymlZKiTi30SMvrindtFWE7SQgk9yOilEqqRCyXLFlSeLnu3ncWKhbvV1pTtG04qqV+/W6+2lqz/+7B6Ti+LjY0DPSNIzMz/8T/8u/wAqIdkEL0y+LvJzs4W9IIpWbYAgu+E4895O1FS6/+td59WHhS6/rMnrmltT6BwcW+893lnlC5fCNAqr1y8DWJ8xmCLklYMRyd7cL5IHlSqXhwNW1RE/ablQQyvaWQUsSDZwXlt3Kqy0sc2xIbtmeiNsvO/06hQtSheeL0ZaCfLSbAx8V5PjDfDebl0LkC9Byw/sOs8HJ0c0PrZWmjWuiq4Per4wcTtXPTkuX75Dkhi6eQEPWTYhqcV9RzcBo+3rQltaqkKLHusTTUEaESZ/5lbqkz3QCJJQwKpXpNyeLVPS+h2Uoj4R0fHoUBhD5DAIsny1PN18cG4LuBWMcroKS4uHgnx90GPFw8vV71YrmZEIEH7rRCLUDP2YNmqhUCx7PkR6wQBQUAQMBsCp06dUrormdEDpUGDBmjZsiU8PT1VXxll+uKcMToykpX67CHAIz6pQcec9+klHx8flCtXDpGRkUmxcyA/eR6BGNzBfSR6QOTmYANDeLLOj9h8aB5Cwm8pD5DG1TqjbaP+oGdITttma2uHKqWao0PTIahYohHu30/A+ev78feOyTjhvxXxCXEmM4neG1QWohERvBqTeGQ5t0R8NXwJhvf+VREKt2/e1ex82JqL1GP7/VG0hC+qPSAuuHDnonbhrK1auY8iRpDiJ7XHsg88P7i45zaL6V+tUttFvHzcMGzU82jUIjlRT28aLx9XXDh9U5ED3CrE7SDFyyRuy2AfBQp7KkLkTmC42obCRbiHp0vS1hjKBAaEYt2Kg+CWjz1bz2BE3zmYOvYf5fGwdd1xnDycSNCEhUaqfmJjjJ8XBrvt/2E7TJrbGzP+HIg5q4dh9oohypOHHjLsX/fAILHQ7IkqKmYHy5no0UHiJTY2Ht36PK7IBJbT++P8qZu8BckffYuSKjDISJyQVCihYWJnZwtuhSKRQRy4VYl1tNHJ+WF8GTYn2UCvFG6DpX0kTS5fuI0fv14N4ly7UVno9pMM4ilPJIbYhu8E56SIRvgUKeGjtlOxD5JS8XEJyhsoVCOrCmtkGIkQ9keCJexuJJ54tiZaPFU9iTxhHRPn+r4GBr1m+GynEW5OzvagvjiN/GjZtgZIGrFOT5xzbvsKCggDPXuaaGRR194tHpGjfOWaJbT3tyT+WrAbg1/9EbMnrcXZE9dB3ayXZB4E4oRAMQ+wolUQEAQEAUHAchE4ffq0Ms6cJ/B8/vnn+Oijj1Q/xmS6xwq3mBgjLzJZR6BRi0qqsbEECoVr1Eg8Uvrw4Yy/xaW8JOtHwFK8T/acWoGQ8Juwt3NCnQpPo0OzoQ8CxGYaY5M24HahepWeVR4pxQtWAQPNHr2wQW0v4jYjU3Tm7uEMRyf7pC0QKXWSPOBikTK22kKb9eUrF8E3P7+Jt4Y+pS2WHbBs3k7lgfH5sN/Vlg/KMDZHeGgU6FkxpNsMMNDogBd/wLwfNoHxMoZ82hHcbkHZjBLjfZDcoGcE2w3+33Pg1pGvZ/cCvd10jwRdj08Bd5AY4Bais8evq61CRbRFORfrukyxkr5wcXXEuZPXcS88WsnwpB/iQRnGC/l04G/Yt/0cuKWExMAbg9rg82mvYcpvfTH77yH4YfEA0NuF6TutrN0L9dk03WRjY6P0OTs7okqtEgoDnXBAih+Og0X06tNJaT4zhd29hzPHrqGkRoBUrFaMRSqRALl+JQh2GpEQdDtMETuqQsv0ueS4y1YqrJUA7INEyK1rIeD2GT4TZ1aSAHFyckBIUIQiN1gWrBFOvHJrFue0V/vJ+GTgfHA70os9m+OZLvVYnZRIoHBLEu3iNqlbN+4qbw72yXml1wxji5CsokcQSbYiGsFC+5OUaDe0Q7sY9Y9kGQUZr4T9894whWhkIfXfuBqMeI244TykJFl0edrJ7Tojv3lZm6+S2L3lDL54bxGGdPtJ4aXLydW0CMTirmkVWpE2WyuyVUwVBAQBQUAQMBECjGcRHx+P4sWLw8PDw0Ras6fm5MmTCAsLQ90m5dUe+Oxpk9YZIaD/wR8REQFjCRF9G8/x48czUi/1ZkMgZxVbCoEC3FcDj4uPxqFza7H7xDLci7YcF3IPVz88VrMrWtfrCW/3IojUbNtz8i/8s2Oysjs7GRexnt6u6tQSLl5T6rpx5Q7CQiNRsmwB0CtBr3d2cVBxLEZ/3x3TlwxE194tcenCbTCwKBeluly9puXx4bgXMGDEsypuxfe/98Nnk18FCQxdJqMr7aPHCD08qtUuqQLR+mokicZFpNqUdpIoj4qMxabVRxVBktJ+nwIe6ncBvTXoOcGgosTC1d1Z6SxVvhBGjH8R7IfbSfq9/wxat6+l4l6QaOGCmwRD8dIFQFKA5IBqmEHm5OwAbz83kCy4eyciXWkXVydV71fQAzopoAq0jO05X4Y239deYwZPjY+/j6efr4twjcCiV4kmrv7RA4RbV+jdoZNXLhqJRJLgzPFroHcJvX28tPeBDVhHudCQe0kEil7OmDeDPu6g5pVxV6Yu6o8OLzcEcaGMnjjP1HPhzE3lERQTHYvqDzySOE/0/uDWoUO7LyiPmTDtXSte2k9vDhJaJO+u+Acm83DSBa5fDoKNjY16P/Uyjof3hp4sfNYTcXPUiCF60TAuzD+L9iqiT69PeSWBxi1og7Xx/rh0IEZ89aKKzzJXIwMDboSkFJdnEyAQi/yLqxAokB9BQBAQBPIfAkFBQWrQRYsWVVdLyPbv36/MqN+svLpKZn4E6jeroDo5ePCgumaU1atXDwUKFED58tmYo4w6kXqLQeC+in9iGSRFQkK8wqV04Zrq6n/zMP7ePhFHzq9HXHyMKrOEzMu9MAp5l04yJVYjfGLiIpOes3LDhTm9OBgodO1fB8EtGboeLjRXL90PbtchEaKXp7ySTKEXBK9c2McnJChyokgJH1w4c0sF+mzyeGVw+yTJVfZBve/3+lkFLE2pL+Wznb0t6KUREhShApSmrE/tmV4U9Dg5ceiyCihbrlKRZGIkCUqWLajZdxOLf96qCI3K1Ytri/FEMS6aecJOpEbCGJIUibUPc3qGRN2LUds6Hpamf1exajFl07mTN9IXfFBLsofjf/CoLo5O9iBZERsTj4QHgYD3bD2Nzf8eU6fwkEChJwe3TNG7QzV6kJEUIanBR8ay4TO9MUI1ooSeNnYa3qrOxRG+Bd0RrBE9PP2GZSRY6F10+UKARmRVBOe1pEau0ZbbN+9izNDfMX/6JoqqxDglfMcO77mobOO94VYqEhO+GkG0Y9MpHNnvDzs7WxQs7KXaMitVviBIqOzbflZ5ubBMT+yPAV45zrIp5pcyLNfHwueUid4pJH2CAkLxxfuL1bYwji2lnOEz34vSFQqBpFZsTJza3mVYL/emQSAe95CAaNMoszItQqBY2YSJuYKAICAImAKB8PBwpcbd3V1dLSHTt+/Ua2LZi3NLwMpUNujbePTTkjLS6+npiXnz5uGNN97ISFTq8wACMbhjcaOoWb6N2r5TukgtZdvJS9vwz44pOHdtr3rOzezUpe3KljNXdyeZERMbidi47C0ytC/vledAoWJe4Fac/w2Yh1kT16qTYT55e77yTGn4WCVwscmO7wZHqFggEz9bjvUrDoFBOMd9uBhfDv9DIzdi0bJtdeWpQu+CJ9rVBD07vhn5J0iYMPgrPVSGvvYTFs3eCnqTFCr6cLFM/akl6iIZklpdWmUMYFq1VklVTbKAnCHhSgAAEABJREFUp7WohwcZF9aPtamqni5fuA16IuhjVIUGGb0oiJNBUdJtxWpF1TaYQxpBkNHiW2/EuBr0quHinySVXp7W1cnZHrTXsJ7eL0VL+SpSYebEf8HTe34cv1qRVa+81UIjPjzw2FPVEXDjLlYs2K22qnDxb6sNhB4wTs6OSh2xJYnBB5JbJEh4ryeSPYwXcuzAJVVUsXoxVKpeXM3nj+NXgXFpNq48oub/w7d+AU/3ado6EVc2oLcLCRDGKCHOJOtIorCOiUFb+Z74n72FtcsPgriQsGIdE71JGISY91+PXKqCB/M94vvEGDxBAWHo3KMp6BVEGcPEtobPhvckvUK1d7n9Sw1BTxpiw8DEg175ETO//RchQYl/xzDmych+c1WcHwYP/v6Lv/HBmz+r/y/qNCoHkoSGeuXedAjEIgT58UcIlPw46zJmQUAQyM8IqLHrBIo5t++cPXtW9WVMFhsbC8Zk4T5n/tFpTBuRyT4C/GOcmHOuOAfZ1yga8hIClhok0M3ZG02qdcFTDfuCAWR58s3+0yuxevc03Agy/nPHNHN1H5duHdWIk8k4fH6dRpZEoahfBbRrPFAFuoWJfugl8MEXXUAvEi50t647DgYovRMYhuZtquG1AU+AHgbsjp+hlaoVw5G9/pg3fZM6RebMsesoUaaAOgmmkUFA1/rNK6L3sKcRGRmDhbO2gMFf/112AFy89/vgGfQc8mSSXupOL3l4usDG1gY2NjbpiSXV2dnb4pku9dWpNb4FPMAtQEmVD27qNCmH5tpi38bGBhWqFkWJsgUe1CRenFwcFBmUWttECaBgEW80bVUZDNjKLTJ6eXpXYvXU83W0Nndx82pwmqKe3i6gVw+3EKUUIvHRVSNK3NydsHPTKRzdfwmlyhfC0M+e12xKJKW45YjkyOWLtxEdHasC5BbSiDJui9GGnKSSW1tJXJSpWFjJJFVoNzXqlwYDDTOYq/ao2eOI/trc1WpYVsUDmfHNGkVq0JuGW2JGTekGxsihLBPnQQVydbBTc9FKI9UM+6bMkx3rqLgovKeXkiHBwjLOzUfjX1KeKJtWHVXvEd8nvldvj3j2kSDCfoU8lScLPWPYPmXiOB0c7VQxbaG35Le/vInnuzUGiZRt609g+8aTqr5m/TIqPtDSOTtU8OB9288p3TzZ5/VBraH/f6GEJTMpAnEIM6k+a1EmBIq1zJTYKQgIAg8QkIspEGCsEeoxlwfK+vXrMWTIECxatIjdZJju3LmjZPgHuLqRLMcQ0DHX5yDHOpaOLB6BBBh/YkluDMbXoxiebNAbzWq8DHcXX4RG3MaWw79h44Ff1b25bQq8exn/7pmBXceXIiIqBF5uhVQMlJa1X4OnW0GTd08S5X/fvoIfl76NyfP7qDR9ydvo+35bbdHskNQfF4xvDn0qSW7Kb30xa8VgjP6um/Io4YJUF+Y9F9XTFg3A1IX9lU6eOPPNz73Aci5WddmMrl37tMSYqd2RmqdBWm258Gaw2VHfd4OXj9sjYhxLr3eeAuOyDPnkOUWWGArRi2X8rJ4giWRYbnjPMb7Y8zF8Mb3HI3FKDOUM79mmw8uNQN1czBvWGd5XrFYc3/7aG2071zMsTronETNuxhv4bkFf/PDHADUH9JbRBeiBwaN5/zfhFRWzg88kIrr3b6WLqCuJBs5JahgUKe6D8TPfQM8hbZQsMxIqw0Y9j5+WDwLfFfY/c/lg7V15Bn6FPCiSLDEeDWUY9DelhwsFaRftpEy3fo9rJBlLk6cSGkH32eRXk947yvKdIvlBPA2l+W7xvazdqJxhcdI9SZHJ8/rAsJ4eSF16NMP0JQPB4MDtXmig5Bu1rARiS30cK9/f7xb0U+Sco6O9kpHMPAhY+u8I84wasDWXYtErCAgCaSAgxYKABSBgbg8Uf39/NUoGqlU3GWR6TBZ6RGQgajHVdAU/us9ffcP78YB5ePeNWRje+1ftm76NuHY5yGLszMgQHXN9DjKSl/r8g8B9xFrFYEsWqoZ2TQaiTsW2cLR3we0Qf6zZ8wP2nPwLUTHhJh9D2L0gbD3yOzbs/xk8GcjFyRONqnbCM40HoKB3GZP3l1IhY23QA4CJ9ynr9WfWUYaEBokIvTy1Kxe4/CygPNulJpNRGfvgQjsjuZT1XOQypSzXn3Xb0pLh9p+MiB7WU07XacyVbYgJr2nJ0zZ3T2dw7GnJsD3JIW6VSU2Gbe0dEr0tWO/k7JCqPs5LWhikVUd5zin7px3Un1aifUxp1dNO6uE1LRmW05aM+qQt6WFLXOlJRTnqNEyp1dEmvufsl/0bysu9+RCwlt8RpkZACBRTI5oP9MkQBQFBwPoR0AkUc3mgBAQEKJAKFy6srhll+uLd3dMlI9Fcr+epEX/O2wHuw57wyTIwxsBV/0BwnzeP5Ny48jA+HfQbdm85neu2GmOAjrk+B8a0EZn8gcB9C/dAMZwFWxs7VC7ZFO2bDUGlkk1go31HyGOEV+78Dscu/of4hOyTQYZbha4Hnoa9nRNqlmuN9k2HoGzROoDWK+RHEBAEBIF8goA1/Y4w5ZTkRwLFlPiJLkFAEBAErBIBnUAxVwyUkJAQhQtPbFE3GWT64p3fSGUgmqvVPFGAJxj8tWA3YqLjQNfpzq81VcdE8gjQ3u8+Dbp782SIhbO2IuBGSK7aa0znOub6HGTUJjg4GC+99BJmzJiRkajUWzkC1uie7WjvgroVn8GzTQejRMGq6oSe4xqBQiKFhMp9niObyXmJT4jDCf8t+GfHd0nBaisUb4gOGllTrUxL2NnKNoFMQirigoAgkAcQsKLfESZFWwgUk8IpygQBQUAQsA4EdALF3Uyn8Ny9e1cB4eXlpa4ZZfriXY/HkZF8btUH3LiLWxopUqioN97/ojO+mtkTnbo3UcdE8qjIFk9VxzufPKdOVwgODMe1S5a/lUfHXJ+DjLDl3PL9OXjwYEaiUm/lCFjzt4sMNNu85isqRoq3exFERoepLT3c2nM7JHGLYcbTcx8XbxwCyZejFzZqZEw0iheorALE1q/cHk4Oj8bsyFinSAgCgoAgkFkELFPemn9HZAdRIVCyg560FQQEAUHAShHgApimm8sDJSIigurh4+OjrhllegBTfTGfkXxu1VevWwoMZvjlT6+DRz1yL3ZKW2xsbWCrVfCb7vj4+7D0Hx1zfQ4ystfV1VWJ6HOsHiTLkwjkhf3tPKWnbaN+aFr9BZBUYaBZBpllsFnGMklr4kiyrNk9XSNdlmvkSyhIwrSp/yYeq/UqPFz90mom5YKAIJAaAlKWJxHIC78jsjIxQqBkBTVpIwgIAoKAlSNg7lN4OnXqhI4dOyKzHijuXpYfA4VBEhmwLq1X4NSRqwi+Ew5ujSlS3DstMYsp1zE31gPF2dlZ2R4dHa2ukuVdBPKOe7YNShWuiWebDEat8k/Cwd5JHXe8evc07Dv9DxjbRJ9FEixbDs9XJ/ncjQhQpEsTjXwhCVPAq5QuJtd8hoAMVxAQBB5FIO/8jnh0bOmVCIGSHjpSJwgIAoJAHkXA3B4oL774IgYMGGA0evriXfeGMLqhBQkmJNzHtvUnMGfaRsTHJaBek/IoWsLXgixM3RQdc30OUpd6WOrg4KAeYmNj1VWyvItAXnPPtrW1Q9XSj6F903dQvlh93L+fgPPX9uHvHZNVjJPdJ5aBpMqNoHMayeKM2hWeRodmQ1FaI19g3QFiIT+CgCAgCJgagbz2O8JYfIRAMRYpkRMEBAFBIA8hEBMTo0bj6Oiorrmd6Yt3em3kti2Z6Z+kya1rIVj+2y4Mfe0nzPz2X0RHxqB1+1ro1q8V7Owt/9esjrk+BxmN38Ul0UsoKioqI9Es1w8fPhzt2rWTlEsYZHnizNQw8O5lMJAr1QfdvYq4+MTPLz5nJTk5uKJBleeUR0pRv4qIj48FY5z43zys1KkAsRrJUqVUM/UsmSAgCAgCgoAgoCNg+X/Z6ZbKVRAQBAQBQSDPImBjY6PGdh+WHzNEGfog+0sjTj7s/QuWzd+Ju8H34ObujJd6PoYuPZrB2SXRU+OBqMVedMxtbBLnwBIMPXLkiCWYYTobRFOWEAgIvoh/9/yIDft/RlRMuNKx8/gSFdT1wvUD6jk7GWOZtKzdHY/V7KrUONq7oH3TIWCAWEeHRKJQVUgmCAgCgoAgIAg8QEAIlAdAyEUQEAQEAUEg9xDw80sMyhh2NzL3jMhCzyXLFoC9g11Sy4jwKCz6eSsGvzoDo4f+jqv+gUl1lnqjY67PQWp2GpblpPfS6tWrISnnMTCc79y4Z3DXrUcWYNPBOQgJv/mICSRT9p5agTW7fwC32zwikMkCb48iqgVjo7i7WP62O2WsZIKAICAICAK5goAQKLkCu3QqCAgCgkDuIqBv3dEXw6a2hjFWbt58dOGTVj/64l1fzKcll8VyszVr8FhFTFvUH5Pn91Hpk4ld0fm1pvAr6IELp2/iy+F/4NzJG2br3xSKdcz1OchIZ1xcnBJxcnJSV1Nn+jupv6Om1i/6jEfABvbGC5tAksFcGdSVcUiuB56BvZ0TapZrgxdb/Q+vtB6VlJpWfxFuLj5gkFc94CuDv5rABFEhCAgCgoAgYCQCOf07wkizzC4mBIrZIZYOBAFBQBDILgKmb+/u7q6U6qfxqAcTZp9++il69eqFyEjjPEr0xbu+mDehKWZX5eziCB8/d5UqVC2KTt2b4MuZb6Buk/IID43C+r8P4b4F70zSMdfnICPAXF1dUa9ePZUyks1Kvf5O6u9oVnRIG9MgYJtDBArjm5zw34p/dnyngrpC+2EckueavYNqZVrAztZeK3n4r1ThGni28SDUqfA0HOydcTvEH2v2/IA9J/9K2urzUFruBAFBQBAQBMyBgG0O/Y6Ahf0IgWJhEyLmCAJ5EgEZlMUh4OHhoWyip4i6MXF27949pdFYL5QCBQooeX0xrx6sOHN0tEezJ6qoEQQFhCE6KntBL5UiM2U65vocGNPN2LFjMWLECGNEMy2jv5P6O5ppBdLAZAjYwNxxfO6DgVtX7fwORy9sQFx8NIoVqIR2jQciMQ6Ja5pj4Yk6lUs1QweNZKlUsglsYIuLNw7in51TcOziJk2X5f4/B/kRBAQBQSAPIGD+3xGWCZKtZZolVgkCloWAWCMI5DUE9G/39W/7TT0+b29vpTIkJERdM8p07wd9MZ+RvDXUX7pwW5np6GQPWzvL/XWrY67PgTI6FzP9ndTf0Vw0Jd93bWPmbxf/3jEZu08sw73oUHi7F8ETdd9Ai1rdwOCuxoLvaO+CuhWfQbsmA1GiYDV1os7xi5tVoNmwe4HGqhE5QUAQEAQEgUwiYO7fEZk0J8fELfcvuhyDIF90JIMUBAQBQSAZAu4PtvDo3/YnqzTBg5eXl9Jy584ddc0o0xfvYaGJnisZyedWPbfihIdGIS4uPl0Tju7zx3+rjyiZyjWKgx4p6sECs7AHmOtzkNsm6u+k/raTUP4AABAASURBVI7mtj35uX9bMxIosXFRiImNgv5TyKcM9GCuellmrgz+2rzmy2hT/034eBRTW3mCQq9lRoXICgKCgCAgCGQCAVsz/o6ABf9YCYFiwQiKaYKAICAIWCEC+uJU/7bf1EMoWLCgUhkQEKCuGWX64l33hshIPrfqL527hQ/f+gWjhizApfMByWKbxMTE4fSxa5g06i9M/Gy5in9StIQPHnuyWm6Za1S/Oub6HBjVyIxC+jupv6Nm7EpUZ4CAOb9djNEIFG7Z0U04c2UXVu74DqcubdeLsnQt4FUKXu6FVNv7ZDzVnWSCgCAgCAgCpkbAnL8jAFNbazp9QqCYDkvRJAgIAoKA1SCgL071b/tNbXjx4sWVysBA41zo9fgb+mJeNbbAzKeAO7x93XDlYiA+HfQbej47CW+0S0x9nv8e4z5YjEO7LyAh4T5Ingz6uAN8CybGm7HA4SiTdMz1OVCF6WSMb2NscOB01KRZpb+T+juapqBUmB0BG7PHQAHcnL3xTOO3UdC7DGLiInH4/DoVx+RKwHGzj086EAQEAUHAbAjkA8U58TvCEmEUAsUSZ0VsEgQEAUHAzAjoi1P9235Td1e7dm3UqlXL6JNadO+HgOuhpjbFpPq8fNzw3uedUb9pedja2jyi28bGBkWK++DNoU9hzLTXUKJMYnDcRwQtqODW9bvKGn0O1EM62bhx4/D6668bfcJSOqpSrdLfSf0dTVVICnMEAdsccs/2ciuE1vV6omXt7uB9RGQwdhz7A+v2/oSg0KuQn5xHgNsUeRQ7rznfu/RoCQiktCE05B6u+gemLM7Sc1hoJPZtP4fbNxN//2RJiYka8R0/cfiK8iA1dFrTbbx5LVh5m148ewtRkbEm6jVvqLHNod8RsLAfIVAsbELEHEFAEBAEcgIB/YQT/dt+U/dZrFgxjB8/Hs2bNzdadYMGDXD10m3cum5c4FmjFZtY0K+QB4Z82hEz/xqMKb/1xeT5fZLST8sHYfysnni8bQ2LjnuiQ3LtUhCuXQpE3bp19aJ0r9wScfjwYfC9sbOzS1c2q5XUzbb6O8p7SbmDgD08c7Tjon4VlTdKwyrPwdnRHXfCrmP9vlkambIY4RqpkqPGWEhnXNwF3gpVi80dG09iwYzNmDVxrUpb1x1XCztzmHrpXAB++GoVbl4NNod6k+qMiozB+hWHcC8i2lBvvrsnCXB0/yWzjXvDP4fx+8wt4HbVrHZCgmLt8oN4743Z+GnCGuzfcS6rqkzSzl8jRT7qOxffjFyKVUv2qRPzUtpIr9LgoHBMG7cSJw9fVv3yefyIJVg4a0uGMdFUgzya2cMjj44s/WHZpl8ttYKAICAICAJ5EQH92339235LGGPDhg2VGbn9B5UywojM3t5Obefx8XOHniw5WGxqQ9q79YwqrlevnrpmlF2+fFn7YzEO3KLl6OiYkXiW6vV3Un9Hs6REGpkAgftwhK8J9GReRbli9dG+6RBUL9sKdrb2uBJwAit3TlHbe9LTFhpxG5sPzYP/jUNKbM/J5dh/eiViYu+pZ+vKEq0lMfBez9mYPn4VfpvxHzasPIzjhy6D34bzhK9EKdPnwUERiI9PgKubk+mVm1jj3eB7WK8t7q2B7DHx0JOpO7L3IratN9/WN3piuLo7wcHBPlm/mXk4ut8fS+ZsR9tO9TB1UX8806V+ZpqbVPZucIRG4vwL3wLumPDLWxg26nk4uzji1JEr+HPeDjzVsU6SjSEagRITHQcX18T/H0jWXbt8RxGb4aFRJrXLmpQ5wBv58UcIlPw46zJmQUAQyPcI6ItT/dt+SwCE235ox4Gd53mRlAMIHNx9QfVirAfKqVOnlHzlypXV1RyZ/k7q76g5+hCdxiFgA3s4ZNULxbgu0pSyt3NEDY1Aad/sHZQtmughxQCz8fGxj7SJignH3lMrsHr3NNy8cx4O9s4o4F1KyZ27thf/7PwOpy5nLzitUpYLGReYc1YPw+wVQ9BryFPw9nHDp5O6Yuz0HmjcsjJsbMxj1PXLQXB2doC9g515OjCh1oiwKMREP/pemLALq1AVrC3yzWUovXzu3A6Hu4dzlt+5+LgEbPn3GGrULYXnuzdGbn/hcOzAZURGxqDXO0+CnqXEjjbS06ZSjeLo3KNpko13AsMRFxsPZxcHiqF4KT98PbsnRn/fTX2RogrzWWYHV9jCKZ+NOnG4tokXyQUBQUAQEATyEwK+vonfLN+6dctihl26dGlw68/ZE9ctfhuPxYCWDUOuXQqC/7kAFC5cGOXLlzdK09GjR5VctWrmO1no2rXEo2f9/PxUX7mVSb82CgIH+KhrbmUujh5oVPV5PN2wH1rWfg12dokLGNoTnxCH4xf/0wiSKbhw/QCLULFEY3RoOgRt6r2Jdo0HophfJcTGReHwuXX4Z8dk+N88rOTMmTEA7qpd3yMiKnE7Ir1ozNkfdXPbwcnDV3DswKVk23q4qObWH14px0RZ/7O3sHTuDmxceQTXr9xJ1oYy/Ibd3dMFKb1cIiOiseu/01j+2y5QB3VR3jCxnER4XFx8UjHbbd9wEvRiSCp8cMOg26eOXFU69+84B8MtIoyRcfnCbSVJuf0awb52+cFksShIoNjABgyIzfGkrFeNH2S0l/alNXbW07sn6kGsC+K2eul+8PfSAxUIDAjF3m1nsWvzaTBODO1iHT1huPjW27KMiePhNhDDcurdvOYYVv6xNxkmxOzU0atJ46PcioW7cf70TapKM7EPekJ4eLni8N6LCkvDNuyb5bSZVz6nVMa+uQ2IMvu2n0NYaGSSSLxGfpCkordlUqF2Q7z4/tBGYhoakra3V0R4FPh7x04j5aj/6P5LiHvwjvCaVt+sI868al0qvPj+ZbTdl/Jp6aSecyevgyTO2ePX1XzSdt1GJ408NLQxIT4BLq6O8PJ1Y1OVLpy5hds37qp7ZnxP+b7ynvOxbf0JbN9wImmMLGfi+5LW+856a0kO8EZ+/RECJb/OvIxbEBAE8jUCZcuWVeO/cuUKoqOj1b05stDQUGzbts1o1YyDQuEj+/x5kZR1BDJsyYUIhWrVqsWLUen8+fNKrnr16upq6iwkJAQ3btwA46tUqFDB1OpFXxYQcIBPFlqZvomPR1EU9Uv+Tvx3cA6OaQQKvVKKFaiMZ5sMRr1K7eDo4KoM8HQriBa1u6FVndcTg9NqhMbuE8u0NptUvakzxmzZsH82GAA37F4QPFz9NNKnu4rnYoq+bl0Phrefm/YtuGOSOi5yZ3yzBmv+3I8JnyzDpFF/4ej+xM9PLua+HP4HZk1aq7YqcFHHhicOXca4D//AlrXH8adGonzUdw6+0uS4TYH1TFy4u3k4w3C7BhfkH/b+FXOmbsCm1UeVjv3bz1JckR6/TFmvCJlv/vcnvvv8b2xalUi4koyZPHoFZk9ei8mafSF3IlQbZqyboMmzzeZ/j2GGNpb5P2xCvLZgZ/3OTafw24//gSTJz5PX4cevVmHRz1uxdnkiYUYZLqRJanDsy3/biYO7ziPyXuq/1zIa+z1tkf/rd+uxbd1x8DPyo35z8c/iPQi9G6lIpv/WHMVwDYMfv16NRbO34qsRS0D7OY7oqBhNdi8Wa/aRWKBtvC6fvxM/a9gE3Q5lEfZsOaN0/PHLNvy77AC+eHeR2pLFSpJAM7/9V8XaOHfyBj55ez5W/bEPU8f+g4AbIRRJNUXdi8Gd22FY99dBFauDi/eL2gKfwlf9A/G/t+dh0md/YcGM/zBzwr/44M2fk5EynPuvhi8B43oQ/7nTNuD9nj8rW6mD7054aBR4Eh2fmTjmbz5eio/7z8WGf44osuDQnousSjVxSxi3wRzWZIgRsYyOikVGfQcFhKkxnTh0ReH18YB5YPwfknKpdqQVZqRTE1Exc4jpEu3/ARIyjDWU0sb1fx9SxByJP5KJdna2bKoRXDFYNm8nVmv/36kCLVupkWHL5u9Ser/93zLM+2Gj9s6vw6FdF7TaxH/EjO+L4fs+e+LapPc9Uco6cgd4WYehZrDS1gw6RaUgIAgIAoKAhSNgb28PnUS5eDHtP3iyO4zRo0dj7Nix0L0KMtJXo0YNJXJkr/lsUh1IhuPaN9WEoWbNmrwYlZ5++mk8//zzKFOmjFHymRU6efKkamKsR4wSlsysCDjCFzawzD8XI6PDQO+Ox+u8hha1XlWEBVL5KexbTgWnrVmutaqNiHr4rbEqyGYWERWiSBOeGhR49wqcHNzQoHIHRegU9auYTe0Pm5NUsLW1heG2HZadP3UDXIx3eKkh6jYupwgELtzpOeHj646BH7VHwPUQlagtUltse3i6YNSUV1WMhzFTuyNIW3zP0ggKLpQpw+TkbA87e1veqsX5zAlr0OKpavh+YT9MntcHtRuVxd7tiQTK/YT7yjNg/o+bULuhhneXeqDXBfVt33ASjDfx7uhOiI2Jx5UHHiW0feHMLYkLzl/exKS5vdF72NM4fvCyRlgkejJwwenp44p9O84pfcO/ehENmlfAtctByi5mJE9qNiiDH5cOxHcL+oEyKT0lKMeU0dhd3Z1RqJg39m47q8ilNh1qq2DhPHnt4pmbWDhrK7jdg1uoaC+vXHjTK6dQUW880a4muDXy9s0QdocrF28rourpTnXVto+LZ29h/o//oWvvlhqO/TF+Vi8ULu6Now++NCDBYG9vB07yvOmbUEebz3fHdOIjSGAgjR+OK04jnYaNeh4z/hyECRqeTz5XWy3050zdiOCgcPT74BltLNrc/dYH1euWwl8Ldinii/Ow+JftIGHDbSvf/d5PybV7sT7++n13Mk8UlwcxQKD9bFp1RHnjfPnTG5gyvw8mzumNlk9nTK73ff8ZJTv44w5wdnZERn17ersq4nCLRrD9qxFnPd5+QhvfWyhTsbBmxaP/MjOeRi0rKds5j+UqF0lSpttIPPV3KTWPLL0B+4yOikPBwp74Z9EeBN8Jx8cTXkH5ykVBDx3KUYbvOz2VvpndK+l9J+6hd+9RxKqSfS5t77QEkGwtwQixQRAQBASBPIeAFQxIX6Sak0Dx8vJSSOzYsUNdM8qSCBTtj0l+q5iRvNRnDQH+QUc3cbY2Nv4JZTt37oz+/fvz1ixJJ1AqVapkFv2iNPMI2Kg4KD6Zb5hDLbiNx8O1gFG9uTiZ9lSh2LhoHDr3L7hdh9t27GwdUK1MC3RoNgTlizcwyqbsCjk5O8DDywXcWtD8yaqoUrMEuJXg0vkA0JOv3Qv1UfbBQvP2zUTiiHEs2C+9OngtXb4Q3hr6FPy1xf2FUzdZ9EjilhwWPt2pHrjADw4Mw/XLd1CgcOJnvKOTA0h0ODjYoVW7Gqhep5TainnzarDyTHji2VooX6WoWghf1kgF6rpx9Q4Oa5/1nbo10crd1VaH08evwcPbBRwXF5w3r4WAZA8X6893b4IKVYsqIoLt9URywM3dCXp8Cr08tau7h7MqTmvsJKdKlimgtuw4Odmj/UtttM57AAAQAElEQVQN1HjZaM/WMyhdviA+mdgVRYr7sAgFi3ihbKXCOH3sqnpu0qqyIjvOnrihnndvOaNh5InW7RM9/UgCFC/th8c0Iop98ffc7ZuhGinjqeSDA8PV1f/MLRVz46VezVUfhsSFEkiRcTzx8fEg2UC9erX/2QBFcozQiKcmraoo2zh/DZpXxDX/IOXZQwLq9NGreHvEs+jYtTFsbW2UXK36ZZQnj+E2FV0vr74FPBSps3vzGTBGCEk7lqeVuF3G3dNZeZzoMsb07eLqqDA8sOs8ylUqghZPVlf26TpSXo3RyTYkRkhKkeTjMxODyHr7uWnvbuZOn4qKjAH/n7Cxs8GerWfxWv8nUKpcQfgWdKdalfT3/aWezbVyj0fedyVkJZktHLT/+M7eR378sc2Pg5YxCwKCQMYIiETeR6BcuXJqkBcuXFBXc2RNmjRRanft2qWuGWU+Pj6oU6eOEuMf/+pGMpMjwDgJVMrtOwUKFOCtRaQzZxJPBapYsaJF2CNGJCLgAG/IT3IETl/eqWKq8JqQEI+yReugfdPBqFmuDeztnJILm+iJRIGjtqi3tXv45zsXbiFBEShW0hfefu4ooS3+uSik9wcXqwyGSTKC9+FhUcoSbsOgDsqpAi3jYs+voAfOn05c+GtFyf6dPXldLZLHDPsdw16fpbagFCnhowgGCkZHxWgL4wj4aotqkgv04rDT7OR2jciIGNRtUk7Fm/DwclVbItiG5EhocAR++X4D3n1jFgZ3nYEje/3Rc1Ab8PSf2Ng4tcAP0Iif6MhYNHws9c8FOzs7MK5ERgt49mnM2O3sbcGtHPT+oB1sx0T8vX3dFKHDZz1RhgFGaYNfQU+1yOc2Im6p4RanphpxQRnO1VWNtCBRNaLPr3jntZn4fNhCNNFIl8aPJ5LGnCPq2a2RNfTm8PJx07tJ96pID9jgfgoQqM9WY1QKFPaEdknSQXIINlAkDcmX+7ivSArq0YX4rtnY2KiFvl5meCUhQw+NMxrpxS1B73SfAcawSWFCUhPi6qgRbfciHm6vMrZvNcfx99Hk8cqgniSlqdwYq5NzQo8fxjfR1WjD1QgkW7BcL9OvCQkJGr76U/IrSZjo6DgwDhFJtSq1SiQX0J4yet81Eav5Zw8Sp9oLxJfIaqw2naG2plMlmgQBi0JAjBEEBIEMEChdurSS0ONaqAcTZ82aNVN/jNCzIDjYuG909Pgam1cfS/WPGBObmO/U8Q/DLWuOq3FnZvuOamDmTH8XxQPFzEBnUr0zimgt+MeydjHRP0d7Z41ocFSBVhdtHIX9p1ciJjbSRNrNp+byrWOKOKHnSUxcJAr7lEPbRgPQqGonmNrDJeUouPAkEcJv8lPWlSxbQBEUrOdift2Kg8obhYtEB410cfd0AQN4sh29MFzdHHHVP5CPqSaSICRmoqNiVb2rmxO47YPeFzwF6PuF/cAtGIy9EaWRG0pIywoX94Gbu7MKuMnF+MZVR1BUI3dILNhpxISP9u0+F5L0LuEi3q+QJ4Z91lF5dXw9uxeYChfzBskKflaFh0bixKHLqNesAkheaF2of4a2FS/tq7YnMX6JqkwnM2bshYv5qEW67rmjq+PJK/S6YZwSvYwLZ47H09tV+11no9o99mQ1nDl+HVvXndDIhwRFHkH7sdUIJUdtLp54tqYaL7dQTV/6Nl7t8zjoeRIXF6+RUOEICgjVfvfFJrXTmqqtONwGxfvUEskzG1sb0LvQsN63gDtiY+OT5l6voxzfI5Jrqq3GHOieQboMtyZxWxDnPjXPDK0JKlYrhg/GdsGMPwfiua6NsWDGZjCuiK7D8OrgYA/G1SFeerkxfVO2SHFvuHtqn0QlEj1/WJZWMlYnyTS+Z4bvL8fpW9BdbUcz1F+slJ82NxFqHgzL9XuSNkxnT1wH55/Y6nX6eDN633V5a7hqM2ENZprNRiFQzAZtdhVLe0FAEBAEzIuATqDQA4Wuv+bozd3dHQ0bNtS+tbmPzZs3G9UFY2zwNJ4r/rdVQDyjGomQ0QgwyCCxJcbE2uiGZhY8ffo0wsPD4eXlhTJlypi5N1GfGQTs4AZT/8HsoBEo7ZsOQdmidWFjYwMeN7xy53c4fXkHEu4/PL0lM3aaUzYo9CoY42Tn8SWK9PFyK4SWtbujVd3X4e1e2Jxdq0UbF3pc3JFU4D0TTwzROy6gERG857YELjQZE6N6nVIsUsRKoaJeuHT+Nrjg1+N87Np8WpEo9JRgAExuJ+GCmI1KlikAen6QZGE/VWuVxPlTN0HvCXpFcNG5ZM52jP1gMYIeBEdlOxIkJEpIopBMoW4eW8sy1pOEuHn1joqrUbSUL2zVloczGuHiBCcXB+zdegb/GzgfB3ddgKNGNrh7usBOIx5q1ivN5irR24a2EQMW1KxfBsFBEWCsleCgcLX9hvaxLmUyZuxs4+jkoBb7MPhhvAx6dPzx6zZlPwmPtcsOKHKiZdsaSZLc0kOi5q/fd6FMhULwK+ip6riorlyjuNricfdOBIgjr7MnrcWUMSvAOePin94vpco9bMctLL4FPNS40vLuoC4SXDwFiHN248odNbelyhdEhSpFsHDWFm3+A5CQcB+nj11TQYeba0SPp0b88J1p3LISVvy+W237osyNq8H449ftqN2gDIqW8AXfPXpWnNWIIc4pvS0Yu4P9EPOrFwNBrydHbc5orxpwiozvgJOzPQz/3jCmb12NUypzotcZXo3V6eLqhPsaHvfTAtVAqe8DIor/D5BAS9mExBDnl9vNuM1Mb8r3nfF6wjQiMKP3XW9j6Vc7uKrfB/eRYOmmms0+8xEoZjNZFAsCgoAgIAiYAgE/Pz8UKVIEPIXHnHFQ2rRpo8w1NpCsh4eHClTKRmtXHFLBC3kvKfsI8A9fYkpNJE+INe8zStu2bcOePXsyEstWvb59R4/Nky1l0tjkCDihiMl1Oju6o1HV55UHBwO90qPj0Lm1WLXze9DTw+QdZkFheOQd7Di2GOv3zcKdsOvqRJ2GVZ5TQWmLmjBAbFqmrflzP/p1mYahr83Ef6uPgrFIeM+0aNZW2NvbaQtxVzCwKXVwIVdDIxS4iCyukSAsY6rbpDyuXw7CTW1hrPFVassPj4b939vz1Zac9X8fRpcezVCxWnGKo2L1YiAJMGbYQvC0kXrNyqNZ6yqYOm4lerWfrOxhsNdho55XMUkcHOyVHdwqQgV29rZqyw2JFMPgnJVrllBEgf/ZWyDp82rvlvhvzTFtjFPR5/nvwSC0XXo0Rat2NeHk7Ah61hQq6o3iZfyoViXqc9IW6uu13w8sKFm2IDq83BAkdIjLD1+uxJ3AMFY9kowZu51G6nDsJDMMFRQp7oP3xnRSwVYHvfIj3nruO6xauh+9hrRJijNDeZIZbZ6rrRFADni6U10QC5YzPdmxjoqZMnro7wrHD9/6BfScGTaqk9oaVLiYt4ajG2ppxIXejuRF7UZlsW39SdzQyCfqSZk4rudfbQxb7Yan1HzUb64KXmuvvR99P2gHEjKjhixQffLEpYYtKuGZLvWUGq0JurzeTMUWIZHD+eXJTEVK+KBrn5bKfso0b10VPBb4A83mM0evgifhsB9iPuqd30Fyqe8Hz8BTI2WU4lQyOzu7ZKXUm1HfbEAsfAt6wMXVkY/pJqN1avMMm0dV0eMmZSmJKJJf33/xN2ZO/FcjohK0+bVXW80oy//vSJCU1ggzerawjInBjQNv3cW+bWczfN8pbw3JWf0usNWgs33U3HxSkn9Hnk8mWIYpCAgCgkB6COgn8fj7+6cnlq26Fi1a4L333kPv3r2N1tOxY0dUrlwZIdq3iWv/Omh0OxFMHwFiSUyJLTFOXzqxlp4hPElp5syZiQVmyvXtO3J8sZkAzpba+3BCQTiofe/ZUpRqY3pztKrzuvLo8HQtoDw86OlB0iLw7pVH2kRGh2HvqRVKjpXc/hMSnnrwU9YzXb51FKcub+ctbgadwwn/LWAAWlWQShYTew8HzqwCvWKuBJyAnZ0DapZrjQ7N3kG5YvVTaWGeoqc71cN3C/qq9MvKoZizelhSenPoU/DwcsGI8S+hdqPEmFa04gVtMfzljDfgq31rzmcmemlwewxjnfDZzs4WDOqq6/5x6UC12Ofik/UkAT6b8iq+/70fuvVrBS7EeXIMt2pM+a0vflo+CJ9NfhUlHpA0dhph0v/DdmjbOXFRTh3NtAX3pHm9QcKDz0wlyxZQ23R0e0nsTFs0AFMX9scPfwzQxtkPzdtUA7f/0JbXBjyh+uE3+2zPxIX0mGmv4eW3WvARlCNRMXVRf0ye3wfjZ/dSBJGqTCXLaOy07XNNvyF+uhqOd9yPrz+wta+ym2PQ6/Vr6/a1wVN6dEJKL+fifOBH7TFj2SAQx5l/DcaQTzsmEWDEhyfokEDS2/Da/qWGGD+rp/IG4XNqibh8MulVZRPnjVuDKMfgun3fb6v6JD7su1vfx8E5ZT0T73kCjz6/Py59G9yiRXtZz0QyQH9feN9ryJOgHMcxa8VgjP6uWzIiiW1Spp4a2cR2huXG9M336v0vOoNkkmHbtO6N0cl5HvN9d3j7uiep4U33/q3w5jtP8TYpUd/b2rzxXR3yyXMgMfjOZx3xqoYjheh9MlR7HvK/58B7ljFxGxhPJ2rxdHU+gu8KdaT2visBK8icFIFiBYaa0URbM+oW1YKAICAICAIWjoC+jcecHiiE4Mknn4STkxNvjU70kKDwOu1bRrqe815S1hEghsSSGnRseZ9RWrZsmRJhPBt1Y6bs3LlzSrN4oCgYLCyzUfaY+w/non4V0a7JINSv3F55enDbzIb9s0EyJTwyGHHx0Th6YSNWbP8WF64fUDYxuxF0Fv/u+RF7Ti5HZHQoi5LSQx1LERpxW5VHxYQrPSt3TMEljViBgT8+SZWTl7bh7x2TcfZqotcVCZPnmg1FtTLat/G2DkpHTmUkEkhmMPE+tX4dnewV4aDXUY5l+jOvJBmcnB14qxLjqfCGcmnp5qLR09s1mW6Wefu6JVskUg+TvYNdskV5yj4pw0Q7WMd7Jt6TCOKilM+GKbWxsJ6LVCbe64nP9LzhVS9L7ZrR2NlnRp4OtDUt3Ngnx0QdvPI5ZaKNxJF4PlKXYj5ZTz3p6aMMAEUmEUsmttHLeWWfGeFDe2hXWkQFyzl26mPiM+XZjs8ZJdrANqnJUQd1pVbPOr43qbVLr4zt0tLJeabnSEqc2Ca1vijn7umc9I5zLEx6/2zH/wf0Z/1KXazTn6mH82OIo15n6VdnjTyxhzvua/9Zuq3mtM/WnMpFtyAgCAgCgoBlI1CqVOIeeX9/f4sz9IknnkCDBg3UKQGM22FxBlqZQcSQwSWJKbE1xvygoCBw+46NjQ2ee+45Y5pkSeb69evQPVCEQMkShDnSiH882+LhIhxm+qlQvCHaNx2CRMLCXm3nWblzCpZu/lJ5jrDbUoVroINGanRp+RGqlGrOIly8cUgjm5zfRgAAEABJREFUVyYqciT0XiB2nfhTbb0JvHsFTg6uiph5pfUoMG4JPV0iY8Kw6/hSbDo4R7WPjr0HkipHzq/XyJoYFPOrhHaNB4Jbdpwc3JRMXsgYB4WEKo9rdXLOeEtEzo3Z/D3l57GbH13pIa8j4KQRKByjDWx4ybfJNt+OXAYuCAgCgoAggCpVqmjfLtriwIED4CLW0iDRPSW415r77S3NPmuxh9gRQ9qrY8r7jNKSJUtUwD9uwzLnccf79+9XplStWhXFiyfGYFAFklkUArZw0v4rkiM22ds5qi0z7Zu9owLN6p0W9C6Npxr2RdPqL8LN2RsO9k6oXeEpRaaULJToJs/tOat3TcWlm0dUMxIxJFtIzLCAJ+fQ04XxVxiHJSIqhMWKNCGp4u1eBE/UfQMtaneDp1tBVWdUZiVCPFknLjYejVtWhsaNWonVpjEzP4/dNAiKlvyKgAM8tc//Qtrw72spf/+zzd/Dl9ELAoKAIJC/EShatCgaNWqkQNi3b5+6mju7eTP9WAWG/Rt6S6xbcdiwSu4zgYCOHT1PiKmxTVetWqVEu3Tpoq7mynQCRX8XzdWP6E0fAWNqXVEaJFKMkTWFjIujx4NAs/3RvOYraF2vF3w9ij2immRKsxov4cn6b8HnQX3pIrXwXLNhioghIZOyEU8AYkyTGmVbwc7WHuyrcbXOaNuoPwr5lEVe/WE8kY8nvIwGzSvk1SGmOa78PPY0QZEKQcAIBFyhfybaGCGdt0Vs8/bwZHSCgCAgCAgCGSHQuHFjJbJ37151NWe2ZcsW9OrVC3PnzjW6G91j4uCuc5j3wyaj24lgIgJ//LINxI5POpa8zyjFxMTA29sbtWvXVgF9M5LPan1AQAB0AkV/F7OoS5rlAAJ2cIVb0h/SOdDhgy7oFVKiYNUHT2lf/LxK4umGfdGh6TtoUq0LXJ290hbWauxsHVC9bCu1VYdeKWWK1NZK5Z8gIAgIAoKAjoALisMJhbVH8T7RQNC+RGAuSRAQBAQBQSDfIsBv/V1dXUEPFHNv4ylcmL+Agd9//x2BgYFGYc4TYwYOHKhk1/99CCsWJgZ2VAV5KjP9YLasPY5/FicSY8OGDcsUEeLo6Ig5c+bgq6++Mr1hBhpJnsTFxaFu3booW7asQY3cWioCLigFJ1j21hY3F59MwUd5bgfKVCMRtkoErvoHIjTknlG2h4VGYt/2c7h9865R8nlViONnyqvjk3GljYCt9mnvCv2UL5u0BfNRjXig5KPJlqEKAoKAIJAaAr6+vqbZxpOa8hRlJEOaN08M+Dhz5swUtWk/dujQAS+99JISWDpnO7ZvOKnuJUsbgTPHr2H2pLVKoHfv3nj66afVvaVlJFBoE4k8XiVZBwKJ7tzyx7R1zFbuWhkVGYP1Kw5BP/0mN61hDBR6Mv63+mi6ZvBgprXLD+K9N2bjpwlrsH9H4ilh6TYyQSXJnR0bTxoeDKW0rv/7MEa9swD+Z2+p55zMiMXiX7Zh1ZKH23xT2mNJc5yT2OSHvtw08sQOLvlhqEaPUQgUo6ESQUFAEMjrCOTn8elbJ3JiG0/fvn1hb28Pbuc5duyY0bC/+eabaNmypZKfNfFfBNzI398IKiDSyPjt6lfDl6jaV155BS+88IK6t7Tszp07avuOra0t9HfQ0mwUe1JD4D4c4A3+YQ35EQQyQOBu8D2s/+cwbl4NzkDS/NX3NTYgISHjbQhH9/tjiUbWt+1UD1MX9cczXeqb3zith4saQbJp1VFER8VoTw//3bx6BxfP3MLxQ5cfFubQHW0JCYqAp7drUo8p7bGkOU4yUm6yjYATCmrUSUlNT8b/z2hC+eafECj5ZqploPkAARmiIJBlBPjtPz1RcmIbT6FChaDH4vjxxx8zZfNHH32kTg7iH8DjPlycqbb5SfirEUsQH5+gCKeePXta7NDpfRIVFaU8oIoWLWqxdophKRFI9DxxRVk4IP0YIylbynP+QyAiLAox0bFWM/D4uARs+fcYatQthee7N4ajo32O2R4cGJ5qX936tcL3v/dD2871Uq03Z2HkvRjcuR0GBuDV+0lpj7XNsT4OuaaHgA1k607q+NimXiylgkBuICB9CgKCQG4hwBgoJFHYP0kUXs2ZunfvrgKUcvGc2X4mTZoEkj38Q3P00N8z2zzPy3/3+d+4dikIJUqUAAmnzAx43bp1eOONN3Dx4sXMNMuyLAkUNhbvE6JgfckGttof2BK3BjnwExUZq2JxzJu+CQd3X0ja4sG4FEyGJnAbCL3QWHZf++KY2z6Wzt2BjSuP4PqVO0ltWc8UGRGNrWuPgzKH914E+2J5ysRy1u/afBq88lmXYX/sl88kuI/u81dbPmJi4sDFtQ1sEHY3UtnArTGGbdkmtUSZg7vO48DO84iLi08mwrpTR68mlV+7HITlv+3CrWshyeTY7tiBS2Aw7V3/ndZsiUZCQgLs7NNeAkWER6nPUDsHO4X50f2XVD/skx4ixFTvxHDcLLt84XZSvBSOfdv6E9i+4YRqz3o9UQfnglhsWnUkCfPgoHC4ujvh3MkbWPnH3qS5vhcejVNHtPHGJugq1DxSB+eDiffUqwvQXmMwojzbsf3WdccfwTAmOk7Z7+3nTlGVUtqT1hyTeNm77ayyVTXUMr6PxEm7lX8WjIAbyglBnsb8pP3pkUYDKU4HAakSBAQBQcCKEdAXsTmxjcfFxQXffvstvvnmmywhpnuuXDh9Ewt+2pwlHXmx0eKftybt1f/uu+8yNcRLly5h4sSJ4Kk43FKTqcZZEA4NDVXbdwzJuyyokSa5jIATCsEdVXLZirzd/Z4tZzCk2wwV04iEwpo/9yM8LBJcoP/6/Qbs3HQqGQB/L9qDZfN3qrIThy5j3Id/gAGl/9RIlI/6zsFXw/9AiLZQpwB1TP96tfoc5WKfBCz72vzvsWSL3qv+gfjf2/Mw6bO/sGDGf5g54V988ObPOK99BlMPCZVp41bi5rVgfP/F35j42XKcPnYNCfEJuHU9BIEBoZg06i+N5NgJjiHyXjSbpZko8+4bszBV00mCgTq4yNcbXNcIk5nf/ourFwOxe8tpjH7nd6xeug+zJq3VyIjE7S+MuTLx0+X49pNl2LbhJOZr5NPH2hj8zwWgcDEfXdUjV3rvkTQ4vOci+Jn63xpuqYnFNo1cWDBjc7LtNWeOXwfHTSKFikh6LJu/S8V7+fZ/yzDvh42YPXkddm8+w2qVaNfUcf/gfwPm4Z/Fe7B8wW5wSwzngltTD+2+oLBinJGzmn5iSCLk5+/Wg+OmEhJDS+Zsx8h+c/Gzpn/R7K34bNBv+GXKOkV2UIayGWFEOd0e6uI7cmS/v3q3WMdEcoTYu3s481GllPZwflKb453/nQJJomiDLUmrtfeXOClFklkkAs4oCjeUt0jbLMGoZASKJRgkNggCgoAgIAjkDgL0QOE2CnqgnD171uxGFCtWDD4+af8Rm54BHh4e+OGHH5TIv8sOYMY3a9R9fs64YFn5xz4FwS+//AKSVOrBiCwuLi7ptB3GTCldurQRrbInsm3bNoSHh6vtO/Qoyp42aZ2bCLiiFFxRBvJjegRC7kSoWBzPvtQA0xYPwMQ5vfHR+JfUdgoubG9eDUaR4o9+jnJRTGu4/YJbL0ZNeVXF8hgztTuCbodhlrbo5oKdi/PIiBi0e6E+Js3tjelL3sZTHesosuGotpCmjqjIGMyZuhH0juj3wTOY8ls/TP6tD6rXLYW/FuxSi+1iJX0RFRWriJur/kH4fNprGDbqeTi7OCrypGaDMvhx6UB8t6Afhn/1InwMvBmQ4ufi2VuKCKH+qb/3Q+fXmmqkzxKc0MggXZQEh729HSLCo7Fw1lZ0eKUh+rzbVm014Zgpt0MjTa5qxM9nU7phyvw++E7T9eIbzTVi6D6rM0x9339G4T344w5wc3fG2ZPX4e3nBidnx2RtaQtJl/i4BI1ciUPBwp74RyOxgu+E4+MJr6B85aII0ggkNoqLi9cIqM24pJE4n2lzQjxoW5mKhREbHYfw0Ej0eLs1Zi4frObj5TcfS9Vb5sCO8yBhVKlGMWUj5+7DL18AvZNOH73GrkC7MsIoXrN54cwtOHXkipqvb7X36/ypG5g69h81r0qRltk72MLRyV67S/0fyZPU5pj6DVtEa+9ISFCEYZHc5zICKbt3gDc8URPykzYCQqCkjY3UCAKCgCCQrxCg10Hr1q3VmFeuXKmulpzxyFv9JB+eWjCy/1ztj88oSzbZLLYFBYRhWI+Z4Lel7GDatGkoUqQIb41OxNHf3x9lypRBjx49jG6XVcH4+Hjo71irVq2yqkbaWRAC7qgERxSwIIvyhilctDJ45wmNPDh99GqyRS1H6OTiAL9CHrxNNeleAyRbKFC6fCG8NfQp+GskxYVTN+HgYA83D2dFjrCe8T4692iKmvVKq+02XAD7nw1QJMgIjfho0qoKbGwAe428aNC8Iq5pZAl1+xb0gK2tDfZuO4tO3ZugRJmH7wKJFzd3JzhrtrKP9BL7W7l4L0qULoBeQ56Ei5sTuD2HHh7+524lNb196y6oc8/WMyhe2k8FeaUNzq4PyQ0SHpVrlgDHzIa0z9vHFQnx6RMoxMDd0znJS4dt9USiiOPXnw2vJJqCA8NgY2eDPVvP4rX+T6BUuYLwLeieJHb5/G3Qw+S1/q2S7NIrSWiFh0bB29dNYamXp7wSox2bTqGpNhfvf9EFtJUyJcsWAMk0EiB8Ngaj86dvYP/Oc3h9YGvUblQW3M5148odXL98B9ymQz3GJGPnmIQXyRZjdBopI2ImRMBW+xT3Ql0Tasybqmzz5rBkVIKAICAICAJZQeDZZ59V8UX+/fdfnDx5MisqstwmMjISd+/ezVR7xvlYtWoVqlWrBsb9GPjKdO2btKuZ0mHNwpvXHAPd3O8EhqN48eKKlChXrlymhnTgwAGsWLECjo6OGDlyJOzs7DLVPivCJE8uXLigTt7Rt45lRY+0sSwEvFBLM0j+tNRAMNk/V41AeG9MJ9TQCI2fJqxBv85TlXcAF9rsJDoyViM/InirErdaJCTcB9uxwKeAO2ztbJORy1zU+2mEBxfPdva22qLbW+ngwpxtSI7UbVoe9N4IC41EeFgUbG1sUKCwJ7QLRVRyokeCDRAXG6+V26hEz5KqtXlqhxJRGT9TaBNtUwXpZFxcnz15Q3nBcAy0ieQw7fQ/FwBdR7D2mRer9cv4Jk92qK19fj3qHcF+Y2PiNcIkIanH4xoRdV9XklSa/IZ9OTo54F5EdPIK7YlblLRL0r+E+AQ4ajjYaRiTAImOjsPJw1dQsIgXqtQqkSSn3/Cz2snZAaUrFHpQ9PBiY6NhaGuTzN6HtQ/vYmPjQNKqcDFvkOzRazjPtIU2sMwYjBhfplhJP9RumBjLiGQVx0hPmKAHXjPUlVGys7NDanNMLKmL3jDUceHUDQRppH90VBw4tyyTZDkIeKMebOEA+UkfAaP6OowAABAASURBVPktlz4+UisICAKCQL5CgFsp2rVrp8bMRa66yaHso48+Ao84vnnzZqZ6tLGxUfFUunbtqtp9OfwPrF9xSN3n5WzhrC34eco6NcQmTZpg1qxZsLXN/K/1K1euKB1vv/02SpZMvvBRFSbOoqOjQdKLavV3jfeSrB8BG9jDF02tfyAWNgJ6YXTs2hiT5vXB+Fk9lTcIY2fQc6RICR+cOX4tiVi4GxyBKxduo1zlImoU9EBxdXNUZIgqSCUrXtoPt64FIyI8dQ8+X42EidXICpLUhs0ZdNTR0R4kBOhdQvKEHhC6R4QuW7y0LwKuh+BeGvp1OV5JDNjZ2cBXI3j4fOl8AEiotH62FuhZcftmCIs1widckeZe3q6oVKO4KmNGL5C7dyJ4i6q1S4Dtg26HqmeSMyRQ7Oxsce7kdVWWWubgYA9ie/NaYl+6TMWqxZRnBoPhsow8DPUVLu4DN3dnRWrQ/rMnruOxJ6slIzd0XSSdErSGURrxRR2GycXVESS2Lpy5aVj8yL2TsyZXyAPnNDIiLi4+qf5eeLRGToTCx9dNldErhHOWHkaU8S3oDm61io9LwH+rj6GCNs5iJX1xYNcFpYceMTawAd8tVZBKltYcV6xWTL1XtCM8NAqMf8L3gzjFakRQKqqkKJcQ8EId7RPcE0D6HlqaQL7/l/m/tPI9ZAKAICAICAJ5GwHdC2XDhg04evRojg2WcTcYWHT06NHgIjuzHfP0mPfee08140kVv3y3PimYoCrMI1mY9o0w96evXrpfjejll1/GZ599pu6zkvFI6RkzZqBt27ZZaZ7pNitXrgQD1tLzhCnTCqSBRSNgDzd4ooZF22honKXfc+sKT1/hQpcnmhzdfwlcjBco5KkW6I+3rQF6om34+5CK/7F2+QG1zafyA1LBVVvYFyrmjV2bTysShToYwJNBP7m45fi5WObnCoPVsh8SAH8t2I0yFQqpWCulyhdEhSpFQNKWhAQ9DRggds2f+9FcIwo8NRKDepi4ODb0imBZzfplNMIjAts3nNSu4aD+1AgEypK4sLOzAz01Lpy+qUjimvVK49kXG8BZIw7W/HkAGv8AkjWMO0LyxNXNiU3BU2JsbGxw5WKgeq5epxRIWPzx63ZwWwoDrRYq6o02z9XGvu3nkk7LUcIGGb0mnJztwa2GBsWo06QcGMNj7g8bVdsDO89hv6an4WMVwTa0nWNnzJkKVYsmNS1eyk9tQyLGxNLFxRELZvyn5uP2zbv4Tbv/8evVioiq17Q89m49qzBiHTHgeJOUaTfaEMF5J6H0z+K92u+5WJX+WrBLqwWogzfGYESZCI14YV9/L96D4wcvgTFnmrauqk5mIpY8FchXI7ROHr4KxuSJMyBt2A9TWnNMIq9Wg7KY8MkycKupvb0dXn6zhXpXGavm+MHL6NPpe3VKUspxUq+knEHAHZXhhEIPOrN5cJVLWggIgZIWMlIuCAgCgkA+RSC3vFDoAcG4JozFMXbsWG0REJPpGXjyySdVMNRChQpp36QdxTcf/wmeDoE88sOx8EQJxhnw9PTE+++/j169emV7dKVKlcq2DmMUREREiPeJMUAZL2ORks4oBg9UtUjbrM0oEh7TvlyJoa/NxLDXZ6mF5pMaAdDymRpqKA20xTtjjiz+ZZuq/2/NMfQY8ARIFFCAi20SJFyI/+/t+UqGp7t06dEMFaslem5wEe3gaI8FMzerfr54bxE8vVzQre/jihjgorfvB+1QqlwhjBqyAL3aTwZP8mnYohKe6VKP3cDGxga2tjYgWYAUPyXLFkSHlxuCp8ZwHD9o47kTGJZCKvGRdj+ujW3auH8wZthC0LujW7/HlUfK890bq+0x9IRg0FV65nDhntgSoKdFtdolsWbZAZCs4KK//4ftwBguI/rOwZULt9H1rRaKfIiNicP+Hef0po9c7TQSJ2UhSSsG0aW+93v9rLZSNWtTFY0fr6RESaAULeWL0hrxxK1TqlDLGFw18NZd7Nt2Fl4+buj7fltFwHw8YB6o59Dui3imcz1NEmjxdHWUqVQYY99frOp4ohI9NUgEOTk7wNHJXslV1cY5YPiz2Lz6KPp1marSsQOXwfFy3BQyBqM2HWrjTkCY6mvt8oPoObgNSP4018ZVtIQPjuy7CHqnNGlVGetWHMSng34DybeU9qQ1x3x3eg5pg/c+74zBnzyH977onLS9jDaSnOGYzp28gZjoWBZJymEEPFAdriidw71ad3e21m2+WC8ICAKCgCBgDgR0L5TNmzfj4MGD5ujiEZ1OTk4YNWqUisGyd+9efPjhh2BclEcEMyioXbs2vvzyS9StWxf8o4zHWPIPdn5jmkFTi62m7RwDx3LxzC3UqFEDX3zxBdq0aWOxNqdmGL1Prl27ZhD7JDUpKcsLCLigJHzQQBuKfJupgZDlf1wET/mtL75b0Bc//DFAnWTDk2To6UClJC3avVBf1X3/ez9MXdgfdZuUZ1VSsrOzRfkqRZUO6vlx6UA83akuNM5DydhoxIet9vC2tiBn+xl/DsSnk19VpIUS0DJnFwe18J+xbBAmz+8DXkmwcIGsVYOL+3fHdAJPC+KzYdJUq/6mLuqv2o6f3QskdQxl9HvKkmzhaUA/Ln0bPAFH9zBp3LIyvvihB7x93VCrQRl1sk61OqX0pqAXSM8hT+J/376iPGdYQfy+1vr7YfEAjJvxBkqUKaASy57sWIciqSYu+hnENmUlcWRbhZOGhSEGnJOhn3XEkP89B97rbctWLKxOymmhkSMso01fzewJ4sw5/ebnXmAZ6zhWjnna4v5qvgY/0FWjfhl89dMbKF66AMVUYlyciXP7qDmnPbRL10MBYzBirJYvpvdI0qG/O7SDpyU9+2JDqgKJFs7f17N7giRZSns4b3ynKMP3w3CO+Y5U0wgf2mOICxUTm29/fQvDRj+v3iGWSco5BHzRBC5IJFJzrlfr70kIFOufQxmBICAICAImRyC3vFDoOfLNN9+o441Pnz6N3bt3Z2lsPCJ59OjRYFwUV1dX7N5yBuM+WIyfJ69Te+KzpDS1RmYuo7s8babtHAPHwjGRPKlYsWKWep87dy5OnDiRpbbZacQAwRL7JDsIWl9bB/iiAB6HPTysz3gLspgkCT0XGGcjLbO4SPX0dgVlU8rowVAdneyVB0RKGQb4VNsytFWwh5eL8jhIqUN/5gKYHiu86mX6lSQK7dCfU17ZJq22KWXp9cCUspwkiV7G/jST9Ud15dhcXB3VvZ5Rht4hrNPL2DYjW1Prn+2pjzhxPHw2TNRp72BnWKTuU+uP+tOaU5ZzznWb2SfHxatS+CDjM21h4v2D4qQL+01ZTp3UpQvxme151ct45bNhW9pEm1nHcurglc96IiYZzXFQQKg6OYiybEedTLyXlDMI2MMdfmipfTZ7ah3e15L8ywwCtpkRFllBQBAQBASBvIVAeqPRvVC2b9+OvXv3pidq0jqSHxMnTsTrr7+Opk2bZlm3g4MDGBdl8uTJaN++vdKz+d9jGP3O71gwY7NyQ1aFFpjRRZo20lbaTBM5Bo6FY3JycmJRphM9c37//XcsXLgw022z24DeJ7du3RLvk+wCaWXtbeGo0ShN4YwiVmZ53jCXJ8NcOn8b3n5ucHJOTizoI2R8EBIoPpqMXiZXQcAUCHAr1Zcf/oHZk9Zix8aTWDpnB5b/tgvc/kVSyxR9iI7MIeCMovBBE9jBWWtI8sRGu8q/zCAgBEpm0BJZQUAQsDQExB4zIpBbXigcUpEiRfDqq6/CKYtEAXXoqWTJkhg0aJA6qadly5Zg4MF/lx9QRMqfc3eo4IK6bG5fb14NBm0icUIbaStt/vbbb9UYOJas2kivlS1btqBo0aJKV1b1ZKUdiRPxPskKcnmnjSdqwQ0V8s6ArGQkDHoaFxsPbn9J6S2gD4GBQctVKoLipf30IrkKAiZBwN3DBa071MKFM7fw6/cbwC8E2r/cEM88iJ1jkk5EidEIuKI0PFETNtApACFPkIUfHb0sNJUmgoAgkH0ERIMgYNkI0AuFZAa30ixatMiyjc3AumrVquGjjz5SJ9YwPkpEeBT++n03RvSdg8+HLQKDMPJEgAzUmLyaJ1Lw9IQvP1yC4X1+VTbRNtrI03VoM23PasdBQUGKMKEnEQkYkjHcKpVVfVlpx21DtKNZs2bKAyUrOqSN9SPghnLwQh04aDnkJ0cQ8PB0wccTXkaD5mmTV63a1VRBPmUbRY5MSb7qhKQdybux03vgp2WDVFwXxrjhVqd8BUQuD9YWjvBAFbijMuQn+wjYZl+FaMjXCMjgBQFBIE8jQC8UbqXhIH/99VccOnSIt7mSQkNDlRfJ4cOHs9V/kyZNMG7cOLz77ruoUqWK0nXu1HWsXLwXX49ciiHdfsIPX63Czk2nwGMWlYAJM34jvG/7Ofw8ZR2G9pgFnnjx57ydOHX0iuqFNtE22khbVWE2svHjx+P8+fOoXLkyuDXKx8cnG9oy35SeJxs3boS3t7falpV5DdIiLyHghELwRkO4gYFObSA/goAgIAgIAuZDwBnF4INGcEEp83WSzzTnewIln823DFcQEAQEgUwj8MQTT6BDhw6qHUmUe/fuqfuczvbv34/169djxIgRYByP7Pb/1FNPYdKkSZg5cyYGDx6Mxx9/XAWv5RGZuzefxo9fr0b/F6bhy+F/qPtFs7di7V8HsXfbWXW6T1BAGBISuH84uSUsYx1PAKIs27At9VFX385T8f0Xf2PzmmMIDgxDgQIF0LZtW0Xo/Pzzz8om2pZca9afOnfurE7r+eqrr+Du7p51RVloeenSJcybN0+1JBFXunRpdS9Z/kbABraKQPHRiBQnFIT8CAKCgCAgCJgWAXu4wxO14IkasIOrpvzRv1e0wnz5L7uDts2uAmkvCAgCgoAgkPcRYODS8uXLgyfjkETJjRGTyOnfvz/s7e3BLSEjR45EWFhYtk0pUaIEuFWJxMyCBQswYcIEdOvWDVWrVlW6Tx25qrxRVi3Zh99+/A9Tx/6Dz99diHffmIVe7Scrj5XPBi8AE71XWMY6ylCWbdiWHi3URaW1atXCm2++iSlTpiiCYejQoSBpwvgkrDdlYiDe999/H87OzqZUa5QuzlNISIgaW7t27YxqI0L5BwEHeMMLdZVruS2cID+CgCAgCAgCGSKQoYArysAHjeCMIriPBCT+2CReJM82AkKgZBtCUSAICAKCQN5HgJ4L9CDgSP/++29s2LCBtzmenn/+ebUNxc/PDwcPHsSAAQNw7do1k9pRvXp19OjRQ/Xz559/YuzYsco7hCQSPXFISHA7DD1HbGxsQI8V/3O3wMR7Gxsb5VVCGcqyDdtyWw51LVu2DNxW89JLL6FSpUomtd2SlBG7HTt2oHjx4rJ1x5ImxgJtcUEp7Y/9hnBBSdjCAfIjCAgCeRkBGZu5EHBCYXijAdxRCTawB39stE9VyI9JERACxaRwijLnoXyfAAAQAElEQVRBQBAQBPIuAo0aNULXrl3VAH/55RdcuZIYs0MV5GBWsWJFfP/996hQoQIYmHTz5s1m693FxQX16tVTHhQc+8CBA/Hpp5+Cxwlzawrje/z222/KHtrEe5axjjKUZRu2pYcJdZnDE+TGjRv45JNP0KVLFxw5csRseBirmJ5KxIDyJI9INvFekiCQFgJ2cIUHqsIXzbQ//itrNIpXWqJSLgjkLgLSuyBgQQjYa5+YbiivPju9UBuO2p0FmZcnTbHNk6OSQQkCgoAgIAiYBQF6oXD7CYmLX3/91Sx9GKOUgVC51aZfv35gjA9j2phLhoF2SeYw8d5c/aSld/HixWo70L59+xAZGYmYmJi0RHOsnORJVFQUOnXqhBYtWuRYv9KR9SNgCye4ojR80BheqAtnFNUGZaMl+WcqBESPICAIWD8CTiisfUbW1uiSZiqmlL1GpFj/qKxjBLbWYaZYKQgIAoKAIGAJCNjY2IAeBQ4ODuD2jNw82tjJyUkt0OklYgnY5LQNJLEY24TeQOz7scceU7FhGjRowMdcS4wjw4C/3MLEdyXXDJGOrR4BJxSEJ2rCD4kLBEftzga2Vj8uGYAgIAgIAplFwAa24GegobcJSRTIT44jIARKjkMuHQoCgoAgYN0IVKtWLSmmBb1Qdu7caVEDOnbsmNrKMmzYMGzZssWibDOlMdOmTcPx48fh7e2Nzz//HB9//DEKFszdE034LtD7hOOkt5I5titRt3UnsT6zCNhp369y0eCN+iiAVuCVzw7aHeRHEBAEBIE8ioCDRiG7ojS8UCfZZ5+9eJsgN39sc7Nz6VsQEAQEAUHAOhF48cUXQY8HWv/tt99aRNwN2sJE7xie1HPq1Cl8+eWX4DYfbm9hXV5KDEJLDw8ew5yjXidpgHj06FF89dVXqrZ79+4qdox6kEwQMCECDIyofwvrg0YoiNba4qKuRrGUgwtKqS0/TlqpA3xgDw/YaSVsY0ITRJUgIAgIAtlCgJ9J/GziZxQ/q5y0zyxuV+RnmBvKaZ9pdbSS1tqnWBONKqkMJxQC22SrU2lsMgRsTaZJFAkCgoAgIAjkKwTee+891KxZExEREerEmps3b1rE+Ll1hNtaXnjhBWXP5cuXVYBVemmwwJpSaGgoeJrNmTNnHjG7atWqKqgvT0h6pDKHCy5evIgxY8ao+Csk11577bUctkC6y68IcFHBxYcbKmh0SRV4oqa2+KgLHzSEL5rCDy1REK215cfTkiAYFBIMIBjk/v8H/EziZxM/o/hZ5YW64GeXB6poZHAFIUws/BeaECgWPkFiniAgCAgCKRCwmEduzxg+fDhKlSqFW7duqW0klmKcm5sbevfuDcbj6NatGxh0lifDWIp9Gdlx+PBhTJo0Ca+88groYUIvn4za5FZ9QECA2j4UHh6ODh064K233sotU6RfQUAQEAQEAUFAEBAEzIqAEChmhVeUCwKCwKMISEleQsDPzw8jR46El5cXLly4ABIqljQ+Eic9evRQRMp3332XqmnLli0DY3dYwuk1GzZsALfmjBgxAmvXrlX2kqDq1auXure07N69e/jwww8RHByMp556CgMHDrQ0E8UeQUAQEAQEAUFAEBAETIaAECgmg1IU5RsEZKCCgCCQDIHSpUvj008/VWVHjhxRWznUg4Vlvr6+j1i0e/du/PTTT8pmEhf/+9//8Ntvv+HgwYOPyOZEwYEDB0BPDnrQtGnTBowpMmPGDDRp0iQnus90H0OHDlXeR7Vq1cK7776b6fbSQBAQBAQBQUAQEAQEAWtCQAgUa5otE9kqagQBQUAQMDUCPJmHMTCol94cJCV4b+mpbt26ePXVV1GsWDEVv2P//v2YP3++8qpZv359quafPHkS165dQ3R0dKr1KQt5KhA9SxYvXoyvv/4affv2RefOnZHalqJ33nlHbd1ZsmQJ3n//fdSuXTulOot5HjRoEK5cuYJChQrhiy++sBi7xBBBQBAQBAQBQUAQEATMhYA1EijmwkL0CgKCgCAgCGQDgYYNGyZt4eG2mDVr1mRDW840dXR0xOuvv47Zs2fjxx9/BAkMxvGoX78+Klas+IgR9E6hpwXjq3Tq1Ant2rVTifckVlI2WLlyJT744ANMmDABDGy7adMmRTrY2tqCpwUhxQ/tqVKlSopSy3skBufPn1eGTZs2LdWxqErJBAFBQBAQBAQBQUAQyB4CFtVaCBSLmg4xRhAQBAQB60agVatWoGcCRzFlypRc2wrD/jObuBXpmWeeUXE86FHB55Q6ePJNjRo1ULhw4WRVNjY2yZ71B25tadCgAVq0aAGSLP3791cnFv3+++8oV66cLmZVV56+pJNF8+bNgyWcAmRVAIqxgoAgIAgIAvkMARluXkJACJS8NJsyFkFAEBAELACB9u3bo9eDoKcMMPvvv/9agFWmMaFevXr45ptv8Ouvv2L16tVJiR43JFdS9lKyZEl1OhFx6NevH55//nlQjp4mKWUt/Tk+Ph480ejEiRPKVAblLVCggLqXTBAQBAQBQSAPIyBDEwQEgSQEhEBJgkJuBAFBQBAQBEyFwMsvv4zBgwcrdZMnT8bcuXPVvWTWicDFixfRpUsXddoORzB9+vRUtzixTpIgIAgIApaGgNgjCAgCgoCpEBACxVRIih5BQBAQBASBZAg8++yz4DYeFnLLCj03eC/JuhDYvHkz3n77bRVklycZLV26FGXKlLGuQYi1goB1IyDWCwKCgCAgCFgIArYWYoeYIQgIAoKAIJAHEahUqRLmzJkDLy8vbNy4UZ0sExwcnAdHmjeHxJODeJQyR8fgtgyi6+rqykdJgkAmEBBRQUAQEAQEAUEgbyAgBEremEcZhSAgCAgCFosAj7klicL4IcePH8eQIUNw6tQpi7VXDEtEgKcGMfGpZcuW6nhl3ufLJIMWBAQBQUAQEAQEAUFAQ8BWS/JPEBAEBAFBQBAwKwJOTk4YO3YsOnbsiMDAQAwbNgybN282a5+i/CECmb37/vvvQe8TtnvxxRfx0Ucf8VaSICAICAKCgCAgCAgC+RoBIVDy9fTL4AUBQUAQyFkEBgwYgB49eqhOuTVEX6SrgrQzqckhBG7dugXOy6pVq1SPjH3y1ltvqXvJBAFBQBAQBAQBQUAQyO8ICIGS398AGb8gIAjkAALShSEC3bp1w6BBg1QRt4iMHj0a586dU8+S5R4C69atw/Dhw5VnUMGCBTFq1Cg899xzuWeQ9CwICAKCgCAgCAgCgoCFISAEioVNiJgjCFgkAmKUIGBiBNq3b49PP/0U5cqVw65du/Dhhx9iyZIlJu5F1BmDAL1OJk6cCCbeN23aFGPGjEHjxo2NaS4ygoAgIAgIAoKAICAI5BsEhEDJN1OdvwcqoxcEBAHLQ4AL9a+//hqdOnVCZGQkZs+ejU8++UQCzObgVOleJ7y6ubmhX79+itgqU6ZMDlohXQkCgoAgIAgIAoKAIGAdCAiBYh3zJFYKAoKAIJAnETBctNMbZd++fcobZeHChXlyvJYyKHqa0OOEifeGZJal2Ch2CAKCgCAgCAgCgoAgYGkI5BCBYmnDFnsEAUFAEBAELAkBwwV8bGws5syZo05+OXbsmCWZmSdsobcJY53wmpLAyhMDlEEIAoKAICAICAKCQC4jkHe7FwIl786tjEwQEAQEAatCIOVi/tChQ8obZf78+bh9+7ZVjcUSjT19+rSKcyJeJ5Y4O2KTICAICAKCgEUhIMYIAmkgIARKGsBIsSAgCAgCgkDuIGDojXL//n389ttv6tQexki5cuVK7hhlxb0ePnwY33zzDYYOHQrxOrHiiRTTBQFBQBDIBAIiKggIAuZBQAgU8+AqWgUBQUAQEASygYDujcKjdEmohIaGqlN6ePzxtGnTcPbs2Wxozx9Nd+/ejc8//xwjRozAxo0bYWdnB55+pAfuzR8oyCgFAUHAShEQswUBQUAQsEgEhECxyGkRowQBQUAQEASIAI/S5XHHX3zxBR577DHExMTgn3/+wZAhQ/Dtt9/i6NGjFJNkgMCWLVvwv//9DySfduzYAScnJ3Ts2BHff/+98uRhsF4DcbkVBAQBsyAgSgUBQUAQEATyIgJCoOTFWZUxCQKCgCCQxxCoX78+Pv74Y3z11Vdo1aqVGt369etVjJSxY8di7969qiw/Z2vXrsX777+PL7/8Evv374erqyu6dOmiiJMBAwagbNmy+RkeGXtmERB5QUAQEAQEAUFAEHgEASFQHoFECgQBQUAQyJ8IXL58WXl28IQWS0Wgdu3aoH0TJkzAk08+qczctm0b6KXCGB8MOMtgqaoiH2Q89nn69Ol46623MGnSJBw/fhyenp54+eWXMXXqVPTp0wclS5bMB0g8OkQpEQQEAUFAEBAEBAFBwNQICIFiakRFnyAgCAgCVogAg7OOGzdOxRaJjIy0+BFUr14d7733niINnnnmGWUviRMGnB06dKgKmEoyhaSQqrS+LE2LddKkR48e+OSTT7BixQpcv34dvr6+6Natm/I46dWrF4oWLZqmDqkQBAQBQUAQEAQEAUFAEMg8AkKgZB4zaSEICAKCQJ5C4OrVqyB5cunSJZQpUwYffPCBCcaXMyqqVKmCd955Bz///LOK79GsWTM4OztDJ1P69eunyJQ//vgDt2/fzhmjzNDLrl27MHHiRLz44otJpElgYCD8/PzQrl07jBw5EjNmzABJlUKFCpnBAlEpCAgCgoAgIAgIAoKAICAEirwDgoAgIAikhkA+Kbt27ZoiT/z9/cHgogw+ao1bPuhtwRNm6JFBzxOSQE888QS8vLwUmUKC5fXXX1cxQpYsWaJipty6dcsiZ/nmzZvYvn075s6di88++0ydnDN69GisW7cOERERKFKkCF544QUw9su8efPUtqsWLVrA3d3dIscjRgkCgoAgIAgIAoKAIJBXEBACJa/MpIxDEEiBgDwKAhkhwG0fDDh68eJFVKhQQZ3cUrx48YyaWXy9m5sbWrdurQLMLly4UBFEzz//PAoXLqxihMyePVvFTOnZsyc6d+6sPFjo3ZEbxAqxZzDcn376ScV2oYdJr169wFOHfv/9d+zZswcJCQkqjknXrl0xefJk/PLLL+jduzfq1asHGxsbi58PMVAQEAQEAUFAEBAEBIG8goAQKHllJvPeOGREgoAgYEYEbty4oU5rOX/+PCpVqqTIE3pxmLHLXFNdt25d9O/fH7/++isYcHXo0KHo2LEjatSoAVtbW5w5c0Z5d6RGrIwaNQoMWPvjjz+Cni1//fUXNmzYgN27dysyhtue7ty5g5iYGJV4zzIGc6UMZdmGbamDuqhzyJAhyrPk7bffxrfffotly5bhyJEjysOEp+fQNtpIW9mOBMsbb7yBypUr5xqO0rEgIAgIAoKAICAICAL5HQEhUMz2BohiQUAQSA+B2NhYtXBNb5H5/vvvq4Vv9+7dQQ8CJt4zrgUDiHJ7wzfffKMWjiwjtwAAEABJREFUxdzK8Oeff2Lt2rXYsWNH0mI0PRvyax23iNDz5Ny5c2AMEW7boXdGfsCDMV7atm2LAQMGgO/O0qVLlUcHMWAA1iZNmoAxRKKioh55PxmglmSGToKk9X6SrGHdKAPyhW1JpJBQ4Tt/9uxZ5VnCvtgn+6YN9C6hTbSNNtLW0qVL54epkTEKAoKAICAICAKCgCBg8QikTaBYvOlioCAgCFgLAvR2IKmxYMECFbehT58+ygOAwT/TW2TyW3x+m89v9Q2/4efJKidOnFDbGzZu3KhOIaHumTNnqlNZPv/881S3Q+zcuROM+WEtuJnDTsb9YMBYLuCrVaumPE8KFixojq6sRmeRIkXQvHlzFYCVpNycOXPAoLPjx49XAVuHDRsGvrMkOegVwu1BjRo1AvErVaqUOv3G0dERTDwJh2Wsowxl2YZtqYO6GKeFutkH+2KfDP5KG2iL1QAnhgoCgoAgIAgIAoJA3kFARmIUAkKgGAWTCAkCgoCxCPD0k9WrV4Pf1H/00UfqWNU333wTJDXoJbJt2zbw1BfqY7DSBg0aoFWrVnjuuefw6quvom/fvnj33XdV8Ex+C0893P7Ab++Z+E0+y9LyAmjTpg0aN26MihUrqu0Z9LbQA3KOGTNGxY5gLImPP/5YnVqyZs0aFWSU9uT1FBAQoAgskifcIkKPB57iktfHnZXxMSBrrVq1wFN9nn76aXTp0kURLPQKYYBaBnXl1huefMN3ku8mE+9ZxjrKUJZtSJBQB3VRJ3Wzj6zYJm0EAUFAEBAEBAFB4FEEpEQQyAkEhEDJCZSlD0EgjyPAOBoMeEnigzEbvvvuO3AxeejQIQQHB8PJyQlVq1ZFhw4d1IkhDIS5YsUKMK4DiZXhw4eDsSB4SgqDej711FPgtgYu8rl9gYt8frvPxG/4WVa9enVFlJAw4dae1157TW330bdO0IaVK1fihx9+ALf7UC8XrQwwevfuXRw4cADLly/HlClTQJtpO8fAseTF6eIRvgxMSvKEOJA88fHxyYtDlTEJAoKAICAICALWiIDYLAgIAlaAgBAoVjBJYqIgYIkIXLp0SW1z+PDDDzFo0CB15OrJkyeV1we3LtDLY+TIkZg1a5YiKnjKycCBA9GuXTsVCNPBwSFHhlW2bFk8+eSTyrOF2yZ40grjTJBAoMcLbWUgUdrOY2M5Fo6J2ys4xhwx0sydBAYGKg8gQ/KEx/uauVtRLwgIAoKAIJCvEJDBCgKCgCCQ9xEQAiXvz7GMUBAwGQLcesPTQkiMMFDmzz//jKNHj4KnhrRo0QIsp9cHty7wxBCWWeKxuIwzwXgT9HihrbSZcSjo+UIPFY6JY+MYOSaOmWOHFf4EBQWBW5d08uTTTz+Fh4eHFY5ETBYEBAFBwMwIiHpBQBAQBAQBQSADBIRAyQAgqRYEBAGoI1sZ7JVBMLnt5uDBg+D2D26fIcHAU0N4JWFirXhxyxC38dBDhduKGPizQIEC4Fg5Zo6dGDAQrbWMkcF3SRDp5AntJ0FkLfaLnYKAIJA5BERaEBAEBAFBQBAQBMyLgBAo5sVXtAsCVo0Aj1vlopuJ90WLFkX79u3VySQ89YbxRqyZNElrchjYloE/GfRWJ1OKFSumiCR6c3D7D4PhptXeEsoZe4bzppMntNvFxcUSTBMbBIG0EJByQUAQEAQEAUFAEBAELBoBIVAsenrEOEEgdxAgWcLFNxPvGUeEsUG4rYVXniKSO5blfK86mTJ79mwVAJen++zfv1+dZjNixAj8999/OW9UBj2GhISoU4x08oTBYxnIN4NmUp1tBESBICAICAKCgCAgCAgCgkBeRkAIlLw8uzI2QSCTCJAsGTVqFEZpifelSpVSJ9vwRBt6nmRSXZ4TZwBcYjFkyBB1TPLhw4fBwLT0xFm/fr1FjJcnDDHOiU6ejBs3DkYH7LWIEYgRgoAgIAgIAoKAICAICAKCgGUiIASKZc6LWCUI5CgCJEtImjDxnttVevfurY745RHB9vb2OWpPVjvLqXYpiZTjx4/j22+/xbBhw7BmzZqcMuORfkJDQ9X2Kp08+fLLL2FnZ/eInBQIAoKAICAICAKCgCAgCAgCgkDmERACJfOYSQtBwFwI5Lje69evY8KECUkeJ4UKFULPnj0VcfLCCy/A2dk5x22ypg5TEimnTp1S2A0fPhzHjh3L0aGEhYWBsVl08oSeMba28hGfo5MgnQkCgoAgIAgIAoKAICAI5GkE5K/rPD29OT046c+aEFi5ciU+/PBDbNiwATyZ5bXXXlOL/1deeQXu7u7WNJRct9WQSClXrhyOHDkCkii///57jtgWHh6Ojz/+GIbkSY50LJ0IAoKAICAICAKCgCAgCAgC+QgBIVAMJ1vuBYF8gMCFCxdUANSpU6ciKCgITZs2xddff43u3bvD29s7HyBgviGSSPnqq6/USUUJCQmYO3euIjZOnjxptk7v3buHkSNHCnliNoRFsSAgCAgCgoAgIAgIAoJAnkQgC4MSAiULoEkTQcBaEfjzzz+V18m2bduU10m/fv3AgKP0mrDWMVma3R4eHuBJRR988AEKFy6MAwcOgKf1/PHHHyY3NTIyUukWzxOTQysKBQFBQBAQBAQBQUAQsHgExMCcR0AIlJzHXHoUBHIcAXpAfPLJJ5g5cyYiIiKSvE46deqU47bklw5bt24NBnFt1aoVYmJi8PPPP+Ozzz5TniKmwCAqKkptExLyxBRoig5BQBAQBAQBQUAQyAUEpEtBwOoQEALF6qZMDBYEMofAggULlNfJvn37xOskc9BlW7po0aKK5Hj77bcV9nv27FHPy5Yty5bu6OhoNadCnmQLRmksCAgCgoAgIAhkEwFpLggIAvkNASFQ8tuMy3jzDQL0NBkzZgzmzZuHuLg48TrJxZl/7rnnwNgoDRs2BLfd/PTTTyoODYmQzJpFbxZuDxLyJLPIibwgIAgIAoLAIwhIgSAgCAgCgkCmEBACJVNwibAgYB0IBAQEgOTJzp07YW9vD4l1kvvzVqFCBTUnr7/+ujKGcWhGjRqF4OBg9WxMFhsbi/fff19tA6pVqxZ4VLEx7URGEBAEBIG8ioCMSxAQBAQBQUAQyEkEhEDJSbSlL0EgBxC4ePEiPvroI3WUbqFChTB69GhIrJMcAN7ILl599VWQOPHz88OhQ4dUEN9r165l2JpeRO+9956QJxkiJQKCgFUhIMYKAoKAICAICAKCgBUhIASKFU2WmCoIZITAsWPHwHgb169fR+XKlfH555+jXr16GTWT+hxGoHHjxopEqVSpEs6dOwcG+OWWnLTMiI+Px7vvvivkSVoASXkuIiBdCwKCgCAgCAgCgoAgkH8QEAIl/8y1jDSPI7B7924wNgaH2bRpUxVjo1SpUnyUZIEIcEsPPVE4Vzdu3MDHH3+svIZSmpqQkIBhw4YJeZISGFM9ix5BQBAQBAQBQUAQEAQEAUHASASEQDESKBETBCwZgX/++Ud5NNDGZ599Vm0LcXNz46MkC0bAx8dHzVX79u0RFhaGESNGYNeuXUkW379/H0OHDk2XPEkSlhtBQBAQBAQBQUAQEAQEAUFAEDArAkKgmBVeUS4ImB+B6dOnY9q0aaqj7t27Y/DgwereSjIxU0Ng0KBBYHBZEiaMWbNx40atFHjnnXeEPFFISCYICAKCgCAgCAgCgoAgIAjkPgK2uW+CWCAIWDMCuWv7yJEjsWLFCmUEiZPXXntN3Vtrxm1IM2bMwJdffokPP/wQvXv3RpcuXUCCIbUxrV27Vm19mTBhAn799Vf89ddf4Ok2V69eTU3cossYXJZbdXhq0jfffIMhQ4YIeWLRMybGCQKCgCAgCAgCgoAgIAjkNwSEQMlvM55yvPJstQiMGzcOBw8eVPZ/+umn4NYd9WDBWXh4ODZs2AASH6mZ+eOPP2L58uXYsmULjh49Cp5OExkZCQZRTU2eug4cOKB0Llq0CGw/duxY9OnTJzVxiy97+umn1VaswoULC3li8bMlBgoCgoAgIAgIAoKAICAI5DcErJ5AyW8TJuMVBIjADz/8gK1bt/JWLbgZiFQ9WGDGAKlLly5VAW5feukl0Ftk0qRJCAoKesRabll588038f777ysvFHqjLFmyBNym9IiwVsDTa3jSEL016H3zzDPPoGHDhuApN1r1I/8YX4QeO6n1/YhwLhXUr19fzWmLFi0wfvz4XLJCuhUEBAFBQBAQBAQBQUAQEAQsD4HctkgIlNyeAelfEMgkAr///jv+/vtv1WrAgAFpkgVKIJczkhUkRGbNmoVjx46BQVNJbjAwqp+f3yPW1alTByRZ2rRpA97zFKH0guG6u7ujQYMGaNeuHRj/hQTMmDFjFAHxiHKtgPFFSMaQbKEsvVYuX76s1VjWvzJlyoDbsyzLKrFGEBAEBAFBQBAQBAQBQSCbCEhzK0dACBQrn0AxP38hsGbNGsydO1cNunPnzujYsaO6t9TM2dlZmda6dWvQ62TBggWK3Gjbtq0qz+mMcVWqVq2quj1z5oyKm9KvXz/88ccfqkwyQUAQEAQEAUFAEBAEBIH0EJA6QSB/IyAESv6efxm9FSHAAKtTpkxRFj/xxBPo27evus/tjNthFi9ejAsXLjxiCmN6rF69Wm3fqVKlyiP1OV1A3CZOnIjffvsNb7/9NmrXrq1MiIqKUlfJBAFBQBAQBAQBQSCPIyDDEwQEAUEgGwgIgZIN8KSpIJBTCNBbgrFD2F+zZs3UCTW8z80UEBCAr7/+GtwO88svv+D777/PTXMy1bevry+ee+45fPXVVyDB06NHj0y1F2FBQBAQBAQBQSC3EJB+BQFBQBAQBHIPASFQcg976VkQMAqB27dvg14TPMGmXr16YOBUoxqaUWjlypXo378/Nm3apHopWrSoOnJYPeSRjLFUGI9l2bJleWREMgxBQBAQBCwCATFCEBAEBAFBQBCwWgSEQLHaqRPD8wMCcXFxmDx5Mi5duoRq1arhiy++yPVhM17I1KlTweOFy5Urh88++ww///wzqlevnuu2mdIAxm8hafXTTz8pcohbqEypX3QJAtaCQDzuIwRRuIow+OMuziMYZ3AHJxCIo7iNQ7iFfbiJ3bieT5KMU+Za3gFLfwf4mcTPJn5G8bOKn1n87OJnGD/LghGFeCRAfgQBQUAQyCwCQqBkFjGRFwRyEIGZM2fiwIEDKF++vIojYmNjk4O9p95VhQoVULNmTfDo4GnTpqFJkyapC1p5KQPOjho1CsWKFcO1a9dU8Ft6/4SFhVn5yMT8fI9ABgDE475Gk0TjGsLAhcc+3MBp3FHPtxCBQEQiWFt8hCEG9xCLaG0ZEg9ZiGQAq1QLAoJADiLAzyR+NvEzip9V/MziZ9ct7TPsmvbZRkKFJMsx3MYl3FWfaWyTgyZKV4KAIGClCAiBYqUTJ2bnfQQ2b94MHgPs4eGBd999F0WKFLGIQdetW1fFPuHRwRZhkBmN4JHLM9nv5e8AABAASURBVGbMQK9eveDs7Ix9+/bh9OnTZuxRVBuDgMiYHoFIxIGLilMIwgHcBK/8ljZMI0lM35toFAQEAUHAMhCIQCxuIgIkVA7gFvjZx89CfiZahoVihSAgCFgaAkKgWNqMiD2CgIYAA7TOmTNHuwMY4JRbZdRDDmYRERFYu3YtYmJicrBXy+vK3t4eL7/8MugN9MYbb6BBgwbZNVLaCwIWg0AIokC39qMIUFt07iIaCbhvMfaJIYKAICAI5BQC/OzjZyDJ4yPaZ+JZBOMOInOqe+lHEBAErAQBIVCsZKLEzPyFwNy5c3Hjxg08/vjj6rSYnB792bNnMXDgQEyaNAl///13iu5N/xgbG4tbt27hxIkT2Lp1K5YvX47Zs2fjm2++wYgRI9CnTx906dJFJd6zjHWUoSzbsC11UJfpLQQKFCiArl27mkO16BQEchSBWCTgJsJxHIE4jTtaHgmhTHJ0CqQzQUAQsAIESJ6QRCGZIl4pVjBhYqIgkEMICIGSQ0BLNxaEgIWbwhNuNmzYoBbsr7/+eo5bS68TxjchGeHn54fmzZubxYbDhw/j119/VbFUOnbsiJ49e+K9997DuHHjwG0zS5YswcaNG0G5q1evqqC1DFzLe5axjjKUZRu2pQ7qGjp0KObPn4+TJ0+axXZDpefOncPBgwcNi+ReELBIBKIQB3/cBRcDlxCqUSj527sM8iMICAKCgBEIcDuPoVdKKKKNaCUigoAgkFcREALFCmdWTM67CFy8eBH0PuEISZ4wgCnvcyotWLBAeZ2wvzp16uCHH36AqWKv+Pv7g94iY8aMwYsvvqg8SxYtWgR6u5SpVRnVHmuABu1boeWrHfBM/1fxwod90OOLd9Hv+08xbM7X+Hj5dJV4zzLWUYaybMO21EFdjFPy22+/qdgx3H7z9ddfY82aNSD5wrGZMn388ccYOXIkFi5caEq1oksQMCkCDJx4AkHgNQ4JJtUtygQBQUAQyC8I0CvlpPZZelkjoePlszS/TLuMUxBIhkBuECjJDJAHQUAQeIgAyZPQ0FC0bdsWTz311MOKHLjjaT/z5s1TPb3yyiv48ssv4enpqZ6zmpEQoocItwMNGDBAeZbs3LkTjK9Srm41tB/4Gj5YOBk9x3+Ilz8egA6DeqD1653R5PknUfOJJihfvzqKVigNr0J+cHByVIn3LGMdZSjLNmxLHdQ1fPF36PTum6jcpA54as6mTZswZcoUtRWI3jU//fQTaFtWx2XYjvqcnJzAmDUcq2Gd3AsCuY1AOGLAbTr+uItYxOe2OdK/ICAICAJ5AoEbCMcJBGn/ReaJ8cggBAEzI5Cn1AuBkqemUwZjzQgsXrwYu3btQokSJUDvk5weS/HixVG7dm18+umn4FaY7PQfGBiIn3/+GcOGDVNeJxcuXICjsxOqNKubRJq8Pu49NOzwBNy8PLLTVaptXTzcUOep5nj1s8EgmdLlwz6opREyTi7OyuNl2bJlyjbaSFtTVWJkIbc4TZw4EdzuRA+bCRMmGNlSxAQB8yGQgPu4ijDtD/xAhCAK8iMICAKCgCBgWgR4RPI5BOMC+CkbB/nJywjI2ASBhwgIgfIQC7kTBHINgWPHjiXbuuPr65vjthQuXBhfffUVmjZtmuW+o6Oj8ccff2DosKHqyueKDWuh8/u98c6v49H1k0FmI03SMppkCskTkihD53wNXmkTbUtpa1o6MirnKUnjx4+Hm5sbGL9m1qxZGTWRekHAbAgEa4TJSQTimkagSHBYs8EsigUBQUAQUAjcxj2c0D5zbyJCPVtkJkYJAoKAyRAQAsVkUIoiQSDrCHAhHx8fj+effx4tWrTIuqJcbMkYIyRO6NURFBiE0jUq4aWP+qP7mHdQu01Ts3iaZHa4OplCm2gbbaSttJm2cwyZ1anL04Nn7Nix8PDwQMmSJfViuQoCOYoASZMzuINwxOZov9KZICAICALmRMDSdfN0s0u4CyZLt1XsEwQEgewhIARK9vCT1oJAthHYsWMH9uzZg4IFC4KxR7Kt0EgFW7ZsMVIyfbHt27dj+PDhYIwR/4v+KFK+FDoO7Yle3wxH9ZYN02+ci7W0jTbSVtpM2zkGjoVjyopplStXBrdiMYZNVtpLG0EgOwjQlfwqwrKjQtoKAoKAeRAQrfkEAXqh8LM4AeL/l0+mXIaZDxEQAiUfTroM2bIQ4LHFtKhDhw7w8fHhrdkTt5gwSCxPqslOZwzG+sUXX+DIkSPwLVYIz/Trir5T/od6ba3Hi4a20mbazjFwLBwTTyDKDjbSVhDIKQT4zedR3JZghjkFeL7sRwYtCAgCxiIQhEgc0z6TYyCBu43FTOQEAWtCQAgUa5otsTXPIUAvEJ5+wy0fJFByYoBr167F0qVLVbyOxx57LEtd3r17F9yuwmCsPB2n9eud0EcjTpp0egq2dnZZ0pmbjWzt7EDbOQaOxc7eHn///bc6ajkgICA3TZO+BYF0EQhFDA7iJhjMMF3B/F4p4xcEBAFBIAcRiESc9tl8CxGQ7ZQ5CLt0JQjkCAJCoOQIzNKJIJA6AqtWrVIVJE9cXV3VvTmz/fv3Y9KkSaqLzz//HKVLl1b3mcnOnz+Pd997F9u2bUORciXR/fOhaPnqc3Bxd8uMGouU5Rg4lm6jBqujkw8fPox3hg7F7t27s2zvoUOH0KNHDxw9ejTLOqShIJAaAvzT/CQCIY7iqaEjZYKAICAI5D4Cx3Bb++9e7hsiFggCgoDJEBACxWRQiiJBIHMIbNq0CVygV6hQASRQMtc689IXL14Et6aw5ciRI1G1alXeZirxmOVBgwbh+rXrqN6igSJPytSsnCkd1iBcvn4N9Bj7LkpUKYeQ4GCMGjUKixYtypLpQUFB4FHJY8aMUdcsKbH+RjICEyMQiHvwx13IjyAgCAgCgoBlI3ABIWBsFMiPICAI5AkEbPPEKGQQgoAVImAY+8TW1vz/K5KwiYqKQseOHbN00s+CBQswevRohXTLrh3w0sgB8PD1Vs95MStQogh6T/oYVZrWBQD8+uuvGD9+fKaH2qZNGzRo0ADh4eFJ+GVaiTQQBAwQiEQcziME8iMICAKCgCBgHQjwdJ5gRFmHsWKlICAIpIuA+Vdt6XYvlYJA/kRg3bp1OH78OGrUqIG2bduaHwSthxdeeAGDBw/GgAEDtKfM/RsxYgTmzZunGnV+7y20fqOzus8PWddPB6HRc63VUP/7778s4ceTfXjK0rlz5zB9+nSlSzJBICsIxOM+juJ2VppKG0FAEBAEBIFcROAM7khMlFzEX7oWBEyFgBAopkJS9JgVgbym3ND7JKfG5uXlhWeffTbT3bVr105tNWLD3hNHovaTzXibr9Kzb3fHiyP6qTH7+/uDmKgHIzN3d3eQRKH4ihUrcOzYMd5KEgQyjcA57Q/w+xqJkumG0kAQEAQEAUEg1xE4jSDEISHX7RADBAFBIOsICIGSdewy01JkBYEkBFavXo3Tp0+jfv36ePzxx5PKLfHG0Ftl+KIpKFG1vCWamSM21Xi8EYbN/SapL3rlJD0YcVO9enW88cYbSvLOnTvqKpkgkBkELiMUIYiG/AgCgoAgIAhYJwKxGnlyGvI3gHXOnlgtCCQiYCSBkigsuSAgCGQfge3btyslzz33nLpaasZ4H/S2oH0kDlw83Xmbr5NXQV+QSCIIDADMuDC8NzZ17dpVbeFp2bKlsU1EThBQCNxEBG4gXN1LJggIAoKAIGC9CIQjBucRbL0DEMvzCQIyzLQQEAIlLWSkXBAwAwJXrlzB/v37UbRoUTRq1MgMPTxUeenSJUyYMCFLJ7/wxBnG+6A2bl0hccB7SQCJJG5lIhaMC8OTiXhvbCpTpoyxoiInCCgEghEFBiBUD5IJAoKAICAIWD0CgYjENYRZ/TgsegBinCBgJgRszaRX1AoCgkAqCOzdu1eVcvuOjY2NujdX9vXXX2PDhg1J8UuM7Wf37t3qxBnKM3gqt67wXtJDBLiVicF0WcKTic6fP89bSYKAyRFIwH1clz+yTY6rKBQEBAFBILcRuIZw7b+YNM2QCkFAELBMBIRAscx5EavyKAKGBIo5h8g4KxcuXEChQoUyFWclICAAU6ZMUaZVaVoXDJ6qHiR7BAEG023ZtYMqH/flONy9e1fdSyYImBKB69qf1+GINaXKZLoOB17EwrNbMP34akw/tsoi0uyTa7Hy0j6Ex8qRn8kmSx4EAetCQKzNAAEGBOdnfAZiUi0ICAIWhoAQKBY2IWJO3kWA8UQOHToEHmdLDxRzjTQmJibpyOH+/fvD3t7e6K4mTpyI4OBglKhSDjy+1+iG+VSQxzlXb9EA169dx9SpUzONwowZMzBo0CBERkZmuq00yPsIhCPGrN4nay4fwLwzm7Dv9jmcv3sD50NvWkQ6GXwVm64dwYRDfyI05l7en2gZoYUiIGYJAuZHgFs0byHC/B1JD4KAIGAyBIRAMRmUokgQSB+BPXv2KAGSJw4ODureHNk///yjSJBq1aqhadOmRnfxww8/qO0+XoX80Om9t4xul98Fn+n/KoqUK4lt27bhp59+yhQcJNW4/Wf58uWZaifC+QOBawjHfTMNNSo+BuuvHlLaGxeuhH7Vn8GA6u0sInWt0AK+zh7KA2XL9ePKRsmygIA0EQQEAatAgF4o0Yi3ClvFSEFAEACEQJG3QBDIIQRyavvOmjVr1Ij69OmjrsZkPBno77//hp29PToOeR0FShQxppnIaAh4+HqDJIqDkyOWLVsGYqkVG/XvpZdeUnJ//vmneKEoJCTTEeA3kiEw3xaW25GhqqsCzp54qfxjqOhVDOW9ilpEalCoIp4pWQ808FaknFRBHCQJAoJA3kUgRiNPrkmsq7w7wTKyPIeAECh5bkplQJaIwLlz53Ds2DH4+PiAHijmtPHVV1/Fa6+9hipVqhjdzYoVK5Ts4906oHz9GupeMuMRKFOzMlq88qxqoGOpHjLI6tWrh4oVKyI8PByMW5OBuFRbFwJZtjYKcaD3SZYVGNEwJj4xroqXo6sR0jkvotsVEx+X851Lj4KAICAI5DACt3EPdyDbeXMYdulOEMgSAkKgZAk2aSQIZA4Bw+07Li4umWucSeknnngC3bt3N7oVPVaOHDkC32KF0PC51ka3E8HkCBA7YkgsiWny2rSfunbtqir/+usv3L9vrg0bqotMZiKeWwjcRARitW8kc6t/6dc8CMRERSM+7lFCKPpeJO4nJGS706iIe6nqz7ZiUZAtBDjnnJtsKZHG+QKB6wjPF+OUQQoC1o6AECjWPoNiv1UgkFPbdzILRnR0NJav+Es145HFLu5u6j5PZDk8CGJHDNktMSW2vM8oNWvWDEWKFAFPQLp48WJG4lKfxxGgK3eQfAtpEbPMhW/Ynbtg4n12jLoXGo5Zw8Zi7czFydTcvnwdU/v+D/tXb0lWntmHiJBQzB42DmtmLASshIglpiSVMjvW3JAPDQrGyR03PNBzAAAQAElEQVQHwKth/8aMYeeydZja53/gXBu2lXtBICUCERp1HmzGrZsp+5NnQUAQyBoCQqBkDTdpJQgYjcCNGzdw6tQp0PMkM9t3jO4gG4LcbnLpoj+KlC8FffGfDXX5vikxJJbElNgaC8jgwYPRpUsXlCtXztgmIpdHEaALdxyy741gDnhiE+IRGJUYOyUj/VfCA5OJZKZtsoa58BAVEYl/ps7Dl10G4tvu76r0TdehOLPnSJatCbkVhLDAYJBIMVRy53oAwjWSJmW5oYwx9/Hx8YiNjsGti1cRHRVtTJNclyGxME0jj+7cCMh1W9IzgCTPn+NnYtHn0zD/f5OSzaExY0iIiwcJLs51ev1InSBABIRAJwqSBAHLRkAIFMueH2u2Tmx/gMCFCxfUXYUKFeDh4aHuLSELDAzEXwbeJ7Z2dpZgllXbYGtnl0REEVtibMyAGAslM0F/jdEpMtaFgL55K8hCv30MjbmHCYf+xFcHluB25N10wf3x+GpMObICN+89DAC78OwW1Xbz9WPpts3tyutnL2H6259i38r/4FnAF7XbNEWF+jUQExmN3X+tR2xMTJZMDAvSvlfWiBknN5dk7W9fuQFu3XN2M00sGgaztrWzjj/t4jTCh9uXIkMt+whXBlfn9kxOHO2NiXwY3NlaxkDbJVkHAiRQIvHoVj/rsF6sFATyBwLW8Vs2V+ZCOhUETIOAIYFiGo2PatmwYQP69++vtoE8Wpt6CT0kggKDULpGJdRr2yJ1ISnNNALEkpgSW2KcaQXSIF8iYKONOkQjT8KRtQW61txs/8JiI/HDsVUIigoDT+3xdnJPs6+zd6/j3N0bcLS1h6FcFZ8Sqs3f/ntgqSRK8M1ALB0/AxHBoegwqAcGzxqLzu/3xksfD0CJquWV/VnNIsMiFFHi6eeTTMW9u2Hq2cPPW12zmoUFam9PxD24errDwdExq2pytF3QtVs52l9WO7Ozt8NzQ17X3odx6D3pf/AuXCBJlTFj4LYfJ1dnuPt4JbWTG0EgPQRIoqRXL3WCgCBgLgSM0ysEinE4iZQgkGUEdAKFp61kWUkGDf/8809cunQJV65cyUAysZqxNughwSduO+FVkukQ0DElxsTadJpFU15GwBL/aCZ5MvXoP2rrjp+zBwbWbA8HW7s0p2H15f2qrmWx6nC2c1D3zBoWqojOZZvwFiRRtt84oe4tJrt/HzuWrgG3WbTs9hwaPPs4bGwT/0Syd3BAlaZ10bTL03BwzBo5ERqY6I1TsFSxZEMOCwqBs5sLPAv4JCvP6kN2iZis9pvZdvFx8eDWGCdXF7j7emW2eY7L813wK14YHga2GjUG7b0ieWYt48xxYKXDVBHg74L7qdZIoSCQAQJSnSMIJP51kCNdSSeCQP5EgPFPOHJu4eHV1On27dsgSeOo/WFfu3Zto9SvW7cOMdExqNiwFqq3bGhUGxEyHgFiSmyJ8dq1a41vKJL5FoFIxIF/NFsSADp5Qs8TkieDanaAh0PyLSiG9tL75HLYbTjZOaBV8ZqGVeq+edFqSSTKsou7YEkkys2LV3F8y16UrFYBjZ9/ErChTxDUDz0Qmr3QVm3lUQV6pi2Oj23Zg+kDPsPXr7yDMe374Ls3P8LOZWsfOQ0nKuIeqIdbbPTm+gKcW0QMy/V6Xnk6z4lt+zCt3ycY/WxvzBnxDaINtpBQhonxT6hP3wp04dDJpDYTug3D3n82gbooa5j8j57G7HfHgTJjOvTBxB7v49+Zi9SWJUO5dbP/wLIJs5O2MFH/1D4fY1S7t7Dtj9UPRTVMrpw4h9nvfanwoMzd23ce1j+44zYYkkq0e8mXP+KrFwcrXSnl4+PiFJ60i3190bEfVk6b/4h9D9Qmu0RFRKrAvb9++DWiNPwNK+ltNE3DdNbQsXjEPm0M2xavwrjOb+PCwUSi77I2pvEvDQbLdT3GjCEy/J4i5UiQkSiLiYwG4+vwXWH/tEPXJ1dBQEcgygJ/H+i2mfsq+gUBa0DA1hqMFBsFAWtFgB4hISEh8PX1RcmSJc0yjG3btim9zZs3h729vbrPKDt27JgSqflEY3WVzPQI1Hi8kVJ65IjxgScDAgLw2Wef4cyZM6qtZPkHAZInlvSNY2bJE86U7n3SQiNKnO1S99SwVBLl8rGzKjgot+A5uThzOOknbZG9ZdFKLP3qJ9zyvwrGHanctA7iYmPx70+L8Pd3c5ORKPQ0IUni4uGWpJey9E5gubPHozFQGG9lxZQ5+GPcjwi8cgOFyhRHubrVwTgcKckQ6iEZQeUntx/AwtHfI/hGgPJs4aJ91Q+/4dD6HaxOSiR/5n88EVdOnkdsdCwqNqgJ2rJr2Tos+GxKMtIhPDgUp3cdRMDFa2C7BZ9OBrevFKtYGuXrVVc6aRMx+eWD8SCJwq0ulRrXVjiQCFFCDzLaG34nRGHO/okfSWf+TnJxT8SIpAfHTjzjYmJRtXk9+JUoouLTbPh16QNNaV+cXZ1RumZlXDp2Boc37EwSjI+Lx3/z/1Kn4lw9fQEb5yzTbIxPqr/lf00jbdbBw88bPkULqXJu64rUyBAG6VUFWmbMGDjvoRqB5FnQVyPQ7LFq+m/KfjsHe9X/9iUG5JOmU/5ZPQImGwB/J5hMmSgSBAQBkyIgBIpJ4RRlgkByBOgZwpJKlSrxYpZ04MABpbdJk0T3ePWQTnb16lWcPXsWjtoigX8wpyMqVdlAoEKDGnB0dlLeQf7+/kZpOnfuHPbs2YMFCxYYJS9CeQeBcAuLfbL8wi4V84SeJwNrtE/X84SzYOh98nixmixKM5FE6VAm0fONnigZBaVNU5EJK66cPAcXd1eNpChhlNYTGkmxZcHfYADYGi0bYcjsr/DK/wbinV++Qp2nmuPopl04teOgUbpSFdIIGh55fHDtNnDrSN/vP8WAH0YrQmTyGx9izz+bkjVz0YgZkh/hwXexce4yFC5XUrNlPIbN/QY9vx4O1h/bvCfJg+T6WX+smvabRvjEKa+bQT99gVdHDcHgmWPxxOudFOmwZ8XGpD6KVyqrESqRuHz8rCIc3Hw88dbEkej73acoWr6UkqNNm+Yuh4unO7p/PlTDZBy49enHgaMeOV6Z5ENsdIwK0vvhoilg6j7mHTzerSMcXZzUUcxbF63SSJtDaNSxDYbN+0bh23P8h+rUuBvnLyM1TxxliJ7Z2KB+u5YKM3oX6fJBV2/i3L6jijDi78Cze48oMkNvdunoGXVqTrMXn4FPkQJ68SPXDMegtaCXDYmgwmVK4OKRUzj2325tzM3Qe/LH8NJIlVsXroCEmCZqIf/EDEtBgL8T7luKMWKHICAIJENACJRkcMiDIGBaBHRPgsqVK5tWsYG2ffv2qac6deqoa0aZ7n1SpUkd9Ud1RvJSnzUE3Lw8UK5eNdX40KFD6ppRVrVqVSWSGa8V1UAyq0YgHgkIszACpcqDoK/cvnMo8GKG+K65nEjk0vvExT517xNdCb1bdt08rR4ZlLagi5e6z62MC2tu40iMU+GZoRn0DNm/ejNs7e3A7T4dhvSAWvRrLbkdp2H7J5Qnx+ld2v/3GhGiFWf6H7eMHN6wQ5En3T8flkRS3Lp4BQnxCYrI0NibJL0kT+w0e0gG0LPj6bdeUh4UFPArURgFShZVW0miwiNZhAP/blULd5I/L47olyTLrUt1nmwOr0J+OLf/GIgNG9D7hX1s1kgjkjSd3n0LJaqUY5VKPIp4x5I16ndK108HKXKCuu5cD1DbbW6mIDwSiYVIbXxFVOBbpcQgu3PztiIbGLy39eud4OCY+E4lJCTgvpYMRJPfpnjyKuinCBeSJndvBala/yOnledL3bYt0LDDEyCBQYJFVWrZtTMXwc/vklXSDxyc0Rg0VQpzerzQA2XrwpUK11avPa8RMwVVooeKjjHlJQkCOgJx2u+FCAv7vaDbJldBIL8jIARKfn8DZPxmRUCPf2JOD5QGDRqgZUvtWzbPjP/w52D1xXmFhul/S0xZSdlDoHzd6kqBjrl6SCfz8fFBuXLlEBkZCf3dgfzkeQRCtT+StWWhRY2zoUHQ1xX+u9ONV0Lvk0thAWnGPjEcGMmTlEFpDeut4Z6eB1yQF6tQBm16doFziiOIPQp4q7KQgCBER0VnakhKWCNdDm/YifjYOLTt84q20C6girnQvnrqgronMcEtJepByxjk1MbGBsE3A1GqRiUUq1RWK03+j8TD/fsJoJ4A/2vwLOCLtv26Kk8IQ0mnB0FtufWE5ALrSJ6QoKE3RYnK5VCi6kPyhPUki0hCtejaHiX1E4u0cegxREJuBSIiJIyiRiVuqaK+Wk80UVjS9psXLuPPr2eC22gqNaoFY7Za0WZ+Dt8LDdewua226pw/eFwbu49GrJRE8cpl4Vu0kCKLOK+xMTEgQUTCg1t4Uhpra5d2AOWUsnwOuHwNJOa4Beu6RszQm4ZeLY7OToq0Ip48QYmykgSBlAhEIDZlkTwLAoKABSAgBIoFTIKYkHcROH068VtWc57A8/nnn+Ojjz4yGkTdY4Wuy0Y3EsEsIVCtRQPVzlgChcI1atTgBYcPH1ZXyfI+AqHIwiI7B2DhVhv95BxutUkr6KtB7BOkFfuE5urkCb1auDUoo6C0bJMTyenBYjY+Lg5x0cYvWBjHwsbWxigTbe0eXXjb2NjA1vbRP8Mi7obh8rEzajsRg9riwU/wjdsqFgpJAZIb9F54UAV3X0+1UOdz1Wb1QBneM0WEhOKuRuaQEDAkHewd7LX+jbOfW4BIolBflab1kjxC+EzS4dy+Y+AJNZUb12GRSmHBoeBWIdpCAoOkj6rQMkN92uMj/+jdwUIGjGXw2NHt++DHgaNBAomkFU9EYr0xid4z9o4OuHHukkbihCoCpkj5Uhpx5Ac3b0+UrlVZ4UpihvNPWz0L+IDbXFPq53YqvSyjMVAuOiISCfHxOLRuOxhPpfqD3wms44lM8XHxiI2O4aMkQeARBCKEQHkEEykQBCwBgUd/c1uCVWKDIJAHEGA8i3jtD6fixYvDw8PDIkZ08uRJhIWFobJs38mR+aAbeLm61RAREWE0IaJv4zl+/HiO2CidGCKQO/dhsNwFVEYkCr1P0jt5R0fUUskTZZ9GZBQuUwIMlHpJIy5UWYosXiNXeJINvSIcHB1VnA+SEvqWGENxehTQs8CnSMEkLwkuvLlQppeDLqt7IbA8KuyeXozoe1Fge99ihcC4LKri/n1w2xDvm7/YTm1BoScFn5no5UCvCX7mFKtYhkWJSbXbAtpdplYVRbLYOziAi38SNWF37ibKGeRc9JPAYBBY3bvG3slBI2Xs4eDkqBE7xQ2koUgnkg6Ud/P2SKrj6UHc2sNtTmx3cscBFduEAq6e7uD4b/lfTSpjuWHimF4Y3hcvfzwAL47op2LAfLhoMh57+Vlli6Fsevc+RQuqbUKMm8IUFhQMeqWQ2GE7bmPi9eh/u8Fxk5zifOn1rEstZTSGmKhoMgMUqwAAEABJREFUkOTi/NKrpd4zLeDu45WkitiyjgRXUqHcCAIGCIRZ8O8GAzPlVhDIdwjY5rsRy4AFgRxCICgocb910aJFc6jHjLvZv3+/EuI3lOpGMrMjoGN98OBBo/qqV68eChQogPLl099/n6oyKbQ6BOLVPnfjvR5yY4AkUTqkEfR1581TyiTGPknP+ySzQWmV0hzMSCq7enlgy+//gNtbDLsmefLf/BX496eFuH3puiIfKtSvoU6hObh2azICgLJ7V25SXgWG3gZckMfHxauYGIa6WU6yhAt3vdz+AVnBk2fi4xNU8bGte3Hw360gCVL/2cfBdiR0QgISf8/oXjSeBX1BTxM2ioqIxIrv5oKxSejt0Pj5NizWyAc7VHusAUjm7Fq+DvEaOaQqmGmEy6H120FyiKcKkeRgsZ6cH2zv0Z95ZSwYB41YiYuNA+OzsOzKyfPY/NsKFC1fGk06PwWSOse37MG1M/6shmdBH5BwuXz8LIKuB6gyw4zycTExuHnhCqo1r48ajzdC4bIlNNvt1VacWUPHYvV044Jtu3q5qxgw9IbZufRfRQJx647eX5HyJVGodHGc2XMYZ3YfVuQUn/X6tK4ZjeG+hiVjtrB9Su8clpEgI0nDmCt8liQIpEQgCnEahfLwhKiU9fIsCAgCuYOAECi5g7v0mg8QCA8PV6N0d3dXV0vI9O07XCxYgj0pbciLz/o2Hv20pIzG6OnpiXnz5uGNN97ISFTq8wACjH9iDcNoVawmuJ2num8peDs9/EzjcxXvEmhVvGa6w6imtaMsT/TxdHRNVzY3KguXKQ4SDCG3AvHTkDH47ZPJWD7xZyybMAvT+n6CrYtWokarxihbpwr40/ylZ1C6RiXw1Jk5H01QWzS4TWP+/ybh8PodqPlEE5SvX52iKpHAoHfI9qWr1cJ/68KVGnERjxIPApWu+/kPVX5gzRZF0BQoVVRtV/lLs4E6/xw/UwUgfeqtl+ClkSQ86YdberYs+FvpuX7uMq6cOKct/sMU0fPTkM8x4dWhoD5uV+k2ekgy74cajzdE7SebKbspu2/lfziycSeWjP8J/837S42t7tOPKdsNMwbJtXdyMCwCyRuSG0HXbuKfqfOwcMxUzBv5rZJ5pv+r8PTzQYP2TyAuJhbrf1kCxmCh90WtNk0Rfueukl07a7Fm9yLM0oiR21duoGT1CihVvSJIeNAm2kYbfx3+Nb5/aySCtXmq2bqJ6iOjzMHRURE49AbxP3pa3Rcq+9CLhrY0e6Et7t0Nw4Y5f8LJ1RkFSxXLSC3YLr0x2NrZKrIG2k/JahXV/Gm3Sf8Kae+ch4YNSZvUPIGSBOUmXyMQLtt48vX8y+AtEwFbyzRLrBIErBKBZEbrBIo5t++cPXs2WZ/pPcTGxoIxWcrUqqz+QE9PVupMhwAXTcScc8U5MJ1m0ZQXELCmPe70ROlV5Uk42NolQV+/YAX0rvZ0urFPKFy/YHmwrSWSJ7SPJ8a0fKU9On/QG87urji776giFxjMlVtd2rzRBe0HvQYSCJTn4rnrZ4NBbxASFyRbmC4dPaOIGENZyhcqXQyNOz2J0NvB2L1iA4Jv3maxImRItjD+xp6/N2oESDgcHB3x9Fsvw0Wz48imXSrAKb0k2J9PkQKqXYP2rRTJwXax0dFwcHaEg5Mj7gbcwSGNwKG3BYPEdhzaE29+OwI+RQqqdnrGcdBGjivkVpAiPv78ZhaOb9mLSo1r4+X/va0IAl3e0dlJxQuh1wjHrperq40NWnbtgGIVyqj2p3YeVGTNix/1TwooW7lJbUVA3bkeoOKQsF2DZx9Hy1c7qG0zO5b+i53L1iJO+z3FcTNWS5cP+oDBzmkTbSM5c/XkeY2caoy+Uz4Bg9lSjzGpxuONlP32DvaKzHFwdEzWrEqzupreREKmRNXyMCRYKOjm7QGetERvGz7rKb0xODg6omztKiCRwi8t6G2it+PV088bNTVSjsTOneu3WCRJEHgEgXtCoDyCiRQIArmNgG1uGyD9WxICYospEWCsEeozlwfK+vXrMWTIECxatIjdZJju3LmjZFw9PdRVspxDQMdcn4Oc61l6snQE4pC4RcPS7cwX9mlEAE99eX/BJAz/43u8O38CPlg4GR8t+R4turaHg6NjMhic3VzQYVAPfPTnNLz320Ql/9GyaXim36uPyCqCRiMZPlz8ndLZ8Z03NDLGTkv26DSslypjHeN7sBN6Jwyc8TneXzBR2dL3u09RsGRRVqlEEqPHuHfRa8II8J51g2eOVXpo98d/TceQn79EvbYtHrVFaYAq57hG/PGd6oftRiydiq6fDlIxQx6IqQv7eP2r9/Hq6CFw1MgUVWiQeWhkQM/xH6j+idmQ2eNQrk7VJAkSNs8P7YlBmo2+RQupcpY90aMTiBn7JoZ9pvxPkS8UoM5uo4Zg5PIfFLbE4uPl09H5/d7wKuRLEaMTPWSIx7B5E1Cteb1H2tEW2sc+XvlkoMLGUKhUtQoY+uvXaNr5KcNiNX/pjaH5i8/gg98no3Zq3jLa+9b69U4YOudrlK5eMZleeRAEdATkd4SOhFwFActBwNZyTDGBJaJCELAgBMztgeLv769Gy0C16iaDLCgoca8894NnIGo51ffvg+7c639ZipnvfIFJb3yg0u+jvwe/5byfYB2LTx1zfQ4sB2CxJLcRYAyU3LZB+n8UAXpBePr5gB5kJD8elXhYwsU3Y1xQ3sExOcnyUCrxjnof0aktpFnGukSpxJxHEzPoaMryxFqoxTs9KvRn2kk9xtiR1Ea70fthO3p+aEWp/mMdU6qVLHwwDtpAW1hkmNgPvWQMy3jv4OiotvkQQ2LJMsPk4JhYTyyow7AuM/e0PS3bqIe62YeDYypzqI3N1dNdYU7ZlMnBMdHGlGOgTgbsTQ0P6sionjKS8jcC8jsif8+/jN4IBHJBRAiUXABduswfCOgEirk8UAICEgPvFS5c2ChA9cU7/wg0qkEuC/F0hpnDxuKHfp9g2+JVYKA9uqcznd51CIs+n4a/v5uLZAEQc9nmtLrXMdfnIC05Kc9/CMTjfq4M2sbGRvWbkEv9q87TyXRUbGwS7UxHVKoEAUFAEMizCOTW74g8C6gFDkxMsj4EhECxvjkTi60EAZ1AMVcMlJCQEIUET2xRNxlk+uLd1csjA8lcrr5/XxEmMwaOxrXTF7Uv7mxQplZl5SrPoyw7vfum2ldOKw+u3YZjm/fy1qKTjrk+BxkZGxwcjJdeegkzZszISFTqrRyB3HLP1mORXA0PQoL2/5ylwcijkWmTlwUGnKVdkgQBQUAQyAkEcut3RCbGJqKCQL5DQAiUfDflMuCcQkAnUMzlgXL37l01FC8vL3XNKNMX726eD0/QyKhNbtSHBYdi/+ot4BGQDGb4zi/j0XP8h2DQRAYC5OkTr30xTAXfo8yJbfsQH2fZx/zpmOtzkBGunFu+PwcPHsxIVOqtHIHc+naxgLMnfJzcEZsQh9H7fscPx1ZhejbTj8dX40iQf6ozsvvWGbDemD4mHl6OVZf3KT3lvYqqq2SCgCAgCJgHAcvWmlu/IywbFbFOEMhdBIRAyV38pfc8jAAXwByeuTxQIiIiqB4+Pj7qmlGmBzB1tfAgstxD/sonb6PPlE/Q7bPBqQYL5D75qs3rqyHz6Mm4mBh1b6mZjrk+BxnZ6eqaeMyrPscZyUu99SIQn4tBZF8s3xz0RImIjcKF0Js4n8107u4N7Lh58pHJ+O/6UfxxfhtYb0wf1yMSA17XK1gejQpVekSfFAgCgoABAnKbpxHIzd8ReRpYGZwgkA0EhEDJBnjSVBBIDwFzn8LTqVMndOzYEZn1QHH1smwPFGJapFwpFKtYGjAi/kFcbBwS4i07mKyOubEeKM7OzuBPdHQ0L5LyMAJxuRiDpLJ3cXzaoCtG1nsJA2o8iwHV22U5PV+2sZoleoWpmwcZyZN//BO32T1Tqp5R+t+p1RHjGr+ObhUff6BFLnkZARmbICAIpI1Abv6OSNsqqREE8jcCQqDk7/mX0ZsRAXN7oLz44osYMGCA0SPQF++uFr6Fx9gBhQQEKlGOx97JQd1bakYbaZs+B7xPLzk4JI4nNjY2PTGpywMIWMK3i77OHijvWQTcLpPVVMz10WNlt984AZ086Vy2CZ4sUceoPkq6F4Cjnb21zK7YKQgIAoKA2RCwhN8RZhucKBYErBQBIVCsdOLEbMtHIObBthJHR0eLMFZfvLtaehBZI9CKjozCye0HlGTpGpXg4GgZGCuDUsl0zPU5SEUkWZGLi4t6joqKUldzZMOHD0e7du0k5RIG5pjTrOk0TyuSJ8su7lLKSZ40L1pN3eeL7P59RIZF4H6CZXvG5Yu5kEEKAoKAICAICAImRkAIFBMDKuoEAUtFwMbGxlJNy7RdJ7buw5UT5+Dm7YnKTepkun1uNbCxsZw5OHLkSG7BYNp+RZtlIKC/29o1L5EnJEHCg+8iNCgYYXfuIj4uLkO8r5+7jO97j1TBsDMUzmEBjif6XmQO9yrdCQKCgCAgCAgCeQcBIVDyzlzKSASBdBHw8/NT9RF3w9TVWrMrJ89j3ew/wFgLjZ57AoXLFLf4oeiY63NgaHBq9znpvbR69WpIynkMUpv3vFB2/u4NWKPnSURIKLYtXoXfPp2CSW98gK9eHIxR7d7C6PZ9MKHbu5j42vv4tvu72LlsXYbTRJIiIT4e/KzKUDiHBc7sOYKJPT7A5eNnc7hn6U4QEAQEAUFAEMgbCAiBkjfmUUZhgQjoW3f0xbCpTWSMlZs3bxqtVl+889QaoxtlLJijEkHXbmH5t7NxLzQcZWpWRuPnn4QxgWaRyz865vocZGRO3INvuZ2cnDISzVK9/k7q72iWlEgjkyBgB1uT6MmqkrDYSGy8egSLzm3FzBP/Yt7pTfjn0l6cvXs9cyrv308m37FMY2R2286ZkGtgzBTaQFtoE22jjcmUm+Hh6qkL2PDrnzi79whCbwfD3tFefcbUeao59NSgfatMebz5FClgBkuzpzIuJhb0QIkIsW4iPXsoSGtBwHoQsMvl3xHWg5RYKgjkHAK2OdeV9CQIWCIC5rPJ3d1dKddP41EPJsw+/fRT9OrVC5GRxrlj64t3fTFvQlNyRBUXOHNHTgBJlKIVSqPzB73h7OaaI31ntxMdc30OMtLn6uqKevXqqZSRbFbq9XdSf0ezokPamAYBe+TOtq57cdGKNBm993esurwPewPO4rRGYBwOuoj/rh3FjONrMOHQMpDUMGqkNg/H8VyZRmhZrLpRzSjEfr85+Cd+0ggcntpDG1hGm2gbbSSZEqnZTHlzJG4F7DPlE3gW8EHJahUwePaX6Pn1h+j07ptJqcOgHihYsmiG3YcGBiMqIhK2dnYZyua0AD8/c7pP6U8QEASyjkBu/Y7IusXSUhDI+wgIgWLtcyz2WywCHh4eyjZ6iqgbE2f37t1TGo31QilQIPHb0Ii74aqd1Xzy/QcAABAASURBVGTaN9tHNu7E/P9NxN2AO2px023UEHgV9LWaIeiY63NgjOFjx47FiBEjjBHNtIz+TurvaKYVSAOTIWCXC98uXg67jW8PLVekCQdSzbcUOpVtgt7VnkbXii3RqlhNuNo74ea9YEVqrL1ykGLppqKuPqCezuWa4vFiNdKVNaxcc/mA8ny5FRkCdwdn1fermg20hTZV8ympxEmmfHt4Oa6EB6pnc2Qnt+9HREgoHnupHZxcnM3RRa7rjIq4BydXF3j4eee6LWKAICAIZIxAbvyOyNgqkRAE8jcCtrk9fOlfEMirCOjf7uvf9pt6nN7e3kplSEiIumaU6d4P96woBkpMZDT+/m4ulk2Yrb7RrdK0LrqPecfq/vjXMdfnIKO5Mne9/k7q76i5+xP9aSNgl8MeKDc0UmT68VW4GxOBYm6+GFHvRbxZ5Uk8VrQaqniXQIOCFdChTEOMadQdT5ZIDNBMAmXlpb1pD0KrIeFCPc2LVNWejPu3wn831l89pITZ16iG3VTf9TUbaAtterPqUxhe9wWQoAmJjsAPx1bh1j3jPvOUYiMzBoglgVKkXCmUqlHRqFbBN2/jt08m44uO/VS8lK9feQcb5vwJBp2lAr/ihXlRicFnV06dj7WzFgMaKawKH2Q3L1zGT0PG4PrZSw9KHl5u+V/VyONJGNf5bdXHvI+/BU8heyiReMcgt/yspBztObFtf2KFQR4fF688+BifhXGkaC/jvPB6/ax/kiQ/d/+duQhTeo1Q/VLn7HfHwf/o6SQZ3nAr5a/Dv8bBtdv4qALsMo7Mly8MwviXBj8cjzbei4dPYtawsUlYTev3CYJvBqp2kgkCgkDaCOT074i0LZEaQcB0CFi7JltrH4DYLwhYKgL64lT/tt/Udnp5eSmVd+7cUdeMMn3xfi/UOva+c8vOjwNHYf+aLbCzt0PrNzrjpZH9YS3bdgznQ8dcnwPDuty4199J/R3NDRukz0QE7HPQAyU2IQ6/nlqP2IR4VPQqhsE1O6CAs2eiIankz5Sqh1crPq5qNl07ihN3Lqt7U2THNV1brh9Xql6r1ArsSz2kkhV08cKQWs+hgldRzXZtDKc3IE4bQyqiWS66deGKtqC/jdI1Kxn1GXNdIztmDRuHs/uOwtHFGV6FEj3iti5cCcZSoSG2dna8qBR09RZObNunCIz4+ARVpmfxsfG4cz0A5zRdSWVxcdg0bzlmDByN8weOa304wd3HU7MxECQ4dDleGRB2xqAx2L96M2xsbVFZI5rdvD0eIVpiIqPA7UWx0TG4dOwMEjQ7GEuKMV48fBMJeXqoLPhsCnb+uRYhtwLhU7Sghkll3LqoETkfT8SxLXvYpUokZOgVSAKFZAoJnPW/LEV8bCyqNKsH32IFFamyYsoczP3oW1w/46/pK4TabZoqD8LoB16USplkgoAgkCoCOfk7IlUDpDA1BKQsnyMgBEo+fwFk+OZDQF+c6t/2m7qnggULKpUBAQHqmlGmL94jLHwLT7y2cPj3p0X4+b0vcedGAAqXLYE+332Cll07aESKvfr2lqfa8BtXJn7bez8hIaPh52q9jrk+B7lqjNa5/k7q76hWJP9yCQG7HPRAOaaRFkFRYfBz9sAbVdrAwVb7/ymDcdcvWB5tNSIF2s9/149puWn+bbh2WCl6plR91ClQTt2nl9HWnprNtP125F2cCL6Snnim666f9dcW+/Fw8XDHoXXb8c/UeVj0xTTlhcFTeehpQZKAiuPj4tWJPVHhEWBclA8XTsawOd+A15c/HqDpcH1kmwxjj/Bzq3ilstrnmB3VPJJuX76eVLZv1WZs+f0fFC5XEgN/+gLvL5ik0pDZX8LD1ytJjsTGoi9+QGRouPqMfP/3iXhuyOtYO3MxZg0dm+QNwwaxMTFKrnSNShg652uMWPK9ivPydO+XwS09HBfb0dPE3sEeHTQ9A6aNUl5/A6aP0UgiP2ycswwhAUFUB2d3F40kKYTQ23dweP0OHN20C5Ub18a787/F88N6KSLq4qFTOLxhh/LqeXf+BAyc8Tk6v98br30xDPT2gfwIAoJAugjYmeV3RLpdSqUgIAhkgIAQKBkAJNWCQFYR0Ben+rf9WdWTVrvixYurqsBA49yg9fgb9yx8C8/N81dwcO1WJGikiI2NjYpJwG9Ev33tPYxp3wejnu2Nb7oOxcTX3leJR4zOHZm6W7sCyAIyHXN9DjIyifFtjA0OnJGu1Or1d1J/R1OTkbKcQcAOtjnTkdbL4cCLWg5wa4yznYO61zOSEnNPb8S+2+f0oqRry6LV1f2F0JsIjbmn7rOTcSsO47DY29pB122ob/et0/jtzGaQ7DEsd7ZzRPMi1VSRPhb1YIKMBAfVbPh1KZZP/Bn7Vv6Hk9sPICwoWCNtgcJlSsDB2ZEi6hSwG+cuoZBWVr1lQ0D7nAJ/tGuFBjXhVdBPFdnY2LBUpaDrt9S1YKli6ppexu1Ee//eCO/CBUBCpkCJIqmKk/DYvOBv8POlVY/n0fr1TnBwdNSewxEaeEdLwQi5lUh2UEFYYAjoYcJAud6F/FiULAVdvYnTuw6Bpwd1GPw66rdtATUQQJXVbtMMwTduK08SrUj1RYI77E6I8pbh/fPvvglXz8QA6pSJ1whx3dPFzcuDRZIEgewjkI802OXg74h8BKsMVRDIFgK22WotjQUBQSBNBPTFqf5tf5qCWayoXbs2atWqBZ7WYowK3fsh+PptY8RzTcbF0019e0sD7t+/r32DGqqCx4YFhShSheUpU1REJOJj41IWW8xz8PUAZYs+B+ohnWzcuHF4/fXXjT5hKR1VqVbp76T+jqYqJIU5goB9Dv5xfDUiUI2phm9pddUzEhXTj6/GkSB/LDy7BdtvnNCr1NXJzkHFR+HDtYg7vGQrXYsIUu0reRWDo11yLxieAPTH+e04GHge04+vQnB08qDXVX1KqLa6DvVggoxxQezs7dCk05N4a+JIvL9gIj5bORP/WzEDw+Z+g3YDusHBMZFAuX8/AfR6c3ByhK3WxrD78Dt3EXTtpmGR0fcefonbaK6fuajpuIWqzetpxEWip2FqSuix4n/kFMrWroKmXZ6GTnbcvHBFfW5G34tE4JUbMPYn6Not0Eum/rOtwG09uj69Pcmf+9pnsqFObqmMj4tHTFQ0aj7RJBl5wnbcElW2TlWQ6Pnm1WH4a9IvuHziHOI1YoX1+TXJuAUBYxHIyd8RxtokcoJAfkdACJT8/gbI+M2GgH7Cif5tv6k7KlasGMaPH4/mzZsbrbpBgwa4dekquN/e6EY5LOhbtBDemjQSL47op44P5ZWp/7RReHf+hKSFzajVs6Gnft9/+sgf7jlsdprd3b50XcP8GurWrZumjGEFFyiHDx8G3xs7gxgKhjLZvadu6tDfUd5Lyh0E3OCQYx1HxsWovnjaDW/ua9nOm6cw+ciKZJ4lyy7uUh4g4bFRmkTiPzcHJ3UTFR+trtnJ7j04jtjdwSVJTWjMPcw7vQn/GASrpafKpMN/Yc+tM6CtFNbb6DpYZorEgK/0lChVvRJKVi0Pdx8v2Nim/ieSjY2tqiOJAo1QMOxfJy9I6oYGBidV+RVLDChLIjip8MENtyFG34uC6wMPjTCNhOHnALf7PBBJ9XL52FnlDVOrddMkcof2MGaKja0NbGxscPX0haS2Lh5uIOmTVJDGjaNT4lynUc3ipERvFj7Qu6R83URPJT7rydnNFT2+GIZe3wxHmVqVcXzLXvz83peg5yC9XXQ5uQoCgkDqCLjm4O+I1C2QUkFAEEiJgG3KAnkWBAQB0yCgf7uvf9tvGq3Z09KwYUOl4OSOA+pqqZmnnw9qPN5IfQvKK1ORciXB8vQWNpY4nuNb9ymzjPUUunz5MuK0b2e5RcvxwTfeSoEJM/2d1N9RE6oWVZlAgKSAJxK9GjLRLMui0fGxqu2uW6ex6NxWjNq7AEsv7EBkXDSaFamCCc3eRJ9qbdVxwvQAYf3046ux9spB8PQeNo6MS9TB+6ymmAd23Lh3R+nmyTpj9i3E4aCL8NBIlX7Vn1G2NCpcCfc02xaf34bRmq20eU/AGdUty9VNlrJHG5WoUh62drY4snFnht4Rzu4uKvYHPTaCDU6SoVcF25P8gPZDDxHtov6RoCHJwPgi8XHxqkzPGNCVfRcpW1IVUY43ESHpB/wOCQiEk6sLCpQsSnGVbvlfw6mdB1GteQOU0Igg/8OnQEKGlU6uziouScitQNA7hWWGSSdYbvlfBYkYwzreczw2NjbgVh0+Mzlp/fPqWdBXxVHhfcpEIqp0jUp4+eO38dHSqXjjqw+UHat++A2Mc5VSXp4FAUHgIQLuQqA8BEPuBAELQUAIFAuZCDEj7yGgL071b/stYYTc9kM7+Ac2r5LMj8Dp3YdUJ8Z6oJw6dUrJV65cWV3NkenvpP6OmqMP0WkcAnawhVtm/0A2TnWaUn9d3I29AWcRERuFku4FMKhme3Qp10zJV/YujuF1X0DjwpXhau+E83dvKJLj+oOtO/fvZz9gs42NrerrSnig0s3YKixoWrgKhtd7ARW9ivERL5d/DANrtEcZj0KgNwxt/tv/4SkwSshEWcnqFVCqekXQK2Lb4lVQ3iWGuu/fx+0rN9QpOA6OjqDXR2RYBHYtX5dEuJCY5kk6PGWGgV6pKyrintLiV6KIOs3mzO5DOLljvypjFnzztoq1wvpilcqwCDrZsnvFetWfKmSm2bB9yRqs/3kJnxQJwa1HcTGJpBb7Wj19AWKjo9GoY2tUe6w+Aq/exMF/tybKu7uhYOniIEFy/ewlVWaYFSlfEoW0+pPb9+PKqYeeK5QhUcRgsLStWKWyLEqW6InC04iSFabyYGNri6IVSsFLI1xod1x0ou2piEqRIJDvEXCGvUax2+V7HAQAQcDSEEj8K8bSrBJ7BIE8gICvr68axa1bicED1UMuZ6VLlwa3/lw5cQ6WvI0nl2EyWffcvsNgk4ULF0b58uWN0nv06FElV61aNXU1R3bt2jWl1tiYLErYhJmoSkTAJvECD+1P5Ae3Zr842TmgoIsXnixRBx/Vewnv1OqIMh6Fk/XrohEnL5VvjjGNuuNDjUyp4FU0WX12HxIekDD0Nimv6X6t0hP4ssnreKF8MzBQrKH+sp6FNYKnA75q8gZer9watN+w3lT3Ti7OaNe/mwrcumneX/j2tfewdPxPWD7xZ/A0ngnd38O0vv8DT+hhn1Wa1QW3pBxevwO/fvg1Fo6ZihWTfoVP0UJo0/MFlKxWEdfP+qtgtJRnfJXHXm4Hkgx/jp+p5Nf/shRzhn8DeoQ07fw0XB8EXy1Uuhgad3pSfUb/OHCU6p92TNfuSZ6QhKDOohVLK6Jn84IVWDZhFn58exTozfLYy8+iVLUKGoHSAAxAS5KHttCGum0fQ0JcPBaP/QErp87HxrnL8OPA0bh4+JQiZJ7p/ypVY97Ib8GTiI5t3oMdS//V7PwadwMYtE5gAAAQAElEQVSCwGC1JIeUkEHm6OwE6jcoUreMeTKt3yfYsvAflYjld29+BHriVGxUC34lCis5yQQBQeBRBHLyd8OjvUuJICAIpIWAbVoVUi4ICALZQ6Bs2bJKwZUrVxCtfSOoHsyQhYaGYtu2bUZrZhwUCp/dl7hQ572kTCFgtPDJnYlbpWrVqmV0m/PnzyvZ6tWrq6ups5CQENy4cQN2dnaoUKGCqdWLviwg4AmnLLTKXBN6cLAFt/HwxJ3Crt7wc/ZgUbqJZAtPzNGFIuKyHwMlIjYxtkpYbCRuRNxBnQJl4WCbPJis3p9+5Yk9sQlxoP16mam38RQqUxy9J41E/XaPIyYyGkf/2w0SJjyNh54eDNTa/MVnVPckXF4aOQCVm9TB1VMX1LYZemG89FF/8EpZbok5t++YCrDKRsUqlkG30e+o7T/0AqSny73QcDz11kuo82SiBxDlYGMD9tOmZxf1yP5pB0/JadC+FVq80l6Vl6tTFc1faodLR8/g8IadKh5K69c7g22pg14erXo8j9joGNy+nBhMtmL9Gnh24Gsq6PbelZuw5fd/EBFyF/q2oZJVy+ON8R+gYOli2L9qM5Z8NQNrZy1GdGQUXhjRDzVaJG4DVQZomZu3tsRzcULhconbj7SiZP8qaP2ReNk4ZxmYOBZbO1u07fMK2g96DXb26c97MmXyIAjkMwTcctg7MZ/BK8MVBLKMgBAoWYZOGgoC6SNgr/1hqJMoFy8mHh+afous1Y4ePRpjx46F7lWQkZYaNWookXN7hUBRQJgxu3DghNJes2ZNdTUme/rpp/H888+jTJkyxohnWubkyZOqTXkjPWKUsGRmRcATjrCFjVn7uBsTkUw/45oYkhHJKg0eNlw9jBiNuNCL7sbc02+zfA0xsOX/7F0HYFTFFj2bTgppQELvvTdpgigogoKKDRVRLAgWpElVQKR3RDpSlY4UpRcB6b33EjoEQgoJ6eG/M+Hlh5CyKZvsJjdkXpm5c+fOmcdm57w7d0iC/HvzeIq6wqIjsen60afkAjPAlqcUajdObrnRsnM79F0xGb2WTkT3P8fip7+noefiCWrSb6eRBZqY+qXHSJv+36L38t/ww6Lx+Hb6YJCEYSGJiO/njMAHP3cGvTOYx1SoXAl8O2NInO5eS39F/bebwWBlxeK4RGKBniR9lk1UumlHn78m4TWN/NBtoMyLH7+JXpoMy6mrYZvXniIlKjV6TtWv+lLdWN0GA2o0a6i1/6vqGwNzd549PM5uCnkVK4Qvx/+o+sVy7kjUU+tf+fo1AK0+4v3Q06XLnJGo99bL8XL/f1mxUe2n2mIfeiwYp3YNsrWz+7+gXAkCgsAzCAiB8gwkkiEImAUCT//FNguTxAhBIPsgoE9STUmguLq6KsB2796tzikdKlWKJVDogSLLeFJCK+3ljJfgc+KcUmBs/BMKv/XWW+jYsSMvTZJ0AqVMmTIm0Z/DlGZId61hZfJlPHqcES9HN3g7uoNeKHPObkHok515EuvI7jtnsP7aIVVU1bO4OjMmirpIx0G3pYpnLEm45upBtdNOUiofRYVj9tnNuB8WpGzPlyv2M+9K0J2kqmRIfi5nR3C5ComK5BTSG0V5cCQgF5jPlFhdY3WTsKDu5OxgG8mV2znYg3oQ74d9Yh0G5ra1S5zIoF6WJxu4W+sziSTqi6f+qUuW6W1R51OFciMICAKJImCj/V0ggcJg44kKSKYgIAhkGQJWWdayNCwI5AAESpQooXp5+fJldTbFoW7d2DeLe/fuNUq9u7s7qlWrpmRJoqgLOWQ4ApcPn1I6uXwnT5486tocDufPn1dmlC5dGoC6lIMZIOCCxCexGWXa/rux497Auzw+L/+yChB7IfAWRh5ZjmP3ryhygm1xWc3Vh774/cxG/HV5D7PQsthzeLdUA9hZ2Sg5lquCNByuBN2FX9hDFcvk/VIN0bxITaWFO+3MOrMJ14LvgTYwk4TJ0fuXlY0kbpxsHfBF+VdQX+sDyw/6XuRJkiAgCAgC2Q4BZ+1vggH8l+26Jh0SBCweASFQLH4IpQPmjACDttI+Pa4FrzM61a9fH1ZWVqBngb+/v1HqKz6Jr3Fk3Q61Pt6oSuYoZKY2MebAkfX/KetSs3xHVTDxQX8WxQPFxECnUr0HcmlflVNZyUhx7qBz+5E/ctnYoXa+MnC3d0a3qm+gvHshRVbMP/8vhh9ehh67Z+HnAwsx8cQ/OON/A7ntHPFx2RfxQoFKKrjrc16xXksH76WduOBOOjSbO+4wIGyTQlVVGwwoe9r/On49/reygbbQpj/Ob1M78FT0KIKuVVrBzd5J60NpRcCQbLkbGkB1kgQBQUAQyFYIeGp/E7JVh6QzgkA2QkAIlGw0mNIV80NAJ1DogRIdHf2MgRmR4ezsjNq1a+Px48fYvn27USoZY4O78dzxuYF9qzYbVUeEjEeAmBJbYkysja9pWslz584hODgYXPZVrFgx0zYm2lOFQC7YwFRfmAOexByh54atlbWyy00jUT4v/wral2uqCIkiznnBMgaWraCRFfQM6VX9behLd1ipYf6KPME/PFid03LQ6z6fv3xcdbbRu8Y7aFakBiq4F4aHg4tmiw1oU+18pZXXCe2kzaxE4qW+dzle4kFY2m1RCuQgCAgCgoCZIeCg/h444LH2z8xME3MEAUFAQ0AIFA0E+U0zAlIxBQQ8PT3h7e2tduExZRyUJk2aKEuMDSTr4uKiApWy0r7VWxB47wEvJWUAAsSSmFIVyRNizeuUEndS2r9/f0pi6SrXl+/osXnSpUwqZzgCniZ640hSomvVN9C0UNVnbKZnB5fSdK7SEsPqfoI+Nd7FZxqpQs8QEhXxK5Bc6Vb1TXxc5sX42am6/qRcE1CHToboldnWy4Wq4bPyL6OvZsOwuu1Am2hbOfdCuljc+eVC1cE+lU+kLE5ILgQBQUAQsEAE+LfAgNh/Fmi+mCwIZHsEcjiBku3HVzpoBgjoO/H4+PiYzJqGDRuie/fu+OKLL4xuo1WrVihbtiwe+gVg36otRtcTweQRIJbElNgS4+SlY0vpGcKdlGbMmBGbYaKjvnynVKlSJmpB1KYVAQYKdIMDnGGaWCgFnTyVV0dC+yKio3AzxA/H/K7g35snsO/ueTDeSMJde/R6BZw81PIZ/T61ZwdrW1BHYvXYJtumDbSFNtG2yHi7AOn17KxtwD7p93IWBAQBQSC7IEACJbv0RfohCJgfAum3SAiU9GMoGgSBZBHQl/GY0gOFBjRt2hT29va8NDrRQ4LC+1Zvxp1L13gpKR0IEENiSRU6trxOKa1YsUKJMJ6NujDR4eLF2NgV4oFiIoDTodbwpK6nRqI8uTTZKebxY5zw88G0U+vRb988jDu2CvPP/Ys1Vw9g6aWdmHJqHX45uBiDDy3G5htHVQwSUxnDgLEbrx/R2lukpcWqbdpAW2gTbeu7dx6mn96AUw+ugbabyhbRKwgIAoJAViPgiVzaPxs81v5ltS3SvpkiIGZlOQJCoGT5EIgB2R2BIkWKqC6a0gNFNZCGw4svvohatWohOjJKvFDSgF/CKvQ+IZbElNgmLE/s3s/PD1y+YzAY0LJly8REMiTv1q1b0D1QhEDJEEhNosRDfXU23Z/mi4G3FTEy99xWcBcedwcXcBlPHa+yaFqoGp7PXwHV8pRAidzeCAgPwfprhzHwwAKsvrIvw/u78speFTCWBEpgxCOUdM2v2qYNtKWOVxllm7u9M84H3FRbGQ89vAT6NsgZbpAoFAQEAUEgixEggUITDDDwlC2TdEoQsHQETPctzdKREfsFgQxCoFy5cmqXnMOHD4OT2AxSm2Fq3njjDaXryKaduHzktLqWQ+oRIHbEkDV1THmdUlq2bBkYYJjLsPLkyZOSeJrLDx06pOqWL18eBQsWVNdyMD8E7GAN/Qt0Rlu38/Zp5ckRpJEV3o7u+KjMC+hT4x0VSPbdkg3wapEaeLN4XbQt0xhfV2oBBnatmbckrDRyb8ftU5hyci1Co8LTbdYjTQd3+qE91F0zbynVVqeKzVXbtIG2vFvyeWVbn5rv4sPSL8Arl5sidaaeWg99N590GyMKBAFBQBBIHQImk3aCLdzB4LEma0IUCwKCQAYgIARKBoAoKgSB5BDInz8/nnvuOSVy8OBBdTb14c6dO0Y3Ed9bYv/qLUbXE8GnEdCxo+cJMX26NOm7tWvXqsLWrVurs6kOOoGiP4umakf0ph8Bb/BrtHX6FcXTQMKBHh8xj2PQqEBFdK/2JqrnKQmD9i+e2FOXeRxy4wONuPi60mtwtLHHpaA7mHFmI9LjWs72p55ah6sPfZVO6v6gdCOwracaj3dDG2toRE6P6m+hYf6KoI7FF//DkfuX4knJpSAgCBiHgEiZKwIF4KxMM6ijHAQBQcBcEbAyV8PELkEgOyFQp04d1Z0DBw6osykPO3bsQPv27TFv3jyjm9E9Js7uPYq1k/80up4IxiKwefZyEDve6VjyOqUUEREBNzc3VK1aVQX0TUk+reW+vr7QCRT9WUyrLqlnegQcYIOCT75IZ0Rr98OC8NflPUoVd7VpVayORpsY/xW9mEs+teNN3lyuuPbwHjZcO6J0peWw7toh3Ap5AHqTkMShbmP1GDSr3yheB/RMYZ2lF3fBL+whLyXlJASkr4JANkQgLxzhgVwaQZ0NOyddEgSyGQJCoGSzAZXumCcCfOvv6OgIeqCYehmPl5eXAmHhwoW4f/++uk7pwB1jvvnmGyW2/++t2LHoH3Uth5QROLJxJ3YuifUi6dq1a6qIEDs7O8ydOxfDhw9PuaF0SJA8iYqKQvXq1VG8ePF0aJKqmYWAF5zgBgek9yf6cQzmnN0C7mTzQoFKqJ2vdJpUuts749OyTWBlsMKWG0fTFIeEMVe23TwBa00Htyt2tXNKky2MjfJ8/gqIiInCvHNbwT6mSVEWVZJmBQFBQBCIj4AdrFEQLirLoI5yEAQEAXNGQAgUcx4dsS3bIODh4ZFpy3hIhjRo0EBhl5ptcV9//XW8++67qt7WuStwbMsedS2HpBG4duoCVo2brQS4hfQrr7yirs3tQAKFNpHI41mSZSBQEM5I75dpbgl855G/WiLTvEjNdHXcy9GNcVLUG1LdoyU1Clde3qvqNi9aE54OsZOF1NSPL/ta0dpKx80QPxz0jd1dKn65XAsCgoAgYCkIcOmOvUaiWIq9YqcgkNMREAIlpz8B0v9MQ0BfOpEZy3g6dOgAGxsbcDnPyZMnje7jZ599hkaNGin5VWNnwf/2PXUth2cRCAkIwpxeo1TB+++/j7fffltdm9vhwYMHavmOlZUV9GfQ3GzMXHssozXGGXGGHQo8eSuZVqtL5PZCydzeKgirjZV1WtXE1XupYBVUz1MC1fKk3pOpqlaHsUwaF6gcpy+tF7ZaXxg7hX0rljtfWtVIPUFAEBAEshQBBo2lx+HjLLVCGhcEBIHUICAESmrQdDtnVAAAEABJREFUEllBIB0I8O0/PVEyYxlPvnz5oMfimDp1aqqs7tOnD7hzUExMDGb3HJGqujlJeE7vUYiJjlaE06effpp5XU9lS/Q+CQsLUx5QDGicyuoinkUIGJ74nhSAs/bPNs1WcLedTpVaoIhL3jTrSFjxozKN0bRQtYTZKd6/Uri6InJSFDRSoJiLF9g3xlMxsoqICQKCgCBgNgjwc76A9glPgww8SBIEBAGLQEAIFIsYJjEyOyDAGCgkUdgXkig8mzJ99NFHYIBSTp5T2864ceNAsifovj9mdBmc2urJymeHwkW//IZ7V2+hUKFCIOGUmj5t2rQJn3zyCa5cuZKaammWJYHCyuJ9QhQsL1lpREqBdHqhWF6vxWJBQBAQBLI/AlymSU/D7N9T6aEgkL0QsMpe3ZHeCAImRyBdDeiT2MxYxpMrVy6MGTMGo0bFLjNJreG658rNc1ewYfqi1FbPtvKbZi3D2d2xu5D8+uuvqern1atXMXbsWPj6+oJLalJVOQ3CQUFBavlOfPIuDWqkShYj4A4HFIVrFlshzQsCgoAgIAhkFAJ5kCsucGxG6RQ9goAgkDkICIGSOTibUStiSlYiQA8ULqOgB8qFCxdMbkqBAgXg7u6epnZcXFwwefJkVXfPik34a9QMdZ2TDwsGTMCupesUBLNnzwZJKnVjxIG74Oi77TBmStGiRY2olT6RnTt3Ijg4WC3foUdR+rRJ7axEwBtOyP/E1Tsr7ZC2BQFBQBCIQ+DxY9y64IOI0PC4LLlIGQFn2KEk0vbdLGXtIiEICAKmRsDyCBRTIyL6BQETIkCvg5deekm1sGbNGnU250Px4sWh7+RzfOteTO7YH4+Cgs3ZZJPYFuj7AGM/7oHz+48r/ZMmTYK3t7e6NvZAHH18fFCsWDF8/PHHxlZLs1x0dDT0Z6xx48Zp1iMVzQeBIsgNN9hDfjIegciICPjfuY8zuw7j4JptWD1hLlaOnaWS7EiWPN6+PjdxfOseQJtMJy+Z+tLoqGgcXLsdgfcepL6y1DA5Ag/9g7B06FRcOnzK5G1llwZsYYWy8Mgu3ZF+CAKZg4CZtSIEipkNiJiT/RFo0aKFii+yYcMGnDlzJlM7HBoaisDAwFS1yTgfa9euRYUKFeB79SZGvv89fI6fS5UOSxY+vH4Hxn3yAxgPpmDBgoqUKFGiRKq6dPjwYaxevRp2dnbo27cvrK3TvxtKSgaQPLl8+bLaeUdfOpZSHSk3fwRKaV+8DTCYv6EWZGFUZBSWDJ6CCe17YfmIafhv8RpcPXEO0Vq+BXUjy0ylBwJJjvCw8Ay3ISI0DIfWbcet8z4ZrlsUph+Bx49j8DgmJv2KcpCGsvCEDWT6lYOGXHVVDtkLAfkfnL3GU3pjAQhwKUXz5s2VpZzkqotMOjDgaYcOHXDnzp1UtWgwGFQ8lTZt2qh6c3qNxP7VW9R1dj5snLlEvYlmH+vWrYuZM2emKXbJ9evXqQJff/01ChcurK5NeQgPDwdJL7ahP2u8lmT5CFhr5Ell5LX8jphRD2xsbfBOn69QvGo51HnzZXSdOxLfzRyKt3t1wJvdPkPVJvXMyFrzM4XksqmsomdQaA70ejQVnqI3axEoAw84wRYWuGVx1gInrQsCZoaAEChmNiBiTs5AQPdC2bJlC06cOJFpnWbcDQYW/fnnn8FJdmob5u4x3bt3V9XWTlmAv3+dB74hVBnZ6PBI+8K+ZMgU7F6+QfXqvffew4ABA9R1Wg5vvPEGpk2bhmbNmqWleqrrkJi7evWqeJ+kGjnLqJBLe39ZEm6Qn4xD4Orxcwi464eazRsBGmGMRH64xOfO5WuqhG/dz+45gr0rN2ufgU97XkSEhqulQPyMPLfvGPBkaQvz6a2h31NRSEAQ7vrc4CWio6LAoN08M8Pv5l1s+3M1Htzy5a3Sc+vCVexcug5HNu5EWEhobH5KR639e9dvK1vpKUI79Cps68qxMzi5fb+ymZ99ehnPxvQ5yM8fDs6OuHHmsrItfp+pg+X05KPdflqfmMfEtn1OnIvDj3I7Fv2DG+cus1ilsIePYLAygETK8a17wHJipgqTOXB8iOXRTbuQlDzbZ9+3aRhfOnxa4RunMgnMOFZP6dPkbsWLAcIyylAPbbh48CR2LVuv7Gcex55jQbv84mGhyvSDppMyfLbixkvLO73z4FNLmYgJn0Ge9arJnTm2p/47iGf6qlUyZpw1MTVWXOa2efZycJz1Z8nK2tynE7Q+a1NRuMIdDsoI8SFUMMhBELBYBOQTz2KHTgy3ZASyyguFHhCMa8JYHEOGDEFERESqYWzatCkYDDVfvnzKtXp+v7G4cOA4sssP+/LnT+PBL6u5c+dGjx490L59+3R3r0iRIunWYYyCkJAQ8T4xBigLl8kDRxTTvpBDftKPgDY5JYGQr1hBuOb1TFLfiX/3Yv3URQh9GIJV4+dg+fDp2DxrqUZMbIqrc2rHAYz+sCtWjZuNc3uPYM9fG/BIk6fAUW0yv37aIsRf6nLt1EUsGzpVTfIDfR9g6dApuHz0DPas2IgpnfqDdUiUcLLPuCy/dxuCfas2Y8P0xfiz/3iNRHlE1UmmsJBHWKLppK6dS9Zg+4LVuH8j1gPxoV8A5vQahbm9R2Pt5D+xZtJ8TPi0F9gHXWFSff5v8RolEqn9DfG/fQ/nNaJo4cAJOPD3Vlw/dQHR0bHLOqjrty/6gRPuvVqffu82FCQcWDkk8CFWjpkFkhjXz1zC1K8HYtfS9ViqkdcPbseSRvRuYfpr5AwQO07eHz4IYPUkE+Ol/N5tGGZ2HaKWYxFj4he/wi2NiJrU4Sfws/7Q2m3YuWQtIsJj/x4mhRnJkWXaWFGfrotjSbs4Tsy7cOCEGk+SI4sHTwYDj189eR4xGh663slf/YSt81bg4qGT/ydWWFlLukzC8XroH4RNvy9D/KVMvlduYt3UBeBZq5r0r/Z8k4wZ/0lPrBo7SyPL9iHI72kMkxrnvSs3xen1v3MfM7oMBpe5UX7FqJmY2WUIIsLC4ezuGicnF88iUAJu8IYT5EcQEASyBwJCoGSPcZReWCACLZ7EQtm+fTuOHDmSKT2wt7fHwIEDVQwWbqXcs2dPMC5KahuvWrUqhg0bhurVq4NffP/sPwFLh00FvyimVpe5yNN29oF9uXn+CipVqoTBgwejSZMm5mKiUXbQ++TmzZvifWIUWpYt5KV9IS+PPJC3mekbx9DgR+Abf3oHcEI64/vBYNwjpn3xlipycuvknhtndh9WhEG74T1QvkFN3Lt2Sxnw8EEgtsz9Cw3efRW9lkxA17mj8OmInnDM7azKr5+5CBdPN9g72Kt7/RCpTdwZ9NnJzUWVH9mwU5Eyzb/+CF1mD0eB0kWx56+NasL92Zg+6P7HGLQd3BVB9x7A78ZdXc0zZ5IGnNzfvngNX074CT0WjFN1qS86KlqRGjc04uLFj9/ADwvHocefY1H/nWbYvvBv0FuBCpPqc8Dd+yxGVHikkm2h2dpv5RR0nTcKTT97B9Y21rh1wUeb4C/EK1+8h56LxqtlUZ4FvUCvDFZmXcrBYMC6KX+iTJ2q+GjQ94D2QIcGhYA/wf6ByFM4P7rNH42eiyfgq4n94V0iaTI6PDQMK8f8DpIzHTRZJpJRG2csoTqVSASQBMiv4dpj4Xh01/r9iTaWdtq4REdFKaImMcwC7vopsoBjqBTFOxAn3tJWEgrb/lgFX5+b6DhpID4c2Bk2tragDT7Hz+ED7b7r3JG4efayIotIQrFucm0nFmuE2EQ8CmPVZNPpXYexZc5yPNeqCX5YPB6la1dRRIj+3LIy7U/u2abMrmXrYGVlhe9+H6bGufuCMcpjKyY6msWSkkCgEvJq/xyTKJVsQUAQsEQErCzRaLFZEMgOCGSVFwo9R0aNGqW2Nz537hz27duXJji5RfLPP/8MxkVxdHRUby1n/zACq8fPwZ1L19KkMysq0dbVms20nW9L2Rf2ieRJ6dKl02TSvHnzcPr06TTVTU8lBgiW2CfpQdDy6uaGHapr7zYdYWt5xpuJxZzAhgYFawTwBdy/dhucWL/Y9k28/u3HqP7y87QS0RrhQK8CkiGH1m7HCx+1QuHyJZG3SAFVzoOtvS2c3HIrDxKfE+ef8S6A9pNXIwOgEQba5TO/9o654OaVB/RcKVimBKo1bQDK0vPh2ObdqNf6FRQsU1wtNbmhTb5hAHLldkJSP3cuXQc9Q5p3/AD5SxZ5SizQ108Fyn2n91do1OZ1GLSJMQwGlKpZGeGPQkGvEmP6rGPn4uEGpSNeK4c3/Id8RQug6sv1Qd1cikTywjWfJ/hDzxKe6VXBQL5N278NN+88cND+njCfiTLExd4pF29TTGd3H8HdKzfQuueXqs8h/kFaX3xVHokNKqD3hMFgwKtffQCHBHqTw4x17R0dFMnF68RS7rzuIA70YOQzQq8myt08dxlcbtPim49Q5rkqCAsJBUm7e9rzFhYcuxQrpbapJ35iPx8/fhw/65nrsJBH2LV0HSo2qg0SZbZ2drhx9hKCNbKP48EKxowziSkSQuUb1IBrXg9Wg62dHey1Z1bdyOEZBHLBBtXhpdHcts+USYYgIAhYNgJCoFj2+In1Fo6A7oWya9cu0CMks7pD8mPs2LFo164d6tVLe4BEW+2tGuOijB8/Hq+99poyn1+ap2tvcPnmU/+CpgrM7EDbaCNtpc00j31gX9gne/un3xKz3JhEz5yFCxdi0aJFxohnqAy9T+7evQvuusOUocpFmdkiYAsrVEZeeCKpSabZmm4WhllbW8PW3g7Pv98Cn47sqYiTai83UG/q7XLFfg5ERUaqpTv+d+4hIjQMFZ6v9YztDk6O+GhQF5SsURErRs/EsLe+AWMpPdLIGV2YJIx+zTPf3rNt2sB7K2trtdyj0gvPwdrGmlmg50Owf6CaCNMrZmSbLti+YDVadPoIHvnzKZnEDiQf7Bzs4V3qafKEsqEPQ/BY+0fCxkDyhJlaoi0Gg5VGGEXBmD5TlvXZD6163K8+4b514Sp++7IfxrTtjpldh6Jy4zqo9EJtJadsiHmMU/8dQPVXnk90GYiVhsHjmBhFGqlKyRxIBJC4KFWzEgqXK6Ekr5+5pDxkAu7eV+PHzHvXbiF/qaJw8Xh22UlymLEu+0XygdcqaQQG7ePY817hYTDAxdNdBSVmHhPJE3qnlK5dhbegDX437yjbSGYxM7m2lV5tnLjsirK0g0uA2OfI8NilR8xPmEjKcElT7dde1J4nG424eYRrJy/AYGXA7YtXlbhx42wAvU90EgraD8mzqyfPa1fymxABfhbT88QO1tr/soSlci8ICAKWjoAQKJY+gmK/RSOQVV4oBM3b2xsffPAB0koUUIeeuLPMt99+q3bqadSokTYBiFYu6HSF3zpvJe5fv62LZvnZ78Yd0CbatnflJmUrbR4zZgzYB/YlrUbSa2XHjh3Inz+/0pVWPWmpR+Ik29FNawgAABAASURBVHqfpAWQHFinFNxRCC45sOfp67KTqwuKVCqDc3uPqglmYtqitEkqvVSuHD2DcvVrIP7km5NafWJJj4ZGbV5XS06+nTkEnBwzvgZ1Fi5fSk1audSH91wydFnT51HQCw7OTirLU7t2zO2MPIW81T0PJDVY3qpLe3w+ti++njoIXBJTokYF0KODMokl1qOHQkTo00FuKevi6QaDwQp3rlznbVwK0IiG6KgokBAwps/2jg7KI4HLHuOUaBdW1laKlKrZ4gVl85cTfkTv5RPR7Mv3QKKAbRC3AN/7iAwPR9m61aD/kBwgYcR7euwE+PohJOAhb5NNOhFAogIGA6jn0LrtqNiwNkjy+Bw/p+rTm4VeNrRBZcQ7JIeZm5cn7DRi/drpC3E1iD/7o3uakHAjthzHXPG8g9hXem7Y53LQyKloHFq3A4XpwVQ4v3ruqDC5th21Z4Kkz+WjpxEVEYmzuw8rEob1SETxnFhimY2tDVzyuKniS4dOgcubqrxYF4zXQg8VY8bZTiPiCpQphqsnzsf9H2HslVvnr6hlTfc0Uko1IAcw1gk/i61gUGjEHtWlHAQBQSCbIGCVTfoh3RAELBYBeqGQzOBSmsWLF1tsP2h4hQoVwK2SuWMN46OEBodgx8K/8VuHH/G79vaRgQQvH8n8pS3XT1/U3tj+jTk9R2Lil/2UTbSNNtJW2kzb2Ye0JD8/P0WY0JOIBAzJGC6V0nVlxpnLhmhH/fr1Id4nmYG4ebZRUCNQysADzhC3caNHyGBQsRxIrs7rMxpXjp0Fd4S5c/k61kz6A1vnroCNvR1yaZNYK2tr5WGi6+ZknV4pnCCHBASBk3TW5Vt/TlbpZeCWL48SL1O3KmJiYrB+2kJFfJzZcwRndh1S3iy6twkFOZF2cPl/zARXbeLOSfmxLbthY2uLXC5OuHrqAmZ2GQIGZmWdxJJ3ycKw0ybsG6YtUvE4/O/cV20zIGtujUDhsg5+Pl84eAL0orivkctb5vyF0rUqw1MjcIzpMyfWZetVw+n/DuKa9jnLNm6euwJ6JxbVSCnmBz8Igou7q1o2snLcbCwa9BvCH4WBfWJwVcY0cX0SvNfeMRdy53FXuvD4MQqUKQ6SDgfXbgMxJVFDnBPrr80TbEi+0A4G2n0U+BAvtnsTpWpVUoFiWUay5pqGH4kt6qSXDLFkgNrkMHNyy43KL9bFf4vWqDg4/hqeDKbLAKqsF98mEh62dnZxWewr/+awDoP5Xj5yCo3bvonKL9UFd1TichzqSGq8rG2s1RIu2j3qg674Z+J8cMlT/lJF44iUuMbiXfBZMVgZEOj7QC3n2jRrGao3ex5133oF7PuxLXuMerapkl5RfNb/W7wWdy5fw/rpi9SzSzwPrd8RR6xQNicmegIWhSuYID+CgCCQrRGwyta9k84JAhaAAL1QuJSGps6ZMwdHjx7lZZYkbnHMyf+xY8fit5/q67p162Lo0KHo1q0bypUrp+pfP3tJfYGd13cMRn/YDcuGT8Pxf/eqL9JKIAMPfBvML8PctWLsxz3we/dh+Hf+SviciH0DSZtoG22kreltesSIEbh06RLKli0LLo1yd3dPr8pU1afnydatW+Hm5qaWZaWqsghnOwTc4QAGlyWZYsh2vTNNhwqULoZPRvwAg5UVSKKMbdsD0779GSREilUtBwZ+9SpeCO7580L3NqAlBcsWV54W+1dv0Sak/iqYNuuOa/eDCtJau+VLqP5qbBwVt3yeaP3Dl7h94SomtO+lAohWbVIf+pIW6rPSJsq583qARALvmUggMF4H6418/3v80vIrLBw4EZUaPYemn79DkUQTJ/Zv9fhCI2vuYXKn/qrN8/uOg5NnGAx4SSMWqjV9Hos1QuPn177EJI3o9izkhVe+fA+csBvTZzbM5TcFyhTD7B7DVRskFSIjI/Fcq5c0AqSYRvQMBvVP/LwvwoIf4cOB36vAuh4F8qllOyRs2B51sa+MEXJs827c0wgdevq8/Pm7imQgpnN7jcJdn5sUfSZRR8M2r+GURuYQXx+NCGvdswPcvfOi/tuvgiQRyZ3SNSvhxY/fxO7lG0GdM77/BbnzuqN4tXLKniQx01qs9/YrqKKRHkuHTFF95Zi89u3HcHCKJbwMBgOstGcofmwcaD+1X38JJDFo196Vm/H6d+1AD5SqTeopb6MLGomV7HhpOijPoLhvdP1UBaet1LiOlpv8b+EKJVG8annM0v4GkrgqX78GGrzzKry1Z5njQ08Wg6YipWdbEwH/j7zRtT0Oa2TJ1G9+hrVGJjZu+wZqvvqCIui4NIhyOTHlhSMqIA+8EetJlhMxkD4LAjkJASFQctJo59i+mn/HX3zxRbz++uvK0Dlz5uDRo0fqOrMPhw4dwubNm9G7d28wjkd623/55Zcxbtw4zJgxA9999x1eeOEFFbyWbwFPbt8Pvgkd9vY3mNNrJJaPnIFNvy/F3lWbwXXsXLtO93e+sU1oB/NYRhnKsg7rUgd1DX3raywePEl90aN7dZ48edCsWTNF6MyaNUvZRNsS6k3r/VtvvaV26xk+fDicnZ3TqiZN9a5evYr58+eruiTiihYtqq7lkLMRsIIBheCivtS7wSFng2Fk772KFcKX439E/3+mo9eSXzFgzQx8M+0XlKhWHtAmxi06fajK6V2AJz+uGtnx1aQBisjg7jY9/hyDHgvGotfSieiz/Dc0+aQ1bO3snkgDhcqVQOffh+KHRePRZ8UkNOvwPqxtbOLK6731stphh0RCXKZ2Qd2dZw1TelXdZRNBssDW7v+6NbFnflnv2xlD0OevSaoudTCPgmyXgUVZxp1oemv2vtfv6zgywJg+Uw/JA9brqWHGvr//49eqz8x/t09HsJ/U32/VFLTp/y1c83mwGjhp/372cNRs3kjd64fn322O72YOQd5C3iqrbN1qClPq6K5hq8ZDlTx7KFS2BLrNHwXu2EOc9b66e+dRY1m2TlWwX3XeaIo+GobEsu/KyaD9tBfaD+skhZmtnZ0KPss+sW78NrSqsHOwx4eDvgd3YuK9ntj+11N+VuPO5VfsE8vY5ifDe+B5jdTgfXJts5wkXIXna4FLhHifUuIYt+ryKTg2tDnuedOe50bvv4Z2Q7uDXi8pPdt6O7Sb9vP/x6ca4UjPGnr3EPPStSvrYjnm7AhblII7SoCfsjZ4DPkRBASBnICAVU7opMX3UTqQIxBg4NKSJUuCO+OQRMmKTpPI6dixI2y0L/RcEtK3b188fJjy2vOUbC1UqBC4VInEzIIFCzB69Gh8+OGHKF9em5holfmWlzsj7Fq2HuunLlSBF3/vNhTjPumJQdqbUXqsTPtuEJh4zTyWUYZBGlmHdamDujSVqFKlCj777DNMmDBBEQxdunQBSRPGJ2F5RiYG4u3RowccHBwyUq1RujhOAQEBqm/Nmzc3qo4I5RwEnGGHsvBAMbhqX/WtIT8pI2CwslLLZKBNMuNLM9/W3i5+lrq2tbNThAFvKENPglzOjrxNPGl6GXfF1u5ZXZzwchKeeEWAelk3oW1Jyev5JGRYV7+Pf2ab9PSgTPx8XrM/KfWZckzUz76zDu/1ZGtnB+pnO0jwQ90J5dk35YGj4aSLsy51JGajLqOfKatIrnj1WabaiZ+nXRNLW7tnx4HybIt94nXCZGtnB9alrQnLOH60IWE+22cdnuOXqXvNlvh5ybWtyzG2DZco5c7jrmcleWY/bO0S9FNrU7Wt1eKZY6FdPvVra2cX92zrBZTl0qD4fed4MV+XyQnn/HDWCGpPeCIXHmv/2Gd68/AsSRAQBLI3AlaZ0T1pQxAQBFJGgJ4L9CCg5N9//40tW7bwMtPTG2+8oZaheHp64siRI+jUqRNu3kzcZTqtxlWsWBEff/yxauevv/7CkCFDlHcISSR64pCQ4HIYeo4YDAbQY4U7BjDx2mAwgGWUoSzrsC6X5VDXihUrwGU17777LsqUKZNWM82+HrHbvXs3ChYsKEt3zH60stZALzipL/s820D+9GftaEjrgkDqEeDSGb5E4BKgo5t2YdnwqUpJcXpIqSs5ZAYCHhphUl6jTYogN6yffJYaYMiMpqUNQcCiEMjOxlpl585J3wQBS0PgueeeQ5s2bZTZs2fPxvXr19V1Zh9Kly6NiRMnolSpUvDz88P27dtNZkKuXLlQo0YN5UHBvn/zzTfo378/xo8frzxHGN/jzz//VPbQJl4zj8tWKENZ1mFdephQlyk8QW7fvo2ffvoJrVu3xvHjx02Gh7GK6alEDChP8oiEEq8lCQJJIeAAG9ATpQryoaj25d8ZCd5IQ34EAUHAXBEoXbsKvIoVBIPQrvntDzyOjsH7XBKV18NcTc42duXSPjsLwgVVkA+l4Y7csM82fZOOJImAFAgCSSIgBEqS0EiBIJA1CNALhctPSFzMmTMna4zQWnV3d1dLbb766iswxoeWlWW/DLRLMoeJ15ltyJIlS9RyoIMHDyI0NBQRERGZbcIz7ZE8CQsLw5tvvomGDRs+Uy4ZgkBSCNhqb0294YyKyAMu78mjvVGV96dJoSX5goB5IMB4I292/xw9FowD48l8NqYPuM2zeViXPa3w0D4bSZiQOCmkESgkUiynp2KpICAImAoBIVBMhazoFQTSiIDBYAA9CmxtbcHlGYsXL06jpvRXs7e3VxN0eomkX5vlaSCJxdgm9Aai9c8//zwYc6RWrVq8zbLEODIM+MslTHxWsswQadjiEXCDA0pqb1Qra29WOUFwhb1GrwidYvEDKx0QBCwdgSyw3woG8DMwvrcJSZQsMEWaFAQEATNGwMqMbRPTBIEci0CFChXiYlrQC2XPnj1mhcXJkyfVUpauXbtix44dZmVbRhozadIknDp1Cm5ubvjll1/Qr18/5M2bNyObSLUuPgv0PmFFeiuZYrkSdUvKWQjwzSonDeXgiRrwBs+8d4FdzgIiDb31v3MfTGmomq2qMKgpt4qPjooy637RPtpJe01paHbRTZyIF3HLLn2K3w8n2MIbTigDD9SAF/jZRzI5F2zii8m1ICAICAJxCAiBEgeFXAgC5oXAO++8A3o80KoxY8aYRdwN2sJE7xgbGxucPXsWw4YNA5f5cHkLy7JTYhBaenhwG+as9johridOnAC3Sub1Rx99pGLH8FqSIJCRCFg/eQvLSUQF5EEt5EdZeKAgXOAFJ+RBLrjDQbuzg6M2+bCHtfbPKiNNsBxdjx9j8+xl2LVsneXYbJyliUqFh4Zh/+qtCAt59Ez5vWu3sHLMLNy9krFBx59pKJ0ZIYEPlZ1Xjp1Jp6aMrR4dFY2Da7cj8N6DjFWcTm0pjSufib9GzsDyEdMTfS7S2Xyaq1vDCvxs4meUC+zUZxY/u/gZxs8yEia14I1KyIuicFXlrJPmBqWiICAI5BgErHJMT6WjgoAFItC9e3dUrlwZISEhaseaO3fumEUvuHSEy1refvttZc+1a9dUgFV6aaibNPFDAAAQAElEQVQMCzoEBQWBu9mcP3/+Gau5zTKD03KHpGcKMznjypUrGDRokIq/QnKtbdu2mWyBNJdTEbCGAVzqU0ijTBiElkt+OPkguVJZm3xUgxc4EamDAjCflEm2GApidJ9B+OXbXjmi741ylcB3rdriBadSz/S3ddkGWDhnPt4qXe+ZMnN6Ll72rKjsbFe3hVnZWd+mML5p8QFeyVvJrOxKaVz5TIzoOQAjew1M9Lmok0WfC/xM4mcTP6P4WcXPLH52FdPIEn6WkQS21kgWyI8gIAgIAqlEwCqV8iIuCAgCmYgAl2f06tULRYoUwd27d9UykkxsPtmmnJyc8MUXX2DBggX48MMPwaCz3Bkm2UpmVHjs2DGMGzcO77//PuhhQi8fMzLvKVN8fX3V8qHg4GBwy+bPP//8qXK5yYYISJcEAUFAEBAEBAFBQBAQBMwOASFQzG5IxCBB4GkEPD090bdvX7i6uuLy5csgofK0RNbekTj5+OOPFZHy66+/JmrMihUrwNgd5rB7zZYtW8ClOb1798bGjRuVvSSo2rdvr67N7fDo0SP07NkT/v7+aqtnbtlsbjYmZo/kCQKWgsDjx49x4cIFtcMWbWbw6OXLl+P06dO8VYl569evx9KlS3Hz5k2Vx8OtW7fA5XS7du3ibVzSdVKenzP0ImQh/x//888/cW0xj4mfjfv27Xsqnzt+7d27V312RiWIK8IyLunT8+kF+Oeffz5lG/UyUYaEMcsPHz4M2sZ8ppiYGLU8lGUMWk47mJ9U4lJNLmvcv38/1qxZg5UrV8bZvGnTJnTo0AEBAQHKa5JlbFdvj3aQZOeZ+okj2yWGvGc+5bdv3w7iSe9A5uuJHphM+j3PPj4+qj1e64n1iDmxZxt6vn4+fvy4CtTOuuzv5s2bVSwvYqHLJHamLDGi9+V///0HtpOYHPNYRpmEeBOLpJ412sO/Q//++y+2bt2KRYsWxfWNf/v1vtMO2sy/ZcSM7elJ18++EwP9uWM56zPxmjqI84YNG0AdrHf9+nXVJgOlcwwpx5TSuFKG9sXvK9tl+9R14MCBuGeEsnpKrk1dRs6CgCAgCJgjAkKgmOOoiE2CQAIEihYtiv79+6tcfvnjUg51Y2aHxLYY5qRg+vTpavkJiYsff/wR/NJ85MiRLLGeX/LoyUEPmiZNmoAxRaZNm4a6devGt8dsrrt06aK8j6pUqYJu3bqZjV1iiCCQXRDg5wHJX04USfQyptOSJUsQGBioushA2fS248SZZDD/H3ISzMKHDx8qQsLFxYW3KnFCOmHCBPX/ddWqVeDnH5c3kvQICwsDdc+aNUvVYwVOJP/44w+wzr1795gFEickKoYOHYq1a9eCJAPlVKF2IGFCrzku7aN933//PUj6jBw5UpEXmoj6pZ0kNX766Selh22Hh4erMk5y+XnMxIn0qFGj1FJR2q8EEjnQDnrEDRw4UH2O006SvBQlOcIg29RP0vf333/HiBEjwIk5y1mP/Tl69CiIY6dOnUDMaQcJKr4c6K0R25MnT8akSZPw6aefKmKDdTnhnzhxIkgu8F5P3KWO2On3HL/PPvtMYa63QQ9J4qDLkKjgDnPcXY72jB8/XvWb5I0uk9iZ/SFG27ZtU/IffPABGNA7Pl4cIxJHHLuxY8eCJAX7putL7lm7f/8+mDiG/JtEEunBgweqKgkR9pNYcbyIEe0m/kpAO9AOPkN8PvXnjt8bWEcrBok7YkhSicuD+fxcunRJPS8MkN6xY0clQ2KGBBnrMKU0rpShffRG5fPNsWIf+NyT6OGzzzHgM0Z8KE+bkmuTMpIEAUFAEDBXBIRAMdeREbsEgQQIcGcenTjhl0R+OUkgEu/WfC6rV68OftEsUKCAit9x6NAh8IsgvWr45SoxS8+cOaPepPKLeGLlCfO4KxC/9HFywC9unDC89dZb4Be/hLKcaHDpzrJly9CjRw9UrVo1oYjZ3H/77bdq8pEvXz4MHjzYbOwSQwSB7IQAYxzx82nnzp3gG3MukyPJW69ePeWZMnXqVLVckR4BM2fORMGCBUFPDB0DBtXmhFy/Z0wlkgQkZfhZx/+7JB5IeuTPnx/NmzcHiWXdG4AkCN/Wv/nmm2q5Jif7/IziZ+fChQvBeEckF6hTb4OfjQzkzQk5beJSRE6c6TnASSzlqJ8ERunSpUE97BMJYy4N5WSbSxfpEUNigP3mrmr87NWJI+pImEiCMKA2yRpOmKmPXpKcNN++fRvFixcHP1vZBgkEg8EAHx8fpcbNzQ2U5USaJMPXX38NklKswzPbpjejbitjPfGa3hwkqm7cuKGwV8riHTgZ5y1tIxYkw2kb+0sig3VpG2WYOA4cQxIUJHdoZ+HChdWOayxPKtEO6p47d64iq2g/cSDBpdehzjlz5qBVq1YguVO7dm2QBGeblEnuWeNY0A6SMqxLsqNEiRLKQ4Rj6uXlpXSSVBk9ejQYi4z2Uy8Tnzv+fSUxoj93JOSIG8vLlCmj/p5w3O3s7BT27AOfPWLH7xSsx/698sorrKL+ZhM7jlFS46oE4x2io6MVKcMYaXyuWI94TJkyBbSPosQsqTZZLkkQEAQEAXNGQAgUcx6dnGyb9D1RBPhljF+kWci3a3Qp57U5J35Ra9euHfglnRMREhicoNSsWRP8Yp/Qdn7p5USAb3w5oeBkg4nX/IKdUJ5u5D/88AP4hZJfwvmGkl8qrayswIkNEvzQnnLlyiXINb9bYsC3g7SMb2MT6wvLJAkCgkD6EDAYDChWrJhaskMihJ5yJCeolZN9egC+/PLLMBgMyhOExARJTZYnTCQwSAy/8cYbikzgG3fuVmYwGJA7d24l3rhxY6VLXyJEDxJOjl977TU1WSYRzDY7d+4Mespx8k29Fy9eVPV5YEwsTsa5TISyrVu3Br0/HB0dWawSPwsNBoPaJY16VOaTAyfVJIE+/fRTVY+EyqlTp0CSg+THE7FnTvSmYLv03ohfSC8UTtZJ6FAvP/MLFSoEEkb0eKAsbWM/6TXByXzTpk0VDpxIczkSvU8YtJuf3QaDAfwbQb2cwLM+20wKd5aTeCLRQG8Hfs4bDAbQBpYRQ551osdgMCjvFxJPtIVyup2USyyR/CGJQh20sUWLFooooRcNSRoSOfTEaNSoEUgE0QaOPQkPEmjUaTAk/azR+4QYJRwrei6xzNraGhxveoqQWOF4UycTnw8+d3wO2J/EnjtiT1184UAvHfaHdfPkyaOWI23fvl15wLAu85mIf0rjSrn4iX+r6JHFZ4X5xIF41KhRQy374rOWXJusI0kQEAQEAXNGQAgUE42OqBUETIVA48aNQc8E6qe7blYthWH7qU38ov/qq6+CcTz4Vpb3CXVw55tKlSqBX/bilxkMhvi3cddc2sI3og0bNgRJFn655BtFvrnkl8w4QQu6oHu1ThbxbSQnLBZkvpgqCFgcAiRM+Oa8Tp06irRgBzjZpPcEJ+Zffvml8gShlwY/g1944QWKPJNIbNCTgBNpej+QEKA3BJerkExgBU58OcklkcDJKb0WqJMTZ5IJ/L/PN/a852RTX05BAkWf3HJCHRkZCS5JJCHNSSp1x08kDUqVKoXEllaSLKCd9HLQ7WSsCv5tYbvx9cS/5iSesUJ0O/Qy2kLygstg2GbFihVBwoN9ZVu6HOsTZ+JHzJlP8oFnfuaTmOA1E8ksg8GgSCXeczz0STnvaQNtiW8v9XMCz3JiRwKMZ5LRPDNRD71+qL9BgwYUVZ4/1M0+qIxEDvx7RQKF3j8sNhgM4N8e4khSjW1wPEmEsW8kVEhWsE8cO9ZhYhkxiP+s6fnsD/vFez2RsGGbxNbb2xv8m6eX6WdjnjvaQXmShfH/NvLZGzhwoPLAIbHCmD6M9UI7jB1X6tUT+0cPH+JJvJnPPHp08f8TMUyuTcpLEgQEAUHAnBFIikAxZ5vFNkEgxyPAL2jtnwQ95VIYfknMLqDwLRXXmdMNet26ddATPW5IriTsJ12eucaaODB2Ad/8Ui6xCUXCuuZ2zy/VfHuqv5nmEgC+qTM3O8UeQSC7IcAlPJzkxfeK42Sck2x6GpCUJWHNJRskU0hgcHKokxOcRBMTypPw5LIN1qHXHZf+8HONk2zKsB16X9Djg94L1MOlISwjmcB2STzwnpNynVChN4Oug5PTq1evKo8REs6UZSI5QI8HXpNYoAcB9fM+fqKd9OYYMGCAiudBD0Em4kDd8WXjX5NEoDcFPU3i57NNtkVc2Df2keW0gdiQBOA9J9b0xKHHB++Z6AlhMBhAUoP3eiIpQNupgx4NrEPMOLGnDPUyeCmXsvCetlOeyzjpyUiint6I/HtJEoc2Ex/2jziSxKFu1uWZXhzJESgkeDj5Z33WSZg4diRv9M9sLlfhcqgXX3wRJKdIqLAO7SQ+8Z815vNvGQk02sF7PVEvE/8uENv4f9vYL8pxPFN67vis0sOFBArJLdZjMhgM4BLhIUOGgMuASPoxBgs9f4wdV+qJn/ic0DZiHj9fvzYYkm5Tl5GzICAIZDoC0qCRCAiBYiRQIiYImBsC7733Hr777jtlFoPJca2xupGDRSLAyQPdrzkpYAe4XjzhF2zmSxIEBAHTIMBJKCfqunZOVElOcNkEJ5LccYxnxidhPCoSBpy0kuygdwDLSAYwMSYTJ9PUx0k/CRWSwLpueqCwjJ5y9NigDpYxjwQKiQjGcCJpQ/KF8UC4tIYTXBIIbIOEK+3j5J91mWcw/J+IICnDtrkkiJ4R9KShHfR44c5jbId946SaE2pek3SgZwz1JZa4rIYEAvvHMyf1JCV0WXo20Cb9nuQGSQzK6nkJcabdXPZCLLj8h14YXGJEEp0eHiROOBbNmjUDl63+/fffYH8YR4XEjN4e43QwKCz1czkLSQHGaKFujhXr6DYQb+Kj35NUIDnCSb+el/CsexBxhxzqojcF44XQfpIiHDt6eZAEYYwbBgqmzYzHRXlipuukjZTX73nmM8FxYHwQyp8/fx4kUyjH/pN44ssByjJxDOllRLtJ7tAOtpHcc8d6lOOZic8SCTp9jPh3iLbTPj4XlGEyZlwppyfaw79lXJ7GsedzQk8sPuvsT3Jt8m8fn3cGzNf1yVkQMA4BkRIEMgcBIVAyB2dpRRAwCQJ8M8ov2FTOL5/03OC1JMtCgGvPGcyPkwG+JeRbbn6ht6xeiLWCgOUiQDKBE7v4k0v2hktpOLEl8UBPhs8//xx8q84lD5zQcsLbuHFjrF69Wi2t5KSRnnAkKxhfo2XLlqAsJ/GsS51MJGNYxonqm2++CXokMJ+TdC5zJBHA5UL02KA+Tvi5tIJEDdsguUrihIQG6zG5ubmpoNgkajipZhljT/DzhDFJGH+KeqpVqwZ6nzDOFAkJErf03KO3DOUZc4r6EkskKUjekzhgcNthw4apuBnUR+wY+JZ26XXZFvtITxHmsZ+0If7k3GAwgPbRu4LEFHFmIHASJ/T2YR3WcmZ30wAAEABJREFUff7559WW0Yx1RXnaHn9pFGWKFSumAm5Thv2lTfQI4fjSG4RjTOKBxA7tYB0m4sm6yU3a2S/qI75sn21zLPRlTyRsGJScSzDZj/r164NEADHjc8RlMfRwoS20g7rYtp742c9nhEFdqZ/xzkjSUJY2k3xgX3R5kkv00mHwYz6HfE6Se+4MBoN6zujpousgCUcvKNbleBIzerswrhifJ2PHldhwnNk36qadJH0YsJZ6iYmrq6va5tpgiI0/k1SbxIWEFwlE6spRSTorCAgCFoGAECgWMUxipCCQNAL8cs8vs/xywjdj3FmGX+qSriEl5oQA3w7zLSltYnBbup7Hn1wwX5IgIAiYFoHnnntObZ3LiV/8ljgx7NOnj9p2l/83uT0st4blxFKXYwwS7prCJTCc6HIyTu8DxkHh8h3uQsJlEZxQ6nV4JlFAz0FOvHnPZDAYQIKCdUh8cKtX2sAykjDcvpYTbU6euWMKCQqWMZFoYOBZ7sJCcsdgMIDECHXRDnpsxNdHDwzazTLaSg+BJk2agF4U1JdYMhgMIOHDemyffeaEnIQQlxxy4h+/HkmK3377DYx/wXx6YzD+FSf8vNcTbSd5Qw8b4pyw75SjXdzZhbbyhQHtZh9YpidOutkP/Z5nTux5ZhwRjgHHj+QE22Q+E+3hUlAGEOZ9YslgMChsuMySNjBxnDne0H6oj0QbP9NJspAEYp7BYADJNJJi9CJK6lnTVID9of3EgOdq1aqBNnOpFbcv5jXlmNgu//brO+bwnvbQLmLDcY//3PG5YcwbEjusz0T7+MwQb7ZJIpDjSF0sN3ZcO3bsCG6VrdtHzKmbONMWjis9Zfk8MD+5NjkGrMNnhTZIEgQEAUHA3BAQAsXcRkTsEQTSgAC/zPOLFF296bLNLydcL58GVVIlExHgW1ImNsnJEZcG8FqSICAIZC4CnJwnR1xyYsgJKCd/iVnGpTychMcvYx6JbYMh8QDYBoMBbNNgeLacupji6+N1/PY5GTcYnq6bWD8MBgNoB/tAHfGTwRBbRlvj56d0TV30FOBZl+Wkme3r9/o5fj7tp916WcIzy4lzYn3XZSlD74jE2iKBwt2HuJxKl6dHBT0taAfzuMSFOngdP9na2ioPjfh58a8ZX4UkDPOIFxOvEybmx8eF5QaDQZEv0H5oN8ddu0z0l7YlxIB5tDthBWLJsvj5bJ/jbTA8/WxQhu2yfV7HT8SbbSbURRnillid+PmsR1soz0SciJfBEPt8UT/z4yfmJdamwWBQO1ZRZ3x5uRYEBAFBwFwQEALFXEZC7BAE0okAv8wwCBxdhbl+nu7fXBqSTrVS3UQI8E0g31RSPd28+Zab15IEAUFAEEgbAlJL93Th3z96VdArk8tI6MVTsmTJdAHEuCSMb8JlVelSlAMqM6YKCRSSbDmgu9JFQUAQyGEICIGSwwZcupv9EeC6bLpCs6dcGqJP0nkvKesR4Jp1jgsDBdIaxj7hundeSxIEcjQC0nlBIJ0IcIkIP1+5FOaff/5Ry7IYT6Nnz57gcpT0qGdcGcaoiR/INT36snNdegBxeTF348nO/ZS+CQKCQM5EQAiUnDnu0utsjgDXaDOwHbvJJSI///wzLl68yFtJWYgAg/VxTTg9g/hFn8ElGUgyC02SpjMQAVElCAgCWY8AvR74IoF/++iFwqWR6fU+Ya8Yj0SP48F7SUkjwEDEjCnDZTpJS0mJICAICAKWiYAQKJY5bmK1IJAiAgxQyGB53H6Q21LyDRyDyqVYUQQyHAF6nYwdOxZMvKabOXdpqFOnToa3lQ6FUlUQEAQEAUFAEBAEBAFBQBAQBJJBQAiUZMCRIkHA0hHgRH3kyJHgrgmhoaHgjgmMlJ89A8ya52jpXic8cx3+V199BRJbxYoVM0+DxSpBQBAQBAQBQUAQEAQEAUFAEEgUASFQEoVFMgWBLEDARE3Gn7TTG+XgwYOgNwq3CTRRk6JWQ4CeJvQ4YeJ1fDJLK5ZfQUAQEAQEAUFAEBAEBAFBQBCwMASEQLGwATNnc8U280Yg/gQ+MjISc+fOBXd+OXnypHkbboHW0duEsU54TkhgWWB3xGRBQBAQBAQBQUAQEAQEAUFAENAQEAJFA+HJr5wEgWyPQMLJ/NGjR5U3yh9//AFu0ZjtATBxB8+dO6finIjXiYmBFvWCgCAgCAgCgoAgIAgIAoJA+hBIU20hUNIEm1QSBCwbgfjeKI8fP8aff/4J7trDGCnXr1+37M5lgfXHjh3DqFGj0KVLF4jXSRYMgDQpCAgCgoAgIAgIAoJAjkNAOpwVCAiBkhWoS5uCgBkgoHujDBw4ECRUgoKCwF16SKRMmjQJFy5cMAMrzduEffv2gVs19u7dG1u3boW1tTW4+5EeuNe8rRfrBAFBQBAQBAQBQUAQyEIEpGlBwAIREALFAgdNTBYEMhKBOnXqqF1hBg8ejOeffx4RERH4559/0LlzZ4wZMwYnTpzIyOayha4dO3bgxx9/BMmn3bt3w97eHq1atcLEiROVJw+D9WaLjkonBAFBQBAQBAQBQSBJBKRAEBAEch4CQqDkvDGXHgsCiSJQs2ZN9OvXD8OHD0fjxo2VzObNm1WMlCFDhuDAgQMqLycfNm7ciB49emDYsGE4dOgQHB0d0bp1a0WcdOrUCcWLF8/J8EjfBQFBQBAQBCwLAbFWEBAEBAFBIJUICIGSSsBEXBBIDwLXrl1Tnh3coSU9ekxZt2rVqqB9o0ePRtOmTVVTO3fuVF4qjPHBgLMMlqoKcsCB2z5PmTIFn3/+OcaNG4dTp04hd+7ceO+99/Dbb7/hyy+/ROHChXMAEtJFQUAQEATMDQGxRxAQBAQBQUAQyFwEhEDJXLyltRyMAIOzDh06VMUWCQ0NNXskKlasiO7duyvS4NVXX1X2kjhhwNkuXbqogKkkU0gKqcJsdNBJk48//hg//fQTVq9ejVu3bsHDwwMffvih8jhp37498ufPn416LV0RBASBTEdAGhQEBAFBQBAQBAQBi0JACBSLGi4x1lIRuHHjBkieXL16FcWKFcMPP/xgMV0pV64cvv/+e8yaNUvF96hfvz4cHBygkylfffWVIlOWLl1q0Vsh7927V21B/M4778SRJvfv34enpyeaN2+Ovn37Ytq0aSCpki9fPosZPzFUEDAlAqJbEBAEBAFBQBAQBASBnISAECg5abSlr1mCwM2bNxV54uPjAwYXZfBRS1zyQW8L7jBDjwx6npAEevHFF+Hq6qrIFBIs7dq1UzFCuJsPY6bcvXs3SzBPqdE7d+5g165dmDdvHgYMGKB2zvn555/VFsQhISHw9vbG22+/DcZ+mT9/vlp21bBhQzg7O6ekWsotCwGxVhAQBAQBQUAQEAQEAUFAEDAaASFQjIZKBAWB1CPAZR8MOHrlyhWUKlVK7dxSsGDB1CsysxrcAvmll15SAWYXLVqkCKI33ngDXl5eKkbI77//rmKmfPrpp3jrrbeUB8vYsWPVNsmZTawQewbDnT59uortQg+T9u3bg7sOLVy4EPv370dMTIyKY9KmTRuMHz8es2fPxhdffIEaNWrAYDCYGfrxzZFrQUAQEAQEAUFAEBAEBAFBQBDILASEQMkspKWdHIfA7du31W4tly5dQpkyZRR5Qi+O7AhE9erV0bFjR8yZMwcMuNqlSxe1rW+lSpVgZWWF8+fPK++OZ4iV77/HwIEDwYC1U6dOBT1bVq1ahS1btmDfvn2KjOGypwcPHiAiIkIlXjOPwVwpQ1nWYV3qoC7q7Ny5s/Is+frrrzFmzBisWLECx48fBz1MuHsObWvVqhVoK+uRYPnkk09QtmzZ7DhE0idBQBAQBAQBQUAQEAQEAUFAEEgnAkKgpBNAc64eGRmpJq7JTTK5JSsnvh999BHoQcDEa8a1YABRLm8YNWqUmhRzKcNff/0FbuW6e/fuuMmoOWNgatuS0s8lIvQ8uXjxIhhDhMt26J2RlHx2ymeMl2bNmqFTp07gs7N8+XLl0UEMGIC1bt26YAyRsLCwZ55PBqglmaGTIEk9n3xmWTYwHvnCuiRSSKjwmb9w4YLyLGFbbJNt0wZ6l9Am2kYbaWvRokWz0xBIXwQBQUAQEAQEAUFAEBAEBAFBwAQICIFiAlCzQiW9HUhqLFiwQMVt4NaqfLvO4J/JTDKTfMPPnVVOnz6tljds3bpV7UJC3TNmzFC7svzyyy+JLofYs2cPGPMjKzAwlzYZ94MBYzmBr1ChgvI8yZs3r7mYlyV2eHt7o0GDBioAK0m5uXPngkFnR4wYoQK2du3aFXxmSXLwueXyoOeeew7Er0iRImr3Gzs7OzBxJxzmsYwylGUd1qUO6mKcFupmG2yLbTL4K22gLVkCgjQqCAgCgoAgIAgIAoKAICAICAIWjYCFEygWjX2ajefuJ+vWrQPf1Pfp0wecOH722WcgqUEvkZ07d4K7vrABBiutVasWGjdujJYtW+KDDz5Ahw4d0K1bNxU8k2/hqYfLH/j2nolv8pmXlBdAkyZNUKdOHZQuXVotz6C3hR6Qc9CgQSp2BGNJ9OvXT+1asn79ehVklPZk9+Tr66sILJInXCJCjwfu4pLd+52W/jEga5UqVcBdfV555RW0bt1aESz0CmGAWgZ15dIb7nzDZ5LPJhOvmccyylCWdUiQUAd1USd1s4202CZ1BAFBQBAQBAQBQUAQEAQEAUHA3BDIenuEQMn6MTDKAsbRYMBLEh+M2fDrr7+Ck8mjR4/C398f9vb2KF++PF5//XW1YwgDYa5evRqM60BipVevXmAsCO6SwqCeL7/8MrisgZN8Ll/gJJ9v95n4hp95FStWVEQJCRMu7Wnbtq2Kc6EvnaANa9asweTJk8HlPtTLSSsDjAYGBuLw4cNYuXIlJkyYoOJM0Hb2gX0xqtMWJnTv3j0VmJTkCXEgeeLu7m5hvRBzBQFBQBAQBAQBQUAQEAQEAUHAJAiIUotHQAgUMx7Cq1evqmUOPXv2xLfffot58+bhzJkzyuuDSxfo5dG3b1/MnDlTERXc5eSbb75B8+bNVSBMW1vbTOld8eLF0bRpU+XZwmUTy5Yti4t5QY8X2spAorSdfWBf2Ccur2AfM8VIEzdy//595QEUnzxxdXU1cauiXhAQBAQBQUAQEAQEAUFAEMg8BKQlQSCnIyAEipk9AVx6w91CSIwwUOasWbNw4sQJcNeQhg0bgvn0+uDSBe4YwryCBQvC3H4YZ4LxJujxQltpM+NQ0POFHirsE/vGPrJP7DP7bm79MMYePz8/cOmSTp70798fLi4uxlQVGUFAEBAEBAFBQBAQBASBzENAWhIEBAFBIF0ICIGSLvgyrjJ3DWGwVwbB5LKbI0eOgMs/uHyGBAN3DeGZhEnGtZq5mrhkiMt46KHCZUUM/JknTx6wr+wz+04MGIg2cy1Le2vcUpcEkU6e0H4SRGnXKDUFAUFAEBAEBAFBQBBICgHJFwQEAUMD4c0AABAASURBVEFAEMhKBIRAyUr0tbZ14oQTb17nz58fr732mtqZhLveMN6IJZMmWhcT/WVgWwb+ZNBbnUwpUKAAiAG9ORg/hMFwE61sJpmMPcNx08kT2p0rVy4zsU7MEAQEAUFAEBAEzBABMUkQEAQEAUFAELBgBIRAyaLBI1HAyTcTrxlHhLFBuKyFZ+4ikkWmZXqzOpny+++/qwC43N3n0KFDajeb3r17Y9u2bZluU0oNBgQEqF2MdPJk8ODBKpBvSvWkXBAQBAQBQcCyERDrBQFBQBAQBAQBQSDnIiAESiaPPcmSgQMHYqCWeF2kSBG1sw13tKHnSSabY3bNMQAusejcubPaJvnYsWNgYFp64mzevNks7OUOQ4xzopMnQ4cORWYF7DULAMQIQUAQsGQExHZBQBAQBAQBQUAQEAQEgTQiIARKGoFLbTWSJSRNmHjN5SpffPGF2uKXWwTb2NikVmW2lk9IpJw6dQpjxoxB165dsX79+izre1BQkFpepZMnw4YNg7W1dZbZIw0LAjkPAemxICAICAKCgCAgCAgCgoAgkDUICIFiYtxv3bqF0aNHx3mc5MuXD59++qkiTt5++204ODiY2ALLVp+QSDl79qzCrlevXjh58mSmdu7hw4dgbBadPKFnDLdnzlQjpDHLR0B6IAgIAoKAICAICAKCgCAgCAgCFomAECgmHDZu3duzZ09s2bIF3Jmlbdu2avL//vvvw9nZ2YQtZz/V8YmUEiVK4Pjx4yCJsnDhwkzpbHBwMPr164f45EmmNGyGjYhJgoAgIAgIAoKAICAICAKCgCAgCOREBIRAMcGoX758WQVA/e233+Dn54d69eph5MiR+Oijj+Dm5maCFnOOShIpw4cPVzsVxcTEYN68eYrYOHPmjLEgpFru0aNH6Nu3r5AnqUZOKggCgoAgIAgIAoKAICAICAKCgCCQfRAQAiWDx/Kvv/4CvU64BS+9Tr766isw4Ci9JjKmKdHi4uIC7lT0ww8/wMvLC4cPHwZ361m6dGmGgxMaGqp0i+dJhkMrCgUBQUAQEAQEAUFAEBAEBAFBQBCwKAQyn0CxKHiMN5YeED/99BNmzJiBkJCQOK+TN99803glIpkqBF566SUwiGvjxo0RERGBWbNmYcCAAcpTJFWKkhAOCwtTy4SEPEkCIMkWBAQBQUAQEAQEAUFAEBAEBAFBIDkEslmZECgZMKALFixQXicHDx5UsU7E6yQDQDVSRf78+RXJ8fXXXyvs9+/fr+5XrFhhpIbExcLDw9WYCnmSOD6SKwgIAoKAICAICAKCgCAgCOQEBKSPgkB8BIRAiY9GKq/paTJo0CDMnz8fUVFR4nWSSvwyUrxly5ZgbJTatWuDy26mT5+u4tCQCEltO/Rm4fIgIU9Si5zICwKCgCAgCAgCgoAgIAiYGQJijiAgCGQgAkKgpBFMX19fkDzZs2cPbGxsIF4naQQyA6uVKlVKjUm7du2UVsahGThwIPz9/dW9MYfIyEj06NFDLQOqUqUKRowYYUw1kREEBAFBQBAQBAQBQUAQMAkColQQEAQEAfNBQAiUNIzFlStX0KdPHxw/fhz58uXDzz//DIl1kgYgTVTlgw8+AIkTT09PHD16VAXxvXnzZoqt0Yuoe/fuQp6kiJQICAKCgCAgCAgCgoDRCIigICAICAKCQLZBQAiUVA7lyZMnwXgbt27dQtmyZfHLL7+gRo0aqdQi4qZGoE6dOopEKVOmDC5evAgG+OWSnKTajY6ORrdu3YQ8SQogyRcEBAFBQBDIsQhIxwUBQUAQEAQEAUEgFgEhUGJxMOq4b98+MDYGhevVq6dibBQpUoS3kswQAS7poScKx+r27dvo16+f8hpKaGpMTAy6du0q5ElCYOReEBAEBIHsgYD0QhAQBAQBQUAQEAQEgQxBQAgUI2H8559/lEcDxVu0aKGWhTg5OfFWkhkj4O7ursbqtddew8OHD9G7d2/s3bs3zuLHjx+jS5cuQp7EISIXgoAgYH4IiEWCgCAgCAgCgoAgIAgIAuaAgBAoRozClClTMGnSJCX50Ucf4bvvvlPXcrAcBL799lswuCwJE8as2bp1qzL++++/F/JEISEHQcCECIhqQUAQEAQEAUFAEBAEBAFBIBsgYJUN+mDSLvTt2xerV69WbZA4adu2rbq21AOXIU2bNg3Dhg1Dz5498cUXX6B169YgwZBYnzZu3KiWvowePRpz5szBqlWrwN1tbty4kZi4WecxuCyX6nDXpFGjRqFz585Cnpj1iJmPcWKJICAICAKCgCAgCAgCgoAgIAgIAkKgJPMMDB06FEeOHFES/fv3B5fuqBszPgQHB2PLli0g8ZGYmVOnTsXKlSuxY8cOnDhxAtydJjQ0FAyimpg8dR0+fFjpXLx4MVh/yJAh+PLLLxMTN/u8V155RS3F8vLyyknkidmPixgoCAgCgoAgIAgIAoKAICAICAKCgLkjIARKEiM0efJk/Pfff6p04MCBYCBSdWOGBwZIXb58uQpw++6774LeIuPGjYOfn98z1nLJymeffYYePXooLxR6oyxbtgxcpvSMsJbB3Wu40xC9Neh98+qrr6J27drgLjda8TO/jC9Cj53E2n5G2OiMjBWsWbOmIlEaNmyIESNGZKxy0SYICAKCgCAgCAgCgoAgIAgIAoKAIJAtERACJZFhXbhwIf7++29V0qlTpyTJAiVgzMGEMiQrSIjMnDkTJ0+eBIOmktxgYFRPT89nWq5WrRpIsjRp0gS85i5CyQXDdXZ2Rq1atdC8eXMw/gsJmEGDBikC4hnlWgbji5CMIdlCWXqtXLt2TSsxr99ixYqBy7PMyyqxRhAQBAQBQUAQEAQEAUFAEBAEBAFBwFwRMIpAMVfjTWHX+vXrMW/ePKX6rbfeQqtWrdS1uR4cHByUaS+99BLodbJgwQJFbjRr1kzlZ/aBcVXKly+vmj1//ryKm/LVV19h6dKlKk8OgoAgIAgIAoKAICAICAKCgCAgCAgC5ouAWJY0AkKgxMOGAVYnTJigcl588UV06NBBXWf1gcthlixZgsuXLz9jCmN6rFu3Ti3fKVeu3DPlmZ1B3MaOHYs///wTX3/9NapWrapMCAsLU2c5CAKCgCAgCAgCgoAgIAgIAoKAIGBCBES1IGAyBIRAeQItvSUYO4S39evXVzvU8Dork6+vL0aOHAkuh5k9ezYmTpyYleakqm0PDw+0bNkSw4cPBwmejz/+OFX1RVgQEAQEAUFAEBAEBAFBQBDImQhIrwUBQcBcERACRRuZe/fugV4T3MGmRo0aYOBULTtLf9esWYOOHTvi33//VXbkz58fX3zxhbrOLgfGUmE8lhUrVmSXLkk/BAFBQBAQBAQBQUAQEAQEAUFAEBAEsikCOZ5AiYqKwvjx43H16lVUqFABgwcPzvKhZryQ3377DaGhoShRogQGDBiAWbNmoWLFilluW0YawPgtJK2mT5+uyCEuocpI/aJLELAUBGIeA4/CgQchwP2HgG8QcCcQuOkPXH8AXPUDrtwDLvlKEgzkGZBnwDyeAX4m8bOJn1H8rOJnFj+7+BnGz7IQ7TONn22W8jmc0E65FwQEAUFAEBAEEkMgxxMoM2bMwOHDh1GyZEkVR8RgMCSGU6bmlSpVCpUrV0bnzp0xadIk1K1bN1Pbz6zGGHB24MCBKFCgAG7evKmC39L75+FDbQaZWUZIO4JAFiDAScWjCMBfI0w48eBE5LZGmPA+MBR4GAZw8hEWCUREAVHRAOtkganSpCAgCFgmAia3mp9J/GziZxQ/q/iZxc8ufobxs4yECj/bbmhE8P3g2M801jG5YdKAICAICAKCgCBgQgRyNIGyfft2cBtgFxcXdOvWDd7e3iaE2njV1atXV7FPuHWw8bUsU5JbLk+bNg3t27eHg4MDDh48iHPnzllmZ8RqQSAZBCI0EoSTitsBgM99gGe+peXEI5lqUiQI5FAEpNvZBYFwjQgOfATlVcfPvlvaZyA/C0m8ZJc+Sj8EAUFAEBAEcg4COZZAYYDWuXPnqpFmgFMulVE3mXgICQnBxo0bERGhvYrOxHbNrSkbGxu89957oDfQJ598glq1apmbiWKPIJBmBLg0h27tN/yglujQ8+Tx4zSrk4qWgoDYKQgIAs8gwM++UO0rD8ljLv25GwgEhz8jJhmCgCAgCAgCgoDZIpBjCZR58+bh9u3beOGFF9RuMZk9QhcuXMA333yDcePG4e+//zZ585GRkbh79y5Onz6N//77DytXrsTvv/+OUaNGoXfv3vjyyy/RunVrlXjNPJZRhrKsw7rUQV2mMDhPnjxo06aNKVSLTkEgUxGIjgH4xpXLc7g0h27tlsaZZCpg0pggIAjkSARInpBEIZkiXik58hGQTgsCgoAgYHEI5EgCZc2aNdiyZQs4YW/Xrl2mDxq9ThjfhGSEp6cnGjRoYBIbjh07hjlz5qhYKq1atcKnn36K7t27Y+jQoeCymWXLlmHr1q2g3I0bN1TQWgau5TXzWEYZyrIO61IHdXXp0gV//PEHzpw5YxLb4yu9ePEijhw5Ej9LrgWBlBDIkvLIaKggsJwMcM2/LM/JkmGQRgUBQcDCEIiIivXQ42cnCRV6qVhYF8RcQUAQEAQEgRyCQI4jUK5cuQJ6n3B8SZ4wgCmvMystWLBAeZ2wvWrVqmHy5MnIqNgrPj4+oLcItwd+5513lGfJ4sWLQW+X0uWqoHrt5/H8S6/h1VYf4J2POuKTjj3xzQ+D0evniRg0di7GzlipEq+ZxzLKUJZ1WJc6qItxSv78808VO4bLb0aOHIn169eD5Av7lpGpX79+6Nu3LxYtWpSRas1cl5hnaQgwcCI9TnimB4ql2S/2CgKCgCBgDgjQK+VWAOAXLMGzzWE8xAZBQBAQBASBpxHIcQQKyZOgoCA0a9YML7/88tNomPiOu/3Mnz9ftfL+++9j2LBhyJ07t7pP64GEED1EuByoU6dOyrNkz549YHyVshWr471232D4b4vwfZ8R+Pzbfmjzybd4/e12aPzKG6hd70WUr1QThYuVgodnPtjZ2avEa+axjDKUZR3WpQ7qGjF5Cdp+0Q2Vq9cFd835999/MWHCBLUUiN4106dPB21La7/i16M+e3t7MGYN+xq/TK4FgaxGgF4mXKZz/yEgxElWj4a0LwgIAtkFgYBHAEnp4LDs0iPphyAgCAgCgkB2QCBHEShLlizB3r17UahQIdD7JLkBNEVZwYIFUbVqVfTv3x9cCpOeNu7fv49Zs2aha9euyuvk8uXLsLd3QNWa9fH+E9Lku55D0ajJ63B2cU1PU4nWdXJyQd2GL+OrLgNAMuWTjj0VIePgkEt5vKxYsULZRhtpa6JKjMzkEqexY8eCy53oYTN69Ggja4qYIGA6BBgMkYEQb/kDDBRrupZEsyAgCAgCORMBLu25GwQwEDeXSOZMFKTXgoAgIAgIApmBgLFt5BgC5eTJk08t3fEFtgZlAAAQAElEQVTw8DAWowyT8/LywvDhw1GvXr006wwPD8fSpUvRRSNOeOZ9xaq10a5DD/w8Zg6+7PwTGpqINEnKaJIp9FQhifLz2LlqaRBtom20Mb6tSelIKZ+7JI0YMQJOTk4qfs3MmTNTqiLlgoDJEAgJ196MBgD+IYAEhzUZzKJYEBAEBAGFAANx0xuFSyRVhhwEAUFAEBAEEiIg95mEQI4hUDiRj46OxhtvvIGGDRtmErwZ2wxjjHTp0lV5nvjdv49SZSvhs6/7oFO3QXiuQROTeJqktgc6mUKbaBttpK2zZs0CbWcfUqtTl6cHz5AhQ+Di4oLChQvr2XIWBDIVAZImdwKB8MhMbVYaEwQEAUEgRyPAJZJcKskA3TkaCOm8IJBtEZCOCQKWgUCOIFB2796N/fv3I2/evGDskcwamh07dmRIU7t27UKvXr3AGCM+PldQqGhJfPhZF3TpOwo16jTKkDZMoYS20UbaSptpO/vAvrBPaWmzbNmy4FIsxrBJS32pIwikBwG6knPZTnp0SF1BQBAQBASBtCMQ+AjgZzGXUaZdi9QUBEyAgKgUBASBHIFAjiBQ1qxZowbz9ddfh7u7u7o29YFLTBgkljvVpKet6dOnY/DgwTh+/DjyehXA2x9+hR8GTED9F5qlR22m1qWttJm2sw/sC/vEHYgy1RBpTBBIIwJ888ntNSWYYRoBlGqCgCAgCGQgAvwsvuEPREVnoFJRBYFAEBAEBAFBIGUEsj2BQi8Q7n7DJR8kUFKGJP0SGzduxPLly1W8jueffz5NCgMDA8HlKgzGamtnj9dbt1PEyYvN3oS1tXWadGZlJdpM20mksC82Njb4+++/0bt3b/j6+maladK2IJAsAqERgM99gMEMkxWUQkFAEBAEBIFMQ4CfyVf9gPCouCblQhAQBAQBQUAQMDkC2Z5AWbt2rQKR5Imjo6O6NuXh0KFDGDdunGril19+QdGiRdV1ag6XLl1Ct27dsXPnThQsUgJfd/8Fr77xARydnFOjxixl2Qf25asuA+HhmQ/Hjh1Dly5dsG/fvjTbe/ToUXz88cc4ceJEmnVIRUEgMQQYsPBWQGIlkicICAKCQEYjIPrSgsCNB0BQaFpqSh1BQBAQBAQBQSD1CGRrAuXff/9VE/RSpUqBBErq4UldjStXrqjlNqzVt29flC9fnpepSnv37sW3336LW7duovpzDRV5Urpc5VTpsATh8pVr4psfhqBYyXLw9/fHwIEDsXjx4jSZ7ufnB26VPGjQIHVOkxKpJAgkQIC7PjBgYYJsuRUEBIGkEJB8QSCLELj3EGBslCxqXpoVBAQBQUAQyEEIWGXnvsaPfWJlZfqukrAJCwtDq1at0rTTz4IFC/Dzzz+rIWnWqg0+/6YvXN0yf7tlZUAmHLzyF0KP/uNQpUbsts5z5swBtypObdNNmjRBrVq1EBwcHIdfanWIvCAQHwG6hvsGxc+R65yAgPRREBAELBcB7s4TEm659ovlgoAgIAgIApaBgOlZhSzCYdOmTTh16hQqVaqEzNqx5e2338Z3332HTp06pbrXjAUyf/58Ve/jL7uj5dufqOuccOjwfX+80LSl6uq2bdvShB939uEuSxcvXsSUKVOULjkIAmlBIOYxQJfwtNTN4jrSvCAgCAgCORqBO4ESEyVHPwDSeUFAEBAEMgGBbEugxPc+yQQcVROurq5o0aKFuk7NoXnz5mqpEet0/2ks6jzflJc5Kr378ddo36m36rOPjw+Iibox8uDs7Ky2eqb46tWrcfLkSV5KsigEzMPYu9oXcI1DMQ9jxApBQBAQBASBVCFwOwCIiUlVFREWBAQBQUAQEASMRiBbEijr1q3DuXPnULNmTbzwwgtGg5EVgp3ieauMmLQYxUulPm5KVthtijZr1n0Bv4ydF6eaXjlxN0ZcVKxYEZ98Euu58+DBAyNqZLCIqLN4BPyCgUcRFt8N6YAgIAgIAjkWgWiNPLmtEeE5FgDpuCAgCAgCgoBJEciWBMquXbsUaC1bxi4LUTdmeGC8D3pb0DQSB07OuXmZZckcGnb3zAsSSbSFO/QwLgyvjU1t2rRRS3gaNWpkbBWREwQUAgxAGPBIXcpBEBAEBAFBwIIRCIsEJI6VBQ+gmC4ICAKCgBkjkJ0IFAXz9evXcejQIeTPnx/PPfecyjPV4erVqxg9enSadn7hjjOM90Hb2nfqDRIHvJYEkEjiUiZiwbgw3JmI18amYsWKGSsqcoKAQoCBBxmAUN3IQRAQBAQBQcDiEeBOav4hFt8N6YAgIAgIAoJA0ghkSYlVlrRqwkYPHDigtHP5jsFgUNemOowcORJbtmyJi19ibDv79u3DnDlzlDiDp3LpirqRQxwCXMrEYLrM4M5Ely5d4qUkQSDDEXj8GPAXz5MMx1UUCgKCgCCQ1QiQQKE3SlbbIe0LAoKAIJA4ApJriQhkawLFlAPCOCuXL19Gvnz5UhVnxdfXFxMmTFCmValRDwyeqm7k8AwCDKbbrFUblT906DAEBsqiZgWGHDIUAZIn4ZEZqlKUCQKCgCAgCJgBAo81G2RppgaC/AoCpkJA9AoCORCBbEWgMJ7I0aNHkTdvXhVA1lTjGRERAS4tof6OHTvCxsaGl0alsWPHwt/fH8VKlkOH7/sbVScnC7V8+xNUf64hbt26id9++y3VUEybNg3ffvstQkNDU11XKmR/BPhmMsBMXbzXHwnGkGX30G32HZOmnvPuYtK6B7jpJyxS9n/ipYeCQM5DgEs0A+UrQM4beCN7LGKCgCAgCKQWgWxFoOzfv1/1n8t3bG1t1bUpDv/8848iQSpUqIB69eoZ3cTkyZPVch8Pz3zQl6cYXTkHC77zUUcULFICO3fuxPTp01OFBEk1Lv9ZuXJlquqJcM5AgN4nj82wq3/tDcLGo8Hwexhtcuuioh/j0p0IjFnth+2nzJRNMjkK0oAgIAhkZwRIlEeZ/uM0KyCUNgUBQUAQEAQyGYFsRaDEj39iShzXr1+v1H/55ZfqbMyBOwP9/fffylvlg/ad4ZW/kDHVREZDwNXNAyRR7OzssWLFChBLLduo33fffVfJ/fXXX+KFopCQg44A30g+CtfvzOu880xsUJaWtVwwtr23SdPQj7zQoqaLAmDV/odYujtIXctBEBAEBAHTI5A5LUTFSKyrzEFaWhEEBAFBIPsjkG0IlIsXL+LkyZNwd3cHPVBMOXQffPAB2rZti3LlyhndzOrVq5Xsq60+RPnKNdW1HIxHoHS5ynjl9fdVBR1LdZPCoUaNGihdujSCg4PBuDUpiEtxDkEgUnsTyeCC5tjdwEeacZphTg5WeLGyk3Zl2l8HOwOaVnHC503cYWttwJ5zjzB5/QOERmgzDtM2LdoFActHQHpgMQgEhQLBZkqaWwyIYqggIAgIAoIAsg2BEn/5Tq5cuUw6tC+++CI++ugjo9ugx8rx48eR16sAGjVtaXQ9EXwaAWJHDIklMX26NOm7Nm1iA9GuWrUKj7nlStKiUpJDEAh8BESbKT+g22VnY9pdxBIOdcUi9uja0hNuTta4eDsCY1b54X5QLJmTUFbuzR+B6KgohD5KeUmW3pOYmBiEhWr/MfSMLD6n1v4sNleatxAEJKCshQyUmCkICAKCgBkjkG0IlMxavpPasQwPD8fKVbHeJ42atISjk3NqVYj8EwSIHTHkLTEltrxOKdWvXx/e3t7gDkhXrlxJSVzKszkCdOWWt5CJD7K3uw26tfJEkby2eBAcjbF/38f5WxGJC6czNyI8DJwkJ6eGMimQnslVz9FlO7etxaBeX+DmdeM+83ZvW4dfenfAnZvXTI5bZEQEAvz9wHNSjW3dsEKz58tMsScpGyQ/+yHAHdcYVDb79Ux6JAgIAoKAIJBZCGQLAuX27ds4e/Ys6Hli6uU7qR0YLje56nMFhYqWFO+T1IKXiDy9UIglMSW2iYgkmvXdd9+hdevWKFGiRKLlkplzEAgJMyfvE/PD3dnBCl1e90TNkrkQFvEYUzdk/A49h/ftQM+v38Nvo/om6iVB0mTD6kXo/lVr/Pn7uBSJFsjPMwjQ++RhUADu3b31TFliGVcungEJq/Dw0MSK053HMT1xZC8G/vAZun75Bn7s0hbdOryJwX2/wrnTR5/RHx0dBWW/r3H2P6NAMgSBJBAQAj0JYCRbEBAEBAFBwCgEsgWBcvnyZdXZUqVKwcUlNhiiysjiw/3797EqnveJtbV1Fltk+c0TQ90LhdgSY2N6xVgoqQn6a4xOkQFggSDIl2fjBu2jRq6oVtxBCf970vilIKpCggMnw3OmjsSfs8bjwX1frFkxH1FRkbh47qQ2eT6SQBq4cPY4Nq5ZopbcHTu4GzeuXXpGRjJSRsDa2gZ29vYpCpI4eeDnC2sbG9japSyfosJEBI7s/w+//zZUG/+7KFmmIuo2fBklSleA7+0bmDKmP0iqJVJNsgSBDEcgOAyIiMpwtaJQEBAEBAFBIIcgkO0IFFON25YtW9CxY0e1DMTYNugh4ed3H6XKVkL9F5oZW03kUkCAWBJTYkuMUxBPtlgKcxYC3HUnLDJn9TkkPAbD/7qP37f4p7rjr1SLXXJ4wy99sw0rK2vY2zuoSfLalX/A985NlK9UA8w/e+pp7wOSLf9t+Qf8KVuhGkJDQ3A7E5aVsL3slLgUhzuXOTml/FKBZFZYWKgiWxyNkE8tTvSG2bJuOWxt7fBdr+Ho2m802n7RTZ2/7z0C9g65sH71QgQ/DIpTzSU+Dg6OyO3qHpcnF4JARiEgRHpGISl6BAFBQBDIeQhkKwKldOnSJhvBv/76C1evXsX169eNaoOxNughQWHdY4LXGZxyrDodU2JMrHMsENLxVCFgCV+anexjP5Zz54o9p6qDiQjvOfsIvoFRaoedRIqTzdID2UZGP05WLqVCg8GAshWrIVybpO/9bxPyeRfE6+98Ajd3T9y+4QNO3nUdnPifP3McpctWxvMvvQaDwaC8FvRyORuPAL1PjCFEIiIiEBIcBHePvHDI5Wh8A0ZK3vO9BaZS5SqjROnyT9UqUaYiqtVqgAd+vrivybGQy30eBT9UtuR282CWJEEgQxGgF0r6PtUy1BxRJggIAoKAIGBBCGTMN/Q0dzhjKjL+CTVxCQ/PGZ3u3bsHLhOys7ND1apVjVK/adMmRESEo2LV2qhRp5FRdUTIeASIKbElxhs3bjS+okjmWAQiogF+aTZ3AOxtDfjxnbz4qlnKE8dDl0Jx7X7yLjU7NQKFfW5UwYmnuHTkShh8fJOvGyecARcenvnUhJiqSpevigIFiykixf/Bvad2f7l4/iQehTxUn5sennlBLwR6rLBeYomeCgtn/4puHd5Cl89b4ejBnYmJYefWNRjcpwPYHgUCA/wwddxAfPdpCxWHw+/eHWY/k7g7zZEDO5UMZX8d3vspwid+Bcoe3POvivPx7SfNlT0rFs1EUKB/knUYSJcBU3/s+jH0OkvmPew0pgAAEABJREFUTVJkU3zd+rUx/aUXT3h4GPQlOSSulsyfrDDq3P41TB79E+7H62+k9reKdtjZ2cPa6tmlpixLjY1I8PM4JgaPYx6jaIkysLa2earUYDDAXRtn7gDEvrEw9FGwIlzcPPIgVy4nhcWiub+BtjNmSlJjReLl8oXTGDu4u5L9pfeXceNNvfETZc+fPoYxg7qqcSL2SenmszJ/xhiFH+X6dP4QB7Rxpo74OiM1Imrr+r8woPun6rni88Jla8QvvpxcZz0CkRby9yDrkRILBAFBQBDIaAQsX5/FEyj0CAkICICHhwcKFy5skhHZuTP2C3mDBg1gY/P0l7+kGjx58qQqqlXvRXWWQ8YjULPOC0rp8ePH1dmYg6+vLwYMGIDz588bIy4y2QgBBo99bCH98XCxhoNGpCRn7rI9QfhzRyCW7v7/soeE8gcvhiLoUQwKedqiWD7buOJH4TGYvy0Av67xw1GNSIkrMOGFwWCA+qedy1WsBls7O7U8IzQkBIH+91XLnICePLIPbu55UKJ0BU1Gm9Brn7n0jmCZEop3uHT+FEb0/xa7tq2DlZUVqtSoB2cXt0TJiuDgIK2dBwgKeIDQRyGYM2UETh8/ACdnF9y9dR2b1i6Lpzn2km0unD0BsyYNVTIFChVDuUrVFeFDsiRWKvbISfLCOb9i7rRRCHhwHwWLlIBHnnzghLqvNuGeqBEvbDdWOvbI+9813X8tmK52pKEnhlf+QvhPI3tWLZmFhBN0Y/sbGRmpSCi2Eh72CDMmDsaOzX/DTsPcycUVZ04ewqzfhsYtmSFhFREermGRW8PcjtXiUmptjKuYyIVOkMQvIm4+F89q4+aqCDWWUc7f7x7cPfKCJNDSP6YoAszGxlbtypPYWHE8Nv69GOOH/gCSKB55vFCpWh0VgJhtUK+eeL9AG9eJI/vg6pXzyOOVH881aKLaC02wlfM1nwsYPagb9u/aoj2XnqjxXOwLkT9njsP5eMFv/TRCasTA7/DXwhl4+DBQLd1Vf6MeP0ZkVOYRlXof5ZwyApZAqKfcC5EQBASBTEdAGszxCFhZOgL0DGEfypQpw5NJ0uHDh5XeunXrqnNKhxs3buDChQtqXXeFKrVSEpfyNCJAbO3sHZR3kI+Pj1FaLl68iP3792PBggVGyYtQ9kEgNBvNYUie7H7iWfJKVackB0kP/vpS5adlHO2t0LCCo6o3TyNSMotEYYNOzrm1iXIhXiKvd0GN7HgEemgwI0AjUm7d8FG7ltErgctPuAwlgh4SMdorYwo9Sdyed6ZGDJBcadaqDYb9uhAftO+MFdoEdvSgLnE6n4gr0sRgZYDBYIW/l83RJtln8N7HX6PnwInaxDiPRpBcU7vQ6PIkL1YsmoE9OzZq9hZEr58nos/gyUq2f/dPoMdp0eUP7NmKvZps8VLlMWDkTPT5ZRL6DZmK+i+8CpI77GOYRmbo8tS/4Z/FOH54D+pok/fB4+bji+9+xPd9Rqj+s3/0ItHleW9sf21tbUHsoP3Q/ssa0fRB++8xbOIiDBn/hwrgSn3XfM5rEkn/ptbGpDTRFo5joL8f6B2jy1H/3p2bcfbUEZQoUwFe3rHPBZ8DEjcFChfDhTPHcXDPNoVRjwHjFclx89plRWLpenjmePzz1zxFAn3d/RdtDH5XhNqwn77B8gXTniKjzp05iv07t6BkmUoYrOHx49BpaNehB77pMRiFNOKL+pgYk2XR7IkI0wi3z7/ti5+Gz8Bn3/TBZ1/3VmN65dJZiqlEUodEXIs3P8KoyUvxfZ+R+LRTL3z0eVc4OORSMnIwLwTCowBLIdXNCzmxxtIREPsFAUEgfQhYPIFy/oknQdmyZdOHRDK1Dx48qEqrVaumzikddO+TKtXrwpgAfinpk/LEEXDW3qSWr1RDFR49elSdUzqULx+7/j41Xisp6ZRy80cgRvuWnF2Cxy7ZFQSSJxoXgPYvuaFyUYdEB+DC7Qjc9o+Cq6M1qhZ7VuatOrlRt0wsifLH9gCcuBqWqJ6MzuRkkiQK9TIWCifRd25d5y0uaRP9wIAHysuDSz2Ux4RGuHDZDZd4KCHtwEn4+lULEKy96X/trY/xeut2ynOC95x80wPkwf27mmTsL+W5DMjR0VnVObRvB2o81xD1GjWDlbU1DBqY9GCIeaw9KLFVNILlNPbt2oK8XgXBCXmhoiVVCYmHmOhoZSttZ2ZkRAQO7d2uSIv3230Dd898zFbeE01bvAOX3G6g/UFa31SBdqDHwiGNGChRugLeadtJ2Q/tR9kRE6Nd/f+X9qemv8SOQXtDgh+qPlStWR91n28Kg8EAkjkVqz6niIyb164guZ/U2JicHhdXd+TJlx8+GuHA7amJFWPhTBzRB4vm/KrwevuDDgov6uHWy+yzu0debPh7kSpv8VZb5MnrrenxRmCAn0a8hVJUpfu+t7F57TKFf4fv+4PkusFgUFs4h4eF4vrVS2oZkBLWDvRAidEIudLlKivPFy0r0V96KF2/ehEvvdoaVWs2UPhRkPV5jp8iw8M0osQRpctXjetH/HK5Nj8EorX/ZuGR5meXWJQiAiIgCAgCgkCWImDxBIoe/6SMCT1QatWqhUaNGiF37txGDZY+Oa9QtbZR8iKUdgTKVayuKuuYq5tkDu7u7ihRogRCQ0OhPzuQn2yPQGiE9qbx/3Njs+rvg+BohEUYZ9y6w8HYe/6Rsr/tC0mTJxTYfiqEJ7xQ0VGb+KnLZw7vNciN+uUcQYJp9tYAnL+lAfWMVMZkkGx4rL3vdXX3VN551KrHRblz86ryEDh36ojyIChVphKLYWtrD2eNQFHkQ+ADlceDHmi2jDZZ5eTWYDAwGzevX1aeJ5TXSRkWkOAgueLqkQdcisE8EhtcHsLrhIm2Ui4qMhJvf/glPLWJO2XCtMk4SQBeMyhq6KNgXiIk5CHu3rkB7wKF4akRBSrzyeHKxTPKJu4m5BeP1OEWziSGuMwzl6MTSJzcuHYZc6eOxK3rV1BRIzlINlFNavvLOtYaMUTyIDz0Eeo3fhWJ9ZUkBWWTSqmxMSkdzGc/8hcqhodBAVi78k/MnjIcf8wcq7arZj879xoahzHluesSg9nevX0dVy+fR+OXW6lyehy6unki/rIvyh8/slfFOqEnEj2AmMcx5PPEa5JpbJvXTKXKVkaZCtWwTiPh+nz3Af78fZwizOITI8SGsW9I9lWrHUue8Dk6vH8H/pw1QSO87FGhci2qU6lhk5awsbXFr8N7YVCvL0CiiHFmaIcSkINZIkAvlMw3TFoUBAQBQUAQsGQELJ5AOXfunMK/tAl34Pnll1/Qp08f1Y4xB91jhW/BjJEXmbQjUF17i8zaxhIolK1UKXZyduzYMd5KygEImOvynfDIxxi89B6mbfw/OZDccJy7Ga6KSXqUL2SvrhM7cNed09fDYW9rQL2yjomJxOU1reKEonlt1f2F27H61U0GHwL8/ZQXBifA9I6gepIpDBLqe/cW7ty6piax3vFICFs7O0VIhD4KAZd/sA4TA82GBAehdv2XtImsHbMUAXPmxGEYrKw0wsgAn8uxfxtYSOIjMMAPj2NiQEKjWq0GKFC4OIvAyb2rNilXN08OJFsunT+pyRRTsVieZMPP97Zm53VYW9uAMTrYJ5ZZa2SFnZ29ChweEx3FLJVo985/10KfRF/VyABVoB0C/GPjvjBgLAOTMkDq8J++AZeFtHznUzR5tbUmFfub2v6yFpdH8eyl4VnwSV95z3TtygWe1NIkXijMrGJJKN7rKTU26nWSOhcrEesl2vzND/H5t/3wXc+hGDV1OTp2Hag8TOLX45KZmOho0Eslj1d+6J/zlPEuWER5z0RExD6rkREROHP8IFzdPFC5Wh2KqMQlU9d8LsBaGysuxbnne0vl80DCist1uvQdhdLlqoAeSQw8y+CwJzQyhjKRGnnG2DB8Fob07agC/Hb98g3MmjRMxZL57Js+KFL8/zv/FStZFgNHzcJHn3dRBOGaFfMxsEd7jPmlqyJ3kJ1+slFfxAMlGw2mdEUQEAQEgUxCwCqT2jFJM4xnEa19ySpYsCBcXFxM0kZqlZ45cwYPHz5EZVm+k1ro0iTv7OKKshWra2+AQ2AsIaIv4zl16lSa2pRKloeAuS7fCQmPUWAGhcae1U0yhw8bucLJwUot4Zmy/gHCNQImMfHtp2K9VOqUzqVIlMRkmEeiZcxqP1y9F4kieWzRtIozs02auITEYDCoNpydXZXXBj0sOFl+4Oer4lKQ1FAC2oETbxIQ9IbQbtXvg/u+oIcCyRaVoR1u3fBR8USqa+QIvRAunDmGwHhLZjQRRaowr2qt+opkYZ52oZa1qOsnB3qwkPzIm68AcjnGYkIbdm1bpySavvYOSOCcPXVE3fNzqGSZSrhx9RKW/jEVXKKyY/PfGDHgO5CseOO9z0CZa1fOPxVnhX1gnAwSCu079VYxVkb8thivvP4e4nuMPEhDf70LFFG2FdWIC8YgUTfagUuZ9u3cDC6PKVIslgDI7eqh8GSfSEhoYnG/xtoYVyGJC2+NyKEuAwyoXvt59bkdf5z1ahHhYdq4+SkyiiQIY8jkdnXXi7XxcFJlukdJZGQ4GCCYQWO5VEoXPHpgJ+5phFfjV97QCA97HDu4O47Iogyfw1JlK+GL7/phtEbkdO49HI6OTlgybzK4JIgyTMTv2x+GgOPDGDWDx83Hj8Omo2yFZ5f02jvkQt2Gr6h4OaOmLMNbbb7QnonLYJDg6HjEGvVKMg8EzPVvg3mgI1YIAoKAICAIJIaARRMofn5+qk/58+dXZ3M4HDp0SJlRtWZ9dZaD6RHQsT5yJHYyk1KLNWrUQJ48eVCyZGxMg5TkpdyyEeDyFHN7y3hNIyy4xGbHqdhlNqERMdhwJBi7zj5ScUuSQjyfqw2+be4BJ3srtX3x1A3PkigkZbj7DnW8UNGJp0TT3YAo/Lb2AULCYpQHSqdXPZIlWxJVks5MWzs7lNQmsaGhIdi2cRXs7B3A7cnjq81fsIjaypZLZ+hJwjJ6ENBDITIygrcg2bHsjylqYt2oaStU0ybod2/fwJ4dG1S5fmCdPPm8UbhoKT0Ltra2IMFAkiL0yZIcWzt7RWBQf0xMNPhzZP9/2L19A8qUr4LnX2yhvDcYuJT1DAYDXn3jA7VN74HdW9USFW4bTAKAMVEon9erALiE59Gj2DGn9wLJihvXLoMeMTXrvoCChYurdrn0g4FwufsM207QX6P66+buqUgRElDUQQLozMnDmDiyL4ICH4BLmPI8WW5EIsPVzVN5SoTFC3SbGhvZRnKJY8tddEjgJCfHODRczkQZ1wReJcwjjvQq0b15rKxtQO+fqKhI6GNFL6O1K/9E4SIl8WKzt5SnyOF9OzQy6zxVPJNIpvCZcPfMC455REQ4iAmXHdEzysraGhwfjpObRx5V/9ih3eDuSvoyIZUZ70AypUTpCsobhYRcDANuxCuXS/NAIGPn8psAABAASURBVDIaiIoxD1vECkFAEBAEBAHLQMCiCZTg4GCFsrOzszqbw0FfvlO5Rl1zMCdH2MBgkOyovlsSr5NLjGUzf/58fPLJJ8mJSVk2QYDxT8ylK/svhGLQknsY/48fVu1/iB2nYz1FwiIeY8PRYCzfE4RRK+9j2PL7SGpnHC83G3zbwkORKPQcWbgz8Knu7dFImMjoxypwrLuz9VNl+g3Lp2jkS/AT8qRjs8wjT7wLFtHNUGcuu3Byzq2WZXCyX+SJV4Qq1A4FChVXE2ASDTc1skHLAmU4yV63cgHmTR+NYT99DXqovPLae2rJDT0cvPIXwr8bVmqT5guw1ibAnGSzbqlyVVRQV14zWWsT8KIlyoDLVbgzC4kGBv/2zl8EJG3+mDEWk0b/iDlTR4DBYd98/3PQe6PO8y8rT4V1qxco25nX7cex4A489Cjp/tNY0Juk3gvNlNeEZx6vp2J3lChdESXLVMTWdcuVbhIvO7euwYRhvTCo5+fwu3cXteu9RBNT3V96O+gxXEgccPeeft9/hEmj+uFhoD/Yh4ZNXle6eaBnSMEiJUDSicTPwtkTQLxTYyP1JJdIUtnZ2ycnosqsrawVIQLtp4RGQHjkyadd/f+3QMFiIDl08ug+0JuIy8FIPJGYWTTnN0yfMEiRRKzxTtuOSrZhk9cUMbJqyWwVfJYxTwb3/UrFKWGsEuIz8IfPcOHsCVSq9lzcbkD1GzUDSZ+ZE4dgzV/zlWfRWo2Y+Vkbnxm//gISLEWKl9EIKX/80rsDpo4dgO2bV6tdf8YP7anGknFo6ml6bO3saJIkM0TA3Ah2M4RITBIEBAFBQBCIh4BVvGuLu9QJFBcTLt/hdsTGAhMZGQnGZCmtfUHnF3Bj64lc+hBwdnEFMedYcQzSp01qZzcEMjxIYBoACo98jGkb/bFIIzsCQqKVhuL57FCnTC517WBnwPPlHVE4j626vxcUhXnbAjD33wBEaWSIyox38HpCorjkskLC0BU7NQKFosl5n7DcymBAcS87dMwk8iRvvvwqQCzbjp8KFC6OmnUawWAwoM7zTeNimugytnZ24ASYAT6vPolrwuUTL7/2rkaanFBBYRnj4vW32ymvCoPBoAiO1976GJER4aAHAT8jKlWvC2uNLKlU9dng3rXrvYg8+QqAHitBGsFga2eHN9t8DkcnZxzY8y/OnDiEQkVK4qsuA1QwU9rW8KXXwCUgt65dQUR4bDwOejLk9SqolqhwGZGt3f8nzd4Fi4CeDQw4y/r0cPik4w+oUKU2SHLMnTYKi+b+BnpP1NLs6TlwAhhXg7Kp7a+VRkLk0mynR8bpEwdx9OAuPAoJRq26jdF70G9o0vztZ5YtvdziHYXBkf3/afK7QW+d1NhIO5NLJCIcHBxhrZFZycnZ2tmBO9lYWVurpbDW2pjFl3d190RNrR+MiXP/7i313DB4bJFipcAAr8cP7wGX/DBGCceAdStXq4ta9RqrXXmCgwJQvnJN0HPo7+VzwUR8rKyt0fqDL/F+u2+hL5+iBw718DlgwNnZU4Zj7Yo/EB4epmQ7dhmoyDH+vS9RpgJOHT+ApfOnKOLuEmPoFCqmdnCKH8OF9kgyLwTM4W+EeSEi1ggCgoAgIAgkh4BFEyiMNcLOOTs785ThafPmzejcuTMWL15slO4HDx4oOWcX43brUcJyyBAEdMz1McgQpdlUSU7rVkwWu2dHRD3GxLV+0APAkjQZ1tYL373mgZerxn525bKzQuu6udG1pSd+bpMPeoDYYz5hmLz+Aagj4bh5aSQKZds1dosrIlETGv4YxfLZqhRXkODC1tqA/u/lxXctPGBva0hQappbejgwyObLLd59qgGDwYB32nbCiEmLVVDYpwqf3FSr9TyGTVyIF5q2Ujmc4L7W+mOMnLIMQyb8iVGTl6JZyzZxE18K1ajTCMN/W6R0GgwGtHrnU03HAnDXF5bHT9xlp+/gyej580QVjJRlBbTJb7+h0zD01wUYqenv+fOv8C5QmEUqcVnNtz8MRdcfR6tJNDMvXziNbRtXKo8U3idM0dFRcWQLy1zdPFUQ1bHTV2Lw+D9UW2NnrES7Dj1AbxfKMKWlvy3f/gRjpq1QeonDuJmrwHgr3hqRQ50JEzH4cehUhSfjfJA8oIyxNlI2ucTP6G4/jUWbTzsnJ6bKuLxouDbeDBKsMuIdDAYDSJYNGjsXJcpUVCW0sXPvEWq82dcBI39/KkYJ8fvwsy74acQMjSTKjxrPNVLPDJ8d4j562l8Ypo0zd3SytbND/B+SV3xu+QxQlueEstT/kaafQXEpQ73jZ67WnqdfUaZCVUXyxNcp1+aFQFb/jTAvNMQaQUAQEAQEgZQQsEpJwJzLTe2B4uPjo7ofHR37xljdJHPQY7I4ubgmI2XeRQzESDdkvpXjG18ztDZRk3TM9TFIVEgycyQCjIGSlR3nspxbD6JU8Ncvmrrj/QauyZIW9Cr58mV3fNAwVs7HNxIL/nt6mU5S/SEZ0q2VJ756xSMpkSzNJ+nAyWZCI6ysrODo5JLsRDOxuvSQcHXzeIo4ia/bzt4hTmdKbdja2Wk2OMevrrw06M3g6PR0vi7EvtCzQr/fsflvcNcdenvoefHPBoMB1tbWSPhja2cHLkthW7QzYbl+n5r+so6tXaxeZ+1vksGQMlHG/hBPWzs7Vn8q2drF6krJxqcqJbih/bZ2z+pOIKZwd3RK+nkgRgnLDQaDCtTrnERfWUdfxsX29L4Sd9rFvOSSo/YMUJbnpOSohzKuyTyTSdWV/KxDIKv/RmRdz6VlQUAQEAQEgbQgkC0IFGcTeaD4+voqTL28vNQ5pYM+eXd2zp2MqHkWRUZEgC7KIwd0xslj+8HgiDdvXDFPYxOxSsdcH4NERCQrhyKQlV+OGcfkwMVQhTy9PSoUtlfXxhxql8qlltdQ9rhPGPaej42XwvvkkpebDUikJCcjZaZBwCOPl4ojsnPrWjBGi94KyWifi2fVEiZ6euj5chYEBIGsRyAr/0Zkfe/FAkFAEBAEBIHUIpB6AiW1LZhQ3tQeKAEBAcp67tiiLlI46JN3vgFLQdRsihl4768F09GvS1sVJI87GdA4BhXM7Wqeb7FpX8KkY66PQcLyhPf+/v549913MW3atIRFcp/NEMiqzS8Y62TJrljPkXfq5QZ30EkILXfTYV7uXIl/FBfNa4sXKztRBBuPxu7eom7kYJYINGj8KhhLZc2K+ejf/RPMmTICf8wci/HDeqr4GCXKVIgLUGqWHRCjBIEciEBW/Y3IgVBLlwUBQcBSERC7n0Ig8W/tT4mY741OoJjKAyUwMHby4+rqahQI+uTdyUJioJAsWb5gGrZuWIFHIQ/h6OSi1muzs65unmobR15bQtIx18cgJZs5tnx+jhw5kpKolFs4Aln1dnH32UcIi3wMep3UL+eYKIr0FPnxnbz4qlnSZGXLWi6KfCEhc+hSrDdLosokM8sRoHdJl74j8FyDJggOCsTBvduw979N4G4+pctXwfvtvgGXjmS5oWKAICAIxCGQVX8j4gyQC0FAEDA5AtKAIJCRCGQLAsXFRLvwhITEvvF1d3c3CvMHFhZElmv332rzpQrMyOCCv4ydi1JlKqm+Oru4PrMbhiow04PzE9JKH4OUzHR0jJ3Q6mOckryUWy4CWfXl+IpvpALtpSceJOomkYOHizUcUgjkWq9sLlXzuE+4OsvBfBFw1chnBoFl0FYGNGVQ0RGTlqBzr+FgmflaLpYJAjkTgaz6G5Ez0ZZepxEBqSYICAJmhIBFEyim3oXnzTffRKtWreCaSg8UZ2fjPFbM4TngrhLvftwJ3N7S3iEXuKSHdjk6OsE6wfaRzDfXpGNurAeKg4OD6kr4k+1H1Y0csiUCWbHDAtu8ei8SVtonbJE8tunGtYBHrI6r9yPSrUsUZA4CBoNBBTV1c/eEo1PiQWgzxxJpRRAQBJJDgJ/XyZVLWUYgIDoEAUFAEMg+CGhf7y23M1yCQetdTOSB8s4776BTp05swqikT9715SRGVTIjoYjwMAQG+CmL8noXVGdLOeiY62OQkt22trET0sjIWC+BlOSl3HIRyIq3izceRCIq+jEKedrCxjrl3U9SQregh40SefgoBvJlX0EhB0FAEBAEMgQBo/5GZEhLokQQEAQEAUEgOyBg0QRKRETs21g7I7ZFzIzB0ifvzi6W44ESHxfuGhEVFaWy8lkYgaJjro+B6kQyh1y5YpdEhIWFJSOVvqJevXqhefPmkrIIg/SNXvpq+wbE/j/ijjjp0xRb29HeCtze+LF2GxwWox3lVxAQBAQB4xEQSUFAEBAEBAFBQBDIGAQsmkDJGAgyTovB8ORNM2c5Gac20zSFhYUqDxSDwQBbW7tMazdDGnqCucHwZAwyRGn6lBw/fjx9CqS2RSHg4xuJDUeCVTp+NZaYu+UXpe71/PScI6NjH/KtJ0OUzs3HguEfEm1RGImxgkAaEZBqgoAgIAgIAoKAICAImAUCQqBk4DB4enoqbcEPA9XZ0g6PH8fgccxjODg4IrercYFzzaWPOub6GKRkV2Z6L61btw6SMh+DlJ6BjC5fuS8IG45qBIqWTl6LDfZ684FGqmj3en56zmERsQTKjlMagaLpXHs4GLvOPMrobog+kyAgSgUBQUAQEAQEAUFAEBAEsgMCFk2g2D1ZuhPxZClPRg8IY6zcuXPHaLX65F2fzBtd0UwEgwIeICz0EQxWBi1Z1qOhY66PQUqQ6kuV7O3tUxJNU7n+TOrPaJqUSKUMQUB7nDNET0pK3qyTG82qOatUqUjsc1XQw1bd6/npOTvYGZQJjSo6KZ0tajijQXlHlWfygzQgCAgCgkA2RSCz/kZkU/ikW4KAICAI5DgELGuWnGB4nJ1jdzbQd+NJUJzu2/79+6N9+/YIDQ01Spc+edcn80ZVMkMhh1z0QPEwQ8uSNknHXB+DpCVjSxwdHVGjRg2VYnMy9qg/k/ozmrHaRVtqEOBOOKmRT6tssXwaWVJdI1C0VKlI7C5PBTxt0Ey7z4iUyzb24/qFCo5KZ9OqznB3sk6ruVJPEBAEBAFBQEMgs/5GaE3JryAgCAgCgkA2QCD2G7mFdsTlye479BQxRRcePXqk1BrrhZInTx4lr0/m1Y0FHR4/fgz+syCT40zVMdfHIK4gmYshQ4agd+/eyUikvUh/JvVnNO2aVE05pAOBrHi7yKCvNDnsybIbXqc3hYTHBo/VPVHSq0/qCwKCgCAgCABZ8TdCcBcEBAFBQBCwXAQsmkDR3+7rb/szehjc3NyUyoCAAHVO6aB7P+iT+ZTkza08wN9PLeHJeLtMr1HHXB8D07eYfAv6M6k/o8lLS6kpEciKL8fF89mqLl2+G7tTmLpJx+FuQBQioh6Db0pz2Vn0x3Y6UJCqgoAgIAhkPAJZ8Tci43shGgUBQUAQEAQyCwGL/iauT071t/0ZDZqra+x2xA8ePDBKtT55D36t7UsHAAAQAElEQVQYZJS8uQq5e+QFl/GYq32J2aVjro9BYjKZmac/k/ozmpltS1tPI2CdBZ9yTg5W8HSxRkhYDPwepn+nnJsPolSnCnrEEjPqRg6CgCAgCAgC6UYgK/5GpNtoUSAICAKCgCBgWgSS0Z4FU4tkrEllkT451d/2p7J6iuJ58+ZVMr6+vuqc0kGfvOveECnJS3nGIaBjro9BxmlOmyb9mdSf0bRpkVoZgUBWvV0sns9OmX8lA7xQbj2IVLrKFIjVqW7kIAgIAoKAIJBuBLLqb0S6DRcFgoAgIAgkg4AUmQ6BbEGg6G/7MxqmggULKpX3799X55QOevwNfTKfkryUZxwCOub6GKSkmfFtjA0OnJKuxMr1Z1IIlMTQydy8rPpy/EJFR7W2/t+TIYiOeZzmTgeHxWDv+VAYDECd0rLrTpqBlIqCgCAgCCSCQFb9jUjEFMkSBASB/yMgV4KA2SKQLQgU/W1/RqNctWpVVKlSBdytxRjduvfDfd9bxoibnUyuXI6wsbGFlZWVNvHTZmtmZ2HSBt27G4u5PgZJS8aWDB06FO3atTN6h6XYWsYf9WdSCBTjMTOVpPY4m0p1snoLetqiUUUn3PaPwt8HHiYrm1QheZffN/vjUXgMqhd3QJ7c1kmJSr4RCERHReHWDR8wYLYR4smKUM/DIOPiYyWrKBMLw8NCce3KhQzpv7Fm+927AyZj5UVOEMhsBLLqb0Rm91Pay2wEpD1BQBDIrghYWXLH9B1O9Lf9Gd2XAgUKYMSIEWjQoIHRqmvVqqV9Qb8KfUJvdEUzECxToRoGj5+Pr7r+DDt7BzOwyDgTbt+8Cqbq1asbVYGTp2PHjoHPjbW1aSak1E1j9GeU15KyBgF7m6xpl602r+GsYqHsOP0IJ6+FMytVacmuQFy9FwkGjn2tpkuq6maE8OPHsVro/RJ7lbZjYIAfViyaiT9mjlVp+YJpOH3iICIjMibIrrFW3bh2CXOmjEBggHFxrZLSGxEehqXzJ2PXtnVJiZhl/vkzx/D7b0PS3X9jO8fP2lVLZmPT2mXGVjF7ufOnj+HMiUNG2Xn6+EEM7dcJJ47shbE/0dFR2PnvWvg/uGdsFZFLJwJZ+TcinaabtrpoFwQEAUFAEEgUAYsmUPS3+/rb/kR7mMmZtWvXVi0eO7RbnS3pYDAY4OziCgeHXJZkNo4c+E/Za6yn0LVr1xClvYnmEi07O9PElNCfSf0ZVQbKIdMR4Pw/l2mG2Ki+2Fob0Ob52GDUs7f6Y9X+h4iKplXJV7/hF4nhf93H/guxS3c+fckN7s6mIfuSs4TkDctdHdPX9sOgQFw4cxynjh2A752bOLzvP0wdOwC9vn0fe7ZvyDSPiIiIcERHR7NL6UoxGrMUExOTLh1ZUZl9f4yUn7+Msi1cI5oCNfIsd+7YHe0ySm9W6jl1/AD27dxslAkP7t9V5P7RAzuNkqcQvYR2acTc1cvneSspHQgYW9Xe1lhJkRMEBAFBQBAQBIBsQaDob/vNYUC57Id2HD+8hydJmYDAiSP7VCvGeqCcPXtWyZctW1adTXHQn0khUEyBrvE6DZoo17dn5Rfkkt52+LCRq0YSANtPhWD0Kj+cuRGOh6GJT8DXHHqIsav94BsYBRIwJE9K50+ZBQp6FIPft/hj0roHGZLG/+2HP7bHLlExpn0N6iR/CxUpgUrVngPP3/UchiET/sCoKcvQqGlLrF42B/QgS7JyBhaEBD9EZGTqPYEy0IQcpSos9JHypHByyZ1t+h3o72d0Xxq82ALDJi5Em087G10nIiICIcFBlJeUCQjYatywjUV/E84EkKQJQUAQEAQEgacQsOg/Gx4eHqozd+/eVWdzOBQtWhRc+nP5wmmLXMZjDhimxgZOvK77XISXlxdKlixpVNUTJ04ouQoVKqizKQ43b95Uao2NyaKE5WAyBByy+A1jrZK50OlVD+VFQmJkxiZ/DFjki97z72KcRlSM0UiVgYt90W32HWw5HqJw8HKzwTctPFC5iHHL6e4EROHUtXBcuhORIena/didfyoUtkfjik7KpvQc6HmS29UdtnZ2So29Qy4ULFwcVlbaDEbLYXySq5fPgWftVnmqrF35Z9znKJeDXPO5gE1rlmLvfxsRGhqLE2X1RK8Q6tj73yY8DIolf/Qynu/cugZ3j/9v004dezVd1MvypBJtOnPyMFYvnY2De7chNOQh2Ja1tc1TVeg9QC+bQ3u3K28b3usCzPe5dE6/Vecb1y6r5SDUrzK0A/UeP7QHd25dV1hcOHsCup4AbfK+YfUiJNSjVUv098F9X2zfvBqswz7GREfDymAFg4HU4v+rUO/u7esVthwnlkRqE/kdW/4BPUh4ryfad1bDIn5+YvUBIJIeP1FRcHXz1KurM/vLpTDE6ejBXQh+GKTy9QNtoM3bNq4Ex5Nt6mXxz8Tl8L4d2jNyMy6bzwnrHDu0W2v/2SViSdlKBRwPPV4L+09Pk327tqhxYDnzSG44u7iq8eXzmdxYREVG4vyZYwgLe8TqSs+FFMbzkfZsGbQxioyMwIHdW9XYPQz6/7PMMT1yYCeIHfuZFDaqQTmkiEBW/21I0UAREAQEAUFAEDA7BKzMzqJUGFS8eHElff36dYSHh6trUxyCgoKwc6fxLriMg0I7Th8/yJMkEyLAiQbVM9gvz8akS5cuKbGKFSuqc0YfAgICcPv2bVhbW6NUqVIZrV70pQGBXFlMoNBkenH89G5evFs/N8oXsoe9rQERUY9xXSMqbj6IBD1InB2sUKWoA9q+4IZeb+VBkTzGG16mgB26tfLE1809MiR1fs0TQz/ywhdN3eFg9/SEm/1JTQoLC1WeCHm9C4ITXAZgnT1lOBbP/Q0vv/YO8hcsigd+vvh90lCcO30UWzesULEj9mlECEkOTrgXzJ6AMYO6YdvGVVi+YDqmjOmP0Ef/J1EYM2Ls4G4YPagrNv6zGJfOn1IT1vh2cvLMybydnT04wR7QvT2W/TkNAX7344vFXj85so3JY/tr7f2EfTu3YNkfUzTbvgaJ27xeBZ5IAezTsB+/xtRxA7BswTTMnzEaA3/4LI7soD3MC3wSf+WBRm4wHsnkMT/hwJ6tcXpITsyfMQZc/vHwYSD+0K45Cb9y8QyG//Q1Nq1dCta773s7rk5iF4f378Dgvl/hn+XzVEyNcUN6YMn8SXB194S9Rl7pdSg3qNcXihwi7sTw2pULiIqKBPH/c+b4p4iI/bs2Y/qEQbhz85pSkVR9FpIM4Hg7Of8/fg+JlwnDe+HXEb2x9I/JWDxvEgb2+BTUwzrUO2FYL2wj8fPPEjWeQ7R+EF+WMxGPJfMnY4lWd9bkYZim2RMU6M8iHNn/H1ifz9J//65RefqBbcTv6+hBXXBZe9mhl29esxRrV/yhnqvJY34E21jw+3gc2rddiYRpRAifs22bVoH69+/cjGtXkl5qc+vGFSyc9at6FqkgqfGcrfUh4MF9iiDA/z54PXfqSO05n4ajh3ZpJNYD9f9m17b1oP0sW7n4d0wY3huTRv+o7FWV5ZBqBOxtU11FKggCgoAgIAjkcAQsmkCxsbGBTqJcuXLFZEP5888/Y8iQIbj5xKsgpYYqVaqkRE4dP6DOcjAdAmdPHVbKK1eurM7GHF555RW88cYbKFasmDHiqZY5c+aMqmOsR4wSloNJEWAclAQv3U3aXnLK65V1xJcvu2NYWy9FeLxTL7ciVUh+DPogH7hkp0YJ47xOErZTyNMWpbztVErvuVg+W6SXOElo394dG9H72zYY3v9btePXj8Omo/Erb8JgMMAltxtIbuzZsQH/bliJdz/+GgNHz0aRYqWxZf1fylOj209j1PKfb3oMhr/fPfjeuaGaCNMImvnTxyA4KBC9fp6Inlr6VyNh/lo0Q5XzwIn8o+CH8CpQCJwAz502Cs81aIJhvy5ElZr1kNTP/t1bFDnyw4AJqu2hmnzLdz5RE1q9DtsnGRTg74d2X/2AoRP+xJDxf6JcxepYv2qBIiDqv9AMEREROHfqiKpGEsBgMKBWvRfx35Y1cZPgQ3u3oVS5yihbsZpWLxzW2t85wICl86egUrU66NRtkHZrSHaZx8OgAEUE1Gv4CoZPXIRfxs1D/+Ez4JnHG/F/rmlEybI/pqJ1my8wTJMbMGIm8noVVAF+czk6oUmLt+Fz+Syu+VxQ1QI18oceQDXrNVY2JldfVdAO1ja2IGGlXSI6Ogqrl8wGyaDX3voYxJJYNWn+jobTQtATJTw8FFbW1ujYZQCG/boAg8bMgZNzbpAo0UkSep7s+ncdThzdh0879kSUhisDBLN8/eqFaNayDV585U2c0V5i0GuEbeu2vvZWW+h99cpfWHmIsJy2hYeHwSOvFzZoBFyA/wN06zcaxUqWxQON3KMMlyQxflbHrgMxZtpf4PPJZWgsMyZFRiQ+noypQ2KJOoIC/OFdoDAGj5uP4b8tVs9zoSIlFFGzctFMuHvmQ98hU9SY8kyijc8M60pKPQISQDb1mEkNQUAQEARyOgJWlg5AySfLNkxJoLi6xgaB3L17t1Fw6QTKae3LmyXuxmNUJ81AiC7udIemKcbGP6HsW2+9hY4dO/LSJEknUMqUKWMS/TlEaYZ2k3FQzMFVe+eZR5i3LQDDlt9Xy3UY62TZniAs3R2k4p50m30HPy++h5mb/bH5eAgehcdkKA5ZrcwhlyNKa+RAbld3HNjzLxbNmai9XfdTZrHMM48Xjh/ei2IlyqBuw6YwGAxqKQ69Hl56tTWKFi+jiAufS2ehFaqJNbSf44d2ayTHFXyiTaYLFS2Jh4H+oIfGretXwB1zNBFwcsxJKieoG/9epEiDtz/sELekiDKJpSsXzqB02cqgXpZbWVkht5s7YmL+H4z2ukYw0KOkc+/hqFW3sWaaQREfVWs1wK2bPggJeahNfPOCE+HLF88oIuGYZjN3Pmva/G3lnXPl0hmQiLl/7w7KVaoOa2sbBPjHeiVc8zkPeoS0erc9PPN6I5eGI5L54aQ6PCwMteu/qOygaC4nF9jY2vIyLu3WyCp6/9R5/mVlM/9e+Wnte2iTdAqVr1QTefMVUMtVeE/yJ0IjK5q9/j6sNftSqs868RMxunDuBNp/3RvNWrUBsTQYDKhQpSZCQx/B795tOGp2alkKM9YlYdD2i24IDQkB/6Yyj2SbrZ0dylaohkrV6yKvVwH4XDwLeu9wXOo2egVFtWeI/Xn0KJhVoNvaqEnLRPtKUoZ4WxmscXT/f3i3bUcU1IgLLvlSCrQDPWqio6MV2WcwGLSc1P1SP2skN56U4f8FB43AoqyeDms28Rns/tNY5PMuqLLzaM8C/09cPHdS3cshdQhYa9+A6YHyOHXVRFoQEAQEAUEghyOg/fmwbARKlCihOnD58mV1NsWhbt26Su3evXvVOaWDu7s7qlWrpsT0L3zqRg4ZigC/LFNhlSpVkCdPHl6aRTp//jwAoHTp0mZhjxgRuxD+OwAAEABJREFUi0BWLuNh8FjGPPlrbxCOXgnDvaCoWKO0Y97cNqDniHapfgMfReP09XCsPfQQg5bcwz8HHyI0wrKJFGsra+WFUKVGPXzx3Y/q7Xr/4TPACSk9IKKjY/GwtrZWxETNui/AWpugQ/shGUDPAno+/NTtE/T5rg3WrlyA9z7uhDz58isygjEhONkvVrKcVgPKw4HeDH7378ZNxOk9wOUX9H7wzJsfNes2VhNppPBDmxiPghNzXfTsqaOKyNHvQ4IfwqCxdB4aAWQw/H9ibWdvD4P2LzoqEtZaf0qUroC7t64pcuf2DR+Uq1hNmwwXUrFgSBxxEs++6gQG9TLGxeF9/4GkAIknvc3kzgYrKw3HGNBuXY443r19Q79VZA1tuKaRP4N6f4l+37fF6F+6KgKoZp0XlBy9UMpWrK68ZgL8/bBv52ZUqFxTkTgke27f8FHeKUnVV0riHTjej7XZKokyK81GvcjWzh5WGm707uByH3qcBAXELsmhjGdeLxQpXhoXzhzjrUYs+YHjSU8d7hpXoHBx3Lh+GdyRrUqN+nB181AkBzSdJNCMsZXEUER4uPJI8czrrRF9VVRb8Q8GzWZN5VNjH788pWtjxpPPCcdca+QpdYEa/uyXs0vup/JJtJBcU3WeKpGblBCg94lBE2LSTvIrCAgCgoAgIAgYhYDFEyhFixZVHdXjWqibDD7Ur18f/LJHzwJ///9/qUuuGT2+xu7t6xAREZ6cqHmWmblVxHTPjvXKytQs31EVTHzQn0XxQDEx0KlU7+QAZPYX5fO3IvDL0ntYtf+h2nXHw9kaLWq6oH0TN/RunQdj23ujz9t51FIeXjNGSodX3PFmndwo6GGrYqRsPRGiPFYOXQqFpf7Y2tnBUyM7SF5ERkSobvDNPifSnAjHRMcSRIyRwslzPu9CSoYHW21y7ejojI8+7wK+fe87ZCqG/7YI5SrWAL0lIiMjFRHjVaAwDAaDIgZ2bVuHGs81hJXBSpt0H6caRGqfwzY2tqhRpxHu3r6uAqYytooqTOZQunxV3Lh6SS0Zohi9KM5pBIqVtbUiapjn7pEHDBh65+ZV3sYlesnZ2tnBzl57+LTcgkWKg6QOA8oarKxRrEQ55QFTqXodzc5j4DITwKAICmg/9Jjh8pEIzfYq1etqObG/OtESe/fsMU9eb+Ulc+bE4bjC44f3gN4Y933vKA8da619Lq1p8GILhesPAydg9JTleOuDL+Hvfx86NjU1vEg87dmxAfd8b6llTwaDAcbUz60RGZooSApB+3F18wSJkhvXrmh3//8luUPyJJejk4rP4uaeBz6Xnw64+3/p2CvaXqBQMXXjkScfLp07hcsXzqB85Roqj88RSa8ArS/G2Epyh+nyhdOo83xTNS5KkXa4d+emdoRGzNB+KxXgV2Wk8mDMeHprzzGfsYdBAU9p9y5YBLc18i34YWBcfqT2f4m2Oed2A7+jxBXIhVEIODsYJSZCgoAgIAgIAoLAUwhkGwLl8uXLiI6OjutcRl44Ozujdu3a2guhx9i+PTaYXEr6GWOjQIECuHndB9s3rUpJXMpTiQAxJbbEmFinsrrJxM+dO4fg4GC4urqaLMaKyYzP5ortrIHM/MK8eFcgpm54AP/gaLg5WeO9Brnx47t50bSKk9pZJ5+rzTOIu2sES7mC9mhUwRHd3/BURIuXmw2Cw2Lw545AzP336UnVMwrMOKN6rQa45nMRxw7v1s4XMG3Czzhz8hBavNX2qckqvTa4jEPvikceLzDw6f6dW0ACxMnJRQXlZABQBj21tbVVyz44Sfe7dwd/LZgOTjJfe7sdKlSphY1rlqgJPIPRMiAsY6q0+fQ7bNM+l0cO7Kx21SEhgSR+ylasphEg9li9dI4iXhi8M2++/OBSkGMHd+G+1mahIiVRrFQ5rFg0U5Et9Aa4dO4ktq7/C881aBrrDaHpz5uvAKKjosEgt4WKFIeLq5uWC1SuVhcxMY/x18LpcMiVC27unirfVSMcuHNOIS4l8cyr8ri8w00jbC5pE33GdVGZCQ7Er3rthiCBz6VCTP9t+Qdvf9BBTbQP7tkGLucpWbYSuFwlKPAB6N0SqJ3//H0cZkwYpJbUUC3JrEJa/9avWggXFzcUeEJa2NrZIaX6uRyd4e6RV3l1MH6Ks4srqmuEDOOU0DszJiZGw/SGwrZC1Vrwyl8I1tY2KFy0JM6eOKQRIqeVt8nOf9cqL5iyFavTJJVISjk551bXBTSbSJC55HaFd4EiKo/LfEiyXNfIL1s7uxRtJWa2dnZwdsmN4qXKQ/9RxMXNa9ozFaQwog3EkkFtScTxrMumdDZmPIsUL6OeAfaZxNXVK+fVMrYazzUCY/jwOaR3VXRUFP7duAK3NdKufqNmKTUt5QkQ4PbF/HtAj6gERXIrCAgCgoAgYKEIZJbZFk+geHp6wtvbG+Hh4TBlHJQmTZqoMblpZCBZFxcXFaiUlbZtXA1+EeK1pPQjQCyJKTWRPCHWvE4pcSel/fv3pySWrnJ9+Y4emyddyqRyhiPgbJ/hKp9RGPQoBuP/9sO+86FwcrACiZP+7+VF3TKOz8imlFG5iIPajaftC25w10iYYz5hKj5KSvXMsbxU2cqoUrMeuIPIqIHfg8sZOvce8dRklZNnTrhJEuh9cHDIhbc/+kqRLr2/fR/ff94S08YPBD1J3nzvc1hrE24GDeXuKwN6tFeTdcZCoRdGk+Zv47E2Sb96+Rw8PL3UBDg6OkotU/lp2DR45vPGvGmjwN1c9PYSnt01AoD6uNTll94dNFL8Mt5s8zkYFDYyMgKMv2JtY4NPOvygYpyMHNgZndu/Bu40U0MjMZq82jpOpUeefCBREBYainrapJe2s5D5Ld9up7xcipcsBxIPzGdsDxIbFTUiSJclHhWrPof9Ozcr8oFyiSW2+1z9JuCOPUz1X3gV9Ru/qsbgwJ6talL+QtNW4IR99M9dlM2Den6uvFQYJNVZIxKo19bODo2bvQESVS+83EqzzYnZKrF+oaKlwPFknxPWp6016zbWXiKsxoj+34JxaVq2boe6DZuqnXxYZ3CfDmoZU+s2X8JaG0sqJmlBT53xw3rixy5tsfzPaXj+xRao+WRpEckR4qITKIU0goexXAprtjhrJA118FymfFWcPLpPeYGmZCuJOe/8RTTyppRGYOWhCpUqVK6lvIaOHtwJg8GAV9/4AAYrA4b264TBfb7C3h0blVxiB1s7e418c9BS7AePMePp6uaBN9//HHs0vT91bad2FCJJw7gnnboPUl5P+v+DzWuX44P2nbUxLA35SR0Czg6AAYCBB8iPICAICAJmgYAYYSEIWDyBQpz1nXh8fHx4a5LUsGFDdO/eHV988YXR+lu1aoWyZcuqIInbNooXitHApSBILAMD/BS2xDgFcVVMzxDupDRjxv935VAFGXy4dOmS0liqVCl1loN5IeCozWNMGUw2JDwGE/7xw7X7kcjtaIXOr3mibhqIk4SocVeeLi094elireKj0LMlKvpxQjGzvifJ8GH77zFs4kKMmrocPwwYH+fNoBv+UrO3wB12HDTSRM/juUix0hg4ahZGTl6qlu+MmrJM7bRia2fHYnCnFO5aMmLSYgwY+TsozwLGsug3dBoqVaujPAu69x8Hkg8sc/fMhw6d+2P873/jw8+6MCvJRH0DNL0jJy9BP00fPR6YmMeJOSvaazZ/3KEHxkxbgcHj/1Dn1h92APvNciYSBG3afYshE/5A+co1mRWXSAgRm7c//Eqb1MXO6goWLg7u9FK/cfM4OV68/Nq76D9iJuixwfvEEttl+7RnpIbXa60/1kgQO1B/z4G/KjKJS2Y++6aPsnXIhD8xbsYqEBNiE19nBY1EYJ+4Y1D8fNb/4rt+GDt9pdanxOs3avK6NmaL0V/Dz7tgEYXHa299rLX5l6rDZ4E6qEvXbWVlDXfPvGosh/66QNnFvrBPlGEsmR7aWLpqZAPvWbfrj6PBYLMGQyx2BoNB9fXr7r+AniiUYTtJ2WprZ4evugzAF51/fMojirFXfhk7F/UavsKmQEKt+0/jtD4tUs8ylzypgkQOfEZ+Gj4dXG7GYmPHs3L1uuAORBwT9p/Bclmf+voNnar+HzCfS9koyzJJqUPAWftbkLoaIi0ICAIpIyASgkDOQCBbECh6HBRTeqDwcWjatCns7VP3V5ceEqy7fdNq5drNa0lpR4CxCIglNejY8jqltGLFCiXCeDbqwkSHixcvKs0ln+wOpW7kYFYImOqLMwmNqRv84R8SDQ+N6Pj+dU/kzW2dYX13yWWlCBku/WFslekb/RFpYSSKwWDQiAxXJCRIdJA4QebSDP0+4dnRyVnVNxhiJ8nxy1mXHgkGw9NlVlZWcYQEJ9K8j1+P96wbPy+xa4PBoJYKUV4vp60J69ra2cHN3fOpSbguzzPlE7OTZZzks5zXekrMZoPBAHrpGAxP91WvE/9sa2eH+HjTftZNKEMyImHb8WVYh3Xj5+nXtnZ2SK4+xy2+DazHtlgnYT7LwkIf8QRraxtF9FBWZTw5GAwGEPsnt+rE5V0J5XjPfCXw5GBrl7SticmzGttiGa+ZDIbY59jZxTXu2WJ+YikhbsaOJ9tLCh/iSQ+cpMYjMTsk7/8IODsAdjaALN/5PyZy9QQBOQkCgoAgYAQCVkbImL1IkSJFlI2m9EBRDaTh8OKLL6JWrVpglPxtm8QLJQ0QPlWFGBJLYkpsnypM4sbPzw9cvmMwGNCyZcskpNKffevWLegeKEKgpB9PU2lgMFlrE3zyMVDsTb9IRZp00cgTLrnJ6D6QRPmuhQe83Wxw8U4E1h4KzugmRJ8gkKUIPNZmtQw27Orm+RTxk6VGSePZCgGdRNe+EmSrfrEzkgQBQUAQEARMj4AJphGmNzphC+XKlYOV9pbx8OHD4CQ2YXlW3+ueEnv/24Rzp45ktTkW2z6xI4bsgI4pr1NKy5YtQ3R0NLgMK0+e/69tT6leassPHTqkqpQvXx4FCxZU13IwPwRstE89/Qt0Rll37V4kdp99BCsD8OXLHnB20BrJKOUJ9DCuyhcvu6u2dp55hIAQ0wTPTtCs3AoCmYIAdzPibjhVa9YHvTcypVFpxFwQMLkd9raAk73Jm5EGBAFBQBAQBLIxAqb7lp+JoOXPnx/PPfecavHgwYPqbOrDnTt3jG4ivrfE9k2rja4ngk8joGNHzxNi+nRp0ndr165Vha1bt1ZnUx10AkV/Fk3VjuhNPwKujoC1Vfr16BqW7w0CI5LUL+eIPBm4bAdJ/HA75HplHREd8xgbjooXShIwSbYFImBrZ4fPv+2Hpi3esUDrxWRzR8BN++w3dxvFPkFAEBAEBAHzRiADpxBZ29E6deooAw4cOKDOpjzs2LED7du3x7x584xuRveYOH5kL5bMn2x0PRGMRWDV0tkgdrzTseR1SikiIgJubm6oWrWqCjqbknxay319faETKPqzmBL454UAABAASURBVFZdUs/0CHALS3enjGmHS2mu34+Eg60BzWs4Z4xSI7SwLTsbA/ZfCIVvYJQRNUREEEgBASkWBLIxArlzARntfZiN4ZKuCQKCgCAgCCSBQLYhUPjW39HREfRAMfUyHi8vLwXnwoULcf/+fXWd0oG78XzzzTdKbMfmv7Fh9SJ1LYeUEeB2jpv+WaIEu3btmioixE57mzl37lwMHz5c1TfVgeRJVFQUqlevjuLFi5uqGdGbgQi4al+muStPelVuPxWiVDSt6oxcdpn3kepob4UmVZxUIMQNR8QLhYOQMEVr/yevXj4HnvUyv3t3wKTfm/OZdl84ewLhYaFmZSbtuXblgvbsPU7SLtqeEPskhbOogPFWbt3weer5yCJTpFkTI8Clm+J9YmKQRb0gIAgIAjkEgcz7tm9iQD08PDJtGQ/JkAYNGqgepWZb3Ndffx3vvvuuqvf38rnYv2uLupZD0ghcOn8Kf/4+TglwC+lXXondSlJlmNGBBArNIZHHsyTLQMDdETAgfT/WVgbkd7fBS5XT7dKSakMaV3KCl5uNWj4E+XkGgetXL2L25OG4e+eGKuOEedWS2di0dpm6N/fDw4eB+GPGGJw/cyxJU0nIjxr4Pa75XEhSJqML7ty6htlThuP2zatJqk6IfZKCKRSEaeTR9s2rEfoolqhMQTxVxYEBDzBnygjcuHYpVfVE2PIQcNM+nul5aHmWi8WCgCAgCAgC5oZAtiFQCKy+dCIzlvF06NABNjY24HKekydPsnmj0meffYZGjRop2T9mjsV939vqWg7PIvAwKAC/Du+lCt5//328/fbb6trcDg8ePFDLd6ysrKA/g+ZmY+bYY1mt8N25gy3AL9bpsfzTF93ww5t50qMizXVtrQ3o9VYetGvslmYd2bligL8fGEA6l6M2e9I6Gh4ehsAAP+TObTl4PdboMfZBMz/RX5JDV6+cx7lTRxMtN0VmUKA/IsLDYWtrl6T6hNgnKZhCwUOtrR2b/4HvExIsBfFUFUdGhKvnI1WVRNjiEHCyB+hxaHGGi8GCgCAgCAgCZolAtiJQ+PafniiZsYwnX7580GNxTJ06NVWD26dPH3DnoJiYGIwf2jNVdXOS8K/De6svtyScPv30U9N3PY0t0PskLCxMeUAxoHEa1Ui1TEZA9zyhFwp3Zsjk5qW5TECAnhL2Dg4a2W2rWgsLfQT/B/fg5JJb3Zv7gRN8KytrODm7JGnq2x9+hWETF+KlZm8lKZPRBSR0rG2sYWtnn6TqhNgnKZhCAXfkidCIjhTE0lRsSt1pMkgqZTgCBk2jLN3RQJBfQUAQEAQEgQxDIFsRKIyBQhKF6JBE4dmU6aOPPgIDlHLynNp2xo0bB5I9Af73MernLqmtnqh8dsqc8esvyj28UKFCIOGUmr5t2rQJn3zyCa5cuZKaammWJYHCyuJ9QhQsLxm0b9gkUSzPcsuzmLEzjh7chaXzp+DEkX3PxNCg19mB3VvBs947Es2nTxzEuVNHwGs9Xz9T54kje3H88B4w7oaezzOXfTg5546b6JOQoIyrmyeLn0oB/n7YvX09Nq1ZCt87N+PKaAvjZDCD7dOWzWuXITIiglkppsePH+POrevY+98m3Lv7f73xK+oy2zauxM5/18bFPAnQ/j7ExERrBEpu1d6+nZtxeN+Op3AIfRSMC2ePIyoqMr5KBCTSH+XNseWfOP16Bfbl5NF9T+Wzr4xhQruJgS7L8727t5RNdnZ2CA0NwcG923Bk/3/qmuVMoY9ClIxtApKFemnv2pV/4tih3apflE8qhYQ8BP+PcjnTzq1rQIw45rq8jh3tTArf4IdBGv4b1XPnc+mcXlUj0+4r3a7usR5kxOHIgZ04c/JwnAztJQ6rl87GlnXLn8IoTkguzBYBBgunp6HZGiiGCQKCgCAgCFgcAuZEoGQIePokNjOW8eTKlQtjxozBqFGj0mS77rnCL2fLF0xPk47sWGnVklnqizX79uuvv/JkdLp69SrGjh0LX19fWFmZ/vEOCgpSy3fik3dGGyuCZoMAXbzzOJuNOdnSkMP7d6BP5w9VTCPuqLV1/V8ICX6o+spA0WtX/AHGK5k7bRTmTx+jJtacHDOA9LRxP2PK2AE4ffzpXdZInPzU7RP8/ttQRTxwYs86Sql2CNRIBEcnF9jaxnqg0OOA5Qk9OmjboF5fgJPkrRtWYPSgLrh84bSmATh17ABmTRqqSJWZEwdjqmbHxXMnEa0RG0ogmQNJBNo2pO9X+OeveZr9h1S/4lfRZYb+2Akb/lmCdSsXxMVsIXFjpxEQ9g65MGvyUPw5azy49PNCvJgoF86ewMJZv2okzbU4tQn7M3ZwN1y7cgFcwkQ8+RlLHFiB5zUr/8CCWRPg73ePWRqxcA+sM3pQV2z8ZzEYi4rEkyrUDtHRUaBdt29cxdB+X2PZH1Mwf+ZYjPmlG7i8RxNBQuyZx75OGv0jJo36EXu2bwDHeskfk0F9LE8scUwf3PfFtHEDsUYjXfjshIY+UqLUlxy+7NtGDdO+nT/AysW/g3W3bVoVNwaBAX4gmeag4etz6SyG9OuIuVNH4tb1WPLd794dcFzGDfkBB3b/i/808onLpVTjcjB7BFwcABIoZm+oGCgICAKCQM5FwCJ7bvoZZibDQg8ULqOgB8qFCxdM3nqBAgXg7u6epnZcXFwwefJkVfdf7Us7v0yqmxx84OSEb4AJwezZs0GSitfGJO6Co++2w5gpRYsWNaZaumR27tyJ4OBgtXyHHkXpUiaVsxQBV0dAXL1NMwSBAQ/w97K5eLnFuxgxaQl+GTsX3/cZAecnS2mCHwZi/d+LtIn7fbTr0AN3b1/HPd9bIIGwc9s6tP2iK8pXromTGpmBJz8kBP6YOQ7lKlbHsN8W4rW32mLC8F44f/rpWCD29g6wtrZ5UguwtrFVk389g3qW/TFV1R82cREGjJgJr/yFoQdu9S5QGOFhYSDBQ3t6/zIJHbsOBCfduo7EziQF/lo0Q3mHfKXJDxozF5yk//7bkLgJPEmJ5Qum4cbVi+g5YAKG/boAQyb8gSLFSiuVt29eQ16vgjh2cJdGkFxH95/Gwkuzh4SGEkjkoPendZsvoPeHOug5kydffjR4sbny/iE5wOokC/bu2IjGr7wJ74JFwKCtJLCCgwLR6+eJ6Kkl/n1iXyjPRDzpBbJq6WzUfb4phv66EL0H/YbQkBCNJDpIEZXiY6/jEfYoBD+PmY1fxs1T43ru1BE81NpSFRI5kDypULkWRk9dDuLTuddwuLl7KtKFNl04exxJ4Xtdw3XbxpX4WHumiAWfu0879oStnZ1qKeRhENw98uKc9syQ2ClQuJjCv0nzt1U5x9zZ2VXl0d6Bo2ejTPmqqkwO5o0AvU7yWcZKPfMGUqwTBASBFBCQ4pyIQLYjUOh18NJLL6mxXLNmjTqb86F48eLQd/I5sHsrhvTtqL2VDTJnk01im7+fL37s+rE2Qdqv9E+aNAne3t7q2tgDcfTx8UGxYsXw8ccfG1stzXLR0dHQn7HGjRunWY9UNB8EPJ0Bx9i5lfkYlQ0sobeCS243NVG9eO5EHIGgd80zrxditP9P1Ws/j/IaUWJrZ6cRBtdwaO925PMqgGq1nkfhoiVx99Y1RISHqcnzpjVLUKBQUXzQvrNGtDqBZMPDoABc87moqzXqvHvHBuQvWBSNmrSEwWAAPR5ILnh45gN/3LQJNv+ucGlHizc/0tosxuwUk8+lczh+aA/eb/cNKlV9DmGhIbijEUN3tD48ehSs6nP3l5NH9+Gdth1RSOufynxy4HISP9/byiYuT2nW8n0ULV4GXt6FlDfME7FnTnp/6jz/sqqbsD+16mqfVVo/dQ+bQ/t2wDOPFxq+9JrSdfzQbo24uoJPNKKBNnHZz33NDhItxJ5CebUx8b17S+vTIzyv1SM+ud08kCefNwL871PkmXT39g2cPnYQzd/8UHl9kDy6dO4UXFzcYK+RXM9UeJIR68niDHrhPMlSJ2PwdXJy0cgSe20cdmsk1SWwTVX5yYFLtbhEh94pDV5sgc+/7quWHT0phoeGy/17t3H04G4EaySfni9n80bA2grI72reNop1goDZICCGCAKCQKoR0P7MpLqO2Vdo0aKFii+yYcMGnDlzJlPtDQ0NRWBgYKraZJyPtWvXokKFCtok4Cp6ffO+emuZKiUWLMy4A3TDD3hwHwULFlSkRIkSJVLVo8OHD2P16tXam2U79O3bF9bW1qmqnxZhkieXL18Gl40xpUWH1DE/BLy0L94G8zPLoi3iLjidug9C+Uo1MG/6aHT/6i3QEyMkOEj1ixNZa2sblCpXCY5OzsrrgpPrsycPo87zTbVJsJ2azNI7grE+6JVw+cIZvPByK1B3dHQUTh3br3Rd1wgULt1QNykcqO/2DR+NdLmAQb2/RL/v22L0L11BkqFmnRdUbYPBoIgIej2kxvvg+OE9oPdKhaq1lR4SPPfv3gZjepAwZqa/9plnp5EHhYqW4u1TiX2ifTevX4GdvT2q1mygyuklwqUnOpmhMp8cKJ9Sf9w986JYiTLg8icG1D12aBdq1mschyOJovKVaqJYyXJK65WLZzTyIAh+9+8q25lJe0hGkOxy1YgT5tGzhJ/hHA/eJ0wc44dB/lg4eyL4ed/7uzY4dfwA3v/0W9V2Qnn9np/lJDkSjqkx+Hrm9UbXfqNBcue3Uf205641/lowXRF4xIr9971zA5GREYpAsrax0ZtV5+YaYfZe269VbJy+nT/EL9oz4nPprCqTg/kikN8NyIQVvOYLQA6zTLorCAgCgkBmI5AtCRQPDw80b95cYclJrrrIpAMDnnbo0AF37txJVYsGg0HFU2nTpo2qN2FYL2zfvFpdZ+fDikUz1dp79rFu3bqYOXOm9sUn9Y/l9evXqQJff/01ChcurK5NeQgPDwdJL7ahP2u8lmT5CFgZgEIelt8Pc+tBrlxOaNaqDQaPm4/+I2aCJAjjU+h2OrvkRt58BWCtESmu7p4qMCk9NYqXKq9Ecru5g4RLSPBDMJaJlbW1Wn7BwhtXL0EnVK5oE1x6kDA/n3dBxCcbOJHWPmrj4nRYW1mD3jH0PuDymB8GTsDoKcvx1gdfwt//vvJYoOcD7aEuBqSF9sPJPGNXMYCqdpvoLz0n3D3yqqU+JEN2b1uHoiXLwit/IRw/vFfVIRHxOOYxuBxGZcQ7cIJP29mXGhqZoxMTPNPTJjw8LJ507KUx/SG+JKW4DIieLSRCqlSvqxRERkYqbLlMyGAwqOU8uzS7azzXEFYGK1w4c1zJObu4wiGXI0qVraTuice+nZsVEVGqbGWVR7xov070sK/unvnwVdcBainSgJG/g4neLAH+fqpOYgfvgkXVcq7QJ147uowx+FKWxNe7bTth+G+L0PXH0TiqEUaH9m1HjEa6RUSEo3rthuAYrF4y65lxsLKyQpWa9fDDgPEYNWUZKlWrg8XzJikXH23RAAAQAElEQVSMqFuS+SHg7QrY2wCPzc+0pCySfEFAEBAEBAELQyD1M1UL6aDuhbJlyxacOHEi06wuWrQogoKC8PPPPyNcm2SntmHuHtO9e3dVjTtVLJz9KxL7cq0ELPjAXRH4BnrLuuWqF++99x4GDBigrtNyeOONNzBt2jQ0a9YsLdVTXYfEHAPW1qlTR3mgpFqBVDBrBOy0L+Cyfj7jhuhhUIDyquNEmW/9T584pJaheOTJF9cIiQFOyplRrERZRZbkzZcfbk92SOE5OioajI/i6OQCa41AoQcHiQwGQC1fuQaatngH9g4OYIBaTuoZ0+K+7x0wdsmjkGDkcnRWpMv5M8c0YuUBOEEuqZEAR/f/p5EqD5Db1R2BgQ9UoNsZEwYh9EmwUtpE8sTWzo6XCAx4gN8nDcXOrWvVfWIHki5skwTIxr+X4OypIyrOSu16L6kdYehZUqhISdjnygXGQaGNlF325zQVyFTXSRJGJziYV6BQMeUR4htvpyDmM9na2cGY/hQpXgaOzi5Yv2ohChcrBXqlqPq2tiC2DARLW+itwaUrr73dDhWq1MLGNUs0nPxhb58Lrm4eSpZLkCaO6IMNfy/COx91RMHCxcGfhNh75y+i4W2NwxrWuTTyhTqOHPgPw3/8BiePxBJKrJcwVahcUwWk3b9rC/j8XL5wWv1NNAZf9oEeNKz34P5dHD+0B480Ai63RsaRLArVnglHZ2d89k0fnNfIIQaR5YsL/n2KjopSzyx1sP7VK+dBjyhn59yaiQYVTHhAj/a4cyuWvNcyc+iv+XSbgcAZEJwWGXiQJAgIAoKAICAImACBbEugeGSRFwo9IBjXxMfHB0OGDEGEkVtdxh/bpk2bgsFQ8+XLB779o+vxqXjBE2HhP+zLlDE/ga7iuXPnRo8ePdC+fft096pIkSLp1mGMgpCQEPE+MQYoC5dxcQDyuFh4J8zEfJImsyYNw49d2uKnru3UbjeNmrZE/UavKgsZbyS3qwfs7TXQtZxSGqnh7pFXkQG2dnZaDpR3Cifnxw7tRh6NWKn/wqtqdxzuFJPXqyDe/vArsE6LNz7SJsPH1ES/ROmKiiigzJoV8+HgkAs16zbG9k2rMaL/tyreyQtNW4FLaEYN/B6d27+GQT0/Bz1fGCjW2SU3rAwGbeJvBe+C//98iYwIV94p9KpAEj+NmryOBw98wUn2vxtXos2n34HeNM81aKK8UE4fP6gIGwbN5SR9aL9OSpaExIuvvgUnJxeQdChWsix0goNNFS5WWsVhYfBU3tMGOw03Wzt73oL9IUEy+ucuifaHQiSKGjVpqbxvGr/ypkZG2TBbnZu1bANuSUy7STQxFkqevN5gYNXHMTEgYXXd54JGHFzDuCE9MF0jmrisqseA8ahRp5HSw0NC7EmWtf7gC+zeth7dv2qNrl++gaV/TEWL1h+jfuNYj1HWS5gKaITMK6+/h9XL5qrnZ9bkYSBx1sgIfK9fvYSJI/uqeuwP48O0eu8zlKtYA46OzvAuUAQR2ouOkmUqov/ImahQpTZWLJyJ338bjEchDzVSaLEaEz63v2l6XN088b42jiTpXDQShqTMvbs3IT9Zj0Be7bPa1THr7RALBAFBQBAQBLI/AtmWQOHQ6V4o27dvx5EjR5hl8mRvb4+BAweqGCwHDhxAz549tbeYoalut2rVqhg2bBiqV68OvkGbMrY/+MWR22emWpmZVKDt7AP7wrd5lSpVwuDBg9GkSRMzsdA4M9asWYObN28qzxN6oBhX63/s3Qm8zXX+x/HPwb245NqyLzdlF1mzpJiZFqOxZZrSUEaFQkiR0GLfGZmoP1kSNco0M81MhWIiirJnSQajCGmUJQ397/vLzxz3XtzlnHu21/8xv3N+5/f7fr+/7/f5u4/T/3x8vt8fpSJRIDGvWalCkdjz8OpzueQf/cMnz7MRv3/Fxvzhj+6JKr9qf69b20Q9rdeouXXr+4wpEKDPCpAMHv2i3XL7b/TRbXHx8fZg7yF217093ZoktyT/qB7z/EIbO+11u7/nk5Y3IZ8rpx/xTwz7g8uQUKDAPd1mynwXYFEB/fAe9dyryT+YZ1iJ5KCI6qn+hBf+ZOrjxBfftAd7DUkOWpzNjlGfuvd91j1BSPW1KQtG03KUKaPPaW1af2PgsOfd1JFRzy2wa89Nk9H1evYf5bJlVE82g0e9aOOmv+Fsnh470z2FJy7+7Hjv69bfBTZUVlue5CDQQ/2Gnu+P1isZPOoFK1m6vE47B2VUjJ++KM3xuELJL1o0Vk+WqVCxWvKn//0vKTlgM2ziXBs99VU3xUb901mN58kR0900Ft0v//b7Dhrvgjoq521p2ctA7cpDfwd6qs71yQElZQJ59VK++3w+U5BndPI9GzbpZXtq9AwrUaqsqT+X872uXhMbm/z3pvsqX11P91/Xi4uPt/t7DbKf3drWXTJv3nzJf1s9bOL/vWkPPzbcrkgsZD2S39VP/d1OmvEXk7uCSTlz5rK77+tlI5P/rqrXauDq8xI6AU25LJD8XR26HnBlBBBAAIFYEojqAErhEGWhKHNk7Nix7vHG27Zts9WrV2fqb6pUqVJuKpDWRUlISLBPVi+3SSMes1dmTnJPFMhUo5mtlIV6Wp9AfVbfNQaNRWNS8KRixYqZannOnDm2ZcuWTNXNSiUtEMzaJ1kRjLy6eePMkoqaxZ/9R/rIG0CY9Fg/WvWjOiFf/lQ90jmtReJ/Qp913P9Yrlxx5r/Qp4IJ2vzLaF8/cPWuTeX1BCD/ttSHlPXi4uNd0EXlVc9/UxDFO67Aidb7KJdUKTlocJV/sVT7umb+KxJdBov/SR33+Xz+h1x2jPrlfzDleL1z/sd9Pp/lyZvggkreeb3HxcdfdDw67/OlXU/nNNZ8+QukatO/33Hxl27fayelvc/nM5mkHKvKX2qLi483rWcSFx9/vpj6o7b0fv5g8o4++3y+5D1zfy+JBQtbyvutk/6O+qzN5/OZjmtfm/qpv1u1qc/eps9pXds7z3vwBeJzmZUvYqY1T4J/Na6AAAIIIIDAWYGoDqBoiF4WyooVK0wZITqWHZuCHxMmTLBOnTpZo0aNMn3JuLg407ookyZNspYtW7p2Vi5728Y+84ibN3/wwJfuWDi+qG+a26++qs/qo8agsWhMytbRsYxuysyZP3++LViwIKNVs1xe2ScHDhwg+yTLkpHVQM7kb8qyhc3y54msftPb4AjUuO56u7tzz/MZNMG5Cq0igMDFBPRdXKaQWa6cxoKxF0PiOAIIIBDjAsEafo5gNRwu7YYqC0XjL1GihN19992W2UCB2vA2PVmmR48e7kk9N954o50+fdree/tPLpDy1zfmuIUVvbKhfv96/79NfVLgRH1UX9Xn8ePHm8agsWS2j8paWb58uZUsWdK1ldl2MlNPgROyTzIjFz11ihcwK3x2pkj0DIqRZEhA2S16io2eKJOhihRGAIGACCQmmOm72Oc729y5t7MfeEUAAQSiR4CRhKlA1AdQ5K4sFAUzNJXm1Vdf1aGI3apVq2ZPPPGEe2KN1kfRUx70JIWhAx608UP72JuvvWTbNmfPei/+iHoywt/ffMUmj3zcnu3/gHu6g/qmPurpOuqz+u5fJyP7hw8fdgETZRIpAKNgjKZKZaSNrJbVtCH1o3Hjxi4DJavtUT8yBQrlM3OPyoyLzP7TawQQQCASBZQJqIW99bSdSOw/fUYg9gQYMQLRKRATARRloWgqjW7hrFmzbN26ddoNyXb06FGXRbJ+/fosXb9hw4Y2YsQI69u3r1WpUsW1tevzrfbuW6+5pw4M7NXBXvrDKPv4w/fspN+jOF3BALz88MNJW7dmhb0yc7IN6t3RJgx71N56Y67t2LrRta4+qW/qo/rqDmbhZfTo0bZz506rXLmyaWpUoUKFstBaxqsq82Tp0qVWsGBBNy0r4y1QI5oE9KjM0gXNFEzhXz+j6c4yFgQQCEeBK/KYlU7+z74W9g7H/tGnKBVgWAgggEAaAjERQNG4mzdvbrfffrt2TUGU48ePu/3sflm7dq0tXrzYBgwYYFrHI6vXv/nmm23ixIn24osvWs+ePe2mm25yi9ce/c8RW7t6mc2eNsb6dbvDJo/s7/b/9OoMe/+dN+3Tjz8wPd3nm8Nf25kzZ1J1Q8d0TmVUVnVUV+2prUcfbGv/N2WYrVz2D/v2yCErWrSo3XrrrS6gM3PmTNcn9S1Vw5k80LZtW/e0nlGjRln+/Pkz2Urmqu3evdvmzp3rKisQV758ebfPS2wLKH1c03n0lJ6E3LFtwegRQACBYAhooVhN1ylWwCyO9U4yTEwFBBBAAIHAC+QIfJPh26IWLr366qtNT8ZRECUUPVUgp1u3bpYrVy7TlJCBAwfad999l+WulClTxjRVSYGZV155xcaNG2cdOnSwqlWrurZ3bN3gslEW/22hLZw3zWY8N9zGD+1rQ/rea706tzRlrIx+qqdp076O6ZzKqKzqqK4yWtSWGq1Zs6b97ne/s8mTJ7sAQ+/evU1BE61PovOB3LQQb79+/SxPnuR/hgpkw+loS/fp22+/dWNr0aJFOmpQJJYE8sSZlUw0U2q5UsxjaeyMFQEEEAiWQMEEc1kn+ZP/s//TT2evQsbfWQdeEUAAAQRCJxBTARRlLiiDQNx/+ctfbMmSJdrN9q1169ZuGkqRIkXs008/te7du9u+ffsC2o/q1atbx44d3XXeeOMNGz58uMsOURBJmTgKSGg6jDJHfD6fKWNl778+N23a9/l8LqtEZVRWdVRX03LU1qJFi0zTan79619bpUqVAtr3cGpMditXrrTSpUszdSecbkwY9kWp5V6KOYGUMLxBdAmBbBfggpkRyJ/brFRBsyL5zXL4zraQ/P+SnN3hFQEEEEAAgRALxFQARdYNGjSwu+66S7v20ksv2d69e91+dr9UrFjRpkyZYtdcc40dPnzYli1bFrQu5M2b1+rUqeMyKDT2hx9+2IYMGWJ6nLCmpmh9j3nz5rn+qE/a1zGdUxmVVR3VVYaJ2soThEyQr776ygYPHmzt2rWzDRs2BM0jvQ0rU0kGKq/gkYJN2mdD4GICSjFXJooeeayFDpWdcrGyHEcg7AXoIALZJBCfy9wTzvTdWTzRLG98Nl2YyyCAAAIIIJBBgZgLoMhHWSiafqLAxaxZs3QoJJsWQtVUm65du5rW+AhJJ85dVAvtKpijTfvnDmfb22uvveamA61Zs8ZOnDhhp06dyrZrX+xCCp6cPHnS2rRpY02bNr1YMY4jkEpAGSh61KYyUjS9RwsgnvuH1FRlORA8AVpGAIHwFlC2iQImCpxoUW4FUsK7x/QOAQQQQCDWBWIygOLz+UwZBXFxcabpGaF8tHHu3LndD3RlicTiH6OCWFrbRNlAGv8NN9xgWnOkXr16+hiyTevIaMFfTWHS30rIOsKFI15AC8xqAcQyRc7+C2tC8r+sJn8FpWdclEEAAQSiJECTsgAAEABJREFUSkDffcou0QLcCpooeKIgSlQNksEggAACCES1QEwGUHRHq1Wrdn5NC2WhfPjhhzocNtumTZvcVJY+ffrY8uXLw6Zfge7I1KlTbfPmzabHAw8dOtSefPJJu/LKKwN9mQy1p78FZZ+okrKVgjFdSW1H/8YI/QXic5rpX1hLFjRLKmqmd/2IYJqPvxL7CCAQbQK548yUkVci8ex3X6mCZ78LyTaJtjvNeBBAAIHYEIjZAIpub/v27U0ZD9ofP358WKy7ob5oi4uLc0/q2bp1q40cOdI0zUfTW3QumjYtQqsMDz2GOdRZJ3LduHGj6VHJ2r/nnnvc2jHaZ0MgkAJaGFGZKAqoaJrPVckxQ0310WctRqspP/lymym4oh8ZuZKDL6oTyD7QFgIIIJAVAX0n6btJ31H6rtJ3lr679B2m7zIFTPTdVqaQmdaE0nnVyco1qYsAAggggECoBWI6gCL8Rx991K699lo7duyYe2LN/v37dTjkm6aOaFrLHXfc4fqyZ88et8CqsjTcgXS8hEuRo0ePmp5ms3379lRdqlq1qlvUV09ISnUymw/s2rXLnn32Wbf+ioJrv/3tb7O5B1wuVgX0o0JTfZSRokVoNeVHPz4UXFGae/kiZvohcnUxMzYM+BvgbyAc/gb0naTvJn1H6btK31n67tJ3mL7LCJjE6n/RGDcCCCAQ3QLhHEDJFnlNz+jfv7+VK1fODhw4YOEUoMiXL5/df//9pvU4OnToYFp0Vk+GyRaYAFxk/fr1NnHiRPvNb35jyjBRlk8Amg1KE19//bWbPvT999/b7bffbl26dAnKdWgUAQQQQAABBBBAAAEEEEAglUBEHIj5AIruUpEiRWzgwIGWmJhoX3zxhSmgouPhsilw0rFjRxdI+f3vf59mtxYtWmRauyMcnl6zZMkS09ScAQMG2DvvvOP6qwBV586d3X64vRw/ftwef/xxO3LkiN1888328MMPh1sX6Q8CCCCAAAIIIIAAAgiEtQCdiwUBAijn7nL58uVtyJAh7tOGDRvcVA73IcxeChcunKpHq1evthdeeMH1WYGLQYMG2bx58+zTTz9NVTY7DnzyySemTA5l0Pz85z83rSkyffp0a9iwYXZcPsPX6N27t8s+qlmzpvXt2zfD9amAAAIIIIAAAggggEDECzAABBC4rAABFD8iPZlHa2DokLI5FJTQfrhvtWvXtrvvvttKlSrl1u9Yu3atvfzyyy6rZvHixWl2/7PPPrN9+/bZDz/8kOb5lAf1VCBllrz22ms2ZswYe/DBB61t27aW1pSiRx55xE3dWbhwofXr189q1aqVsrmw+dyjRw/bu3evFStWzIYNGxY2/aIjCCCAAAIIIIAAAhkToDQCCCAQbAECKCmE69evf34Kj6bF/OMf/0hRIvw+xsfHW6dOnWzGjBk2bdo0UwBD63jUrVvXKlasmKrDyk5RpoXWV2nTpo21aNHCbdpXYCVlhbfeessee+wxGzdunGlh2/fee88FHXLkyGF6WpCl+D/1p0qVKimOht9HGezcudN1bOrUqWmOxZ3kBQEEEEAAAQQQCL4AV0AAAQQQCHMBAihp3KBmzZqZMhN0avLkySGbCqPrZ3TTVKTbbrvNreOhjAp9TtmGnnxTo0YNK168+AWnfD7fBZ+9D5raUq9ePWvatKkpyNKtWzf3xKL58+dbhQoVvGIR9a6nL3nBorlz51o4PAUoogDpLAIIIIAAAqkEOIAAAggggEB0CxBAucj9bdmypXU+t+ipFph9++23L1Iy8g7XqVPHxo4da7NmzbK///3v5zdl3Ci4knJEZcuWdU8nkkPXrl2tdevWpnLKNElZNtw/nz592vREoy1btriualHeokWLun1eEEAAAQRiXIDhI4AAAggggAAClxAggHIJnDvvvNN69uzpSkyaNMnmzJnj9nmJTIFdu3ZZu3bt3NN2NILnn38+zSlOOseGAAIIRKIAfUYAAQQQQAABBBAIngABlMvY/vKXvzRN41ExTVlR5ob22SJLYNmyZfbQQw+5RXb1JKPXX3/dkpKSImsQ9BaB6BdghAgggAACCCCAAAIIhK1AjrDtWRh1rFKlSjZ79mxLTEy0pUuXuifLHDlyJIx6SFcuJaAnB+lRyiqjxW21iG5CQoI+siEQYAGaQwABBBBAAAEEEEAAgWgVIICSzjurx9wqiKL1QzZv3my9evWyrVu3prM2xUIloKcGadP1b7zxRvd4Ze2zXUSAwwgggAACCCCAAAIIIIAAAmkK5EjzKAfTFMidO7cNHz7cWrVqZYcOHbI+ffrYsmXL0izLwdAI+F91ypQppuwTHWvfvr098cQT2mVDAAEEEEAAAQQQQAABBBBAIMMCBFAyTGbWvXt369ixo6upqSHej3R3IGsv1A6AwIEDB0z35W9/+5trTWufdOnSxe3zggACCCCAAAIIIIAAAggggEBmBAIcQMlMFyKzTocOHaxHjx6u85oi8swzz9jnn3/uPvMSOoF3333X+vfv7zKDrrzySnv66aftV7/6Veg6xJURQAABBBBAAAEEEEAAgagUiL1BEUDJwj1v2bKlDRkyxCpUqGCrVq2yxx9/3BYuXJiFFqmaWQFlnUyYMMG0ab9Ro0b27LPP2vXXX5/ZJqmHAAIIIIAAAggggAAC0SzA2BDIoAABlAyCpSyuH+pjxoyxNm3a2IkTJ2zGjBk2ePBgFphNCRXEz17Wid7z5ctnXbt2dYGtpKSkIF6VphFAAAEEEEAAAQQQCK0AV0cAgewVIIASAG//H+3KRlmzZo3LRlmwYEEAWqeJiwko00QZJ9q07x/MulgdjiOAAAIIIIAAAgiEjQAdQQABBCJKgABKAG+X/w/4H3/80WbPnu2e/LJp06YAXoWmJKBsE611oveUASydZ0MAAQQQQAABBIIvwBUQQAABBGJJgABKgO92yh/z69atc9koL7/8sh08eDDAV4u95rZt2+bWOSHrJPbuPSNGAAEEEAiCAE0igAACCCCAQLoFCKCkmypjBf2zUX766SebN2+ee2qP1kjZu3dvxhqjtK1fv97Gjh1rvXv3NrJO+INAAAEEEPAEeEcAAQQQQAABBLJLgABKEKW9bBQ9SlcBlaNHj7qn9Ojxx1OnTrUdO3YE8erR0fTq1att6NChNmDAAFu6dKnlzJnT9PQjb+He6Bglo0AAgRgWYOgIIIAAAggggAACESJAACUbbpQepavHHQ8bNsxuuOEGO3XqlP31r3+1Xr162fjx423jxo3Z0IvIusTy5ctt0KBBpuDTypUrLXfu3NaqVSubMmWKy+TRYr2RNSJ6i0C0CjAuBBBAAAEEEEAAAQRiQ4AASjbe57p169qTTz5po0aNsmbNmrkrL1682K2RMnz4cPv444/dsVh+eeedd6xfv342cuRIW7t2rSUkJFi7du1c4KR79+521VVXxTIPYw+GAG0igAACCCCAAAIIIIAAAukQIICSDqRAF6lVq5bpCTLjxo2zX/ziF675Dz74wJSlojU+tOCsFkt1J2LgRY99fv75561Lly42ceJE27x5sxUoUMDuvPNOe+655+yBBx6wsmXLxoBE5oZILQQQQAABBBBAAAEEEEAAgeALEEAJvvFFr1C9enV79NFHXdDgtttuc+UUONGCs71793YLpiqYsmfPHncuml68oEnHjh1t8ODB9uc//9m+/PJLK1y4sHXo0MFlnHTu3NlKliwZTcNmLAgggAACCCCAAAIIIIAAAhEqQAAlyzcu6w1UqVLFHnnkEZs5c6Zb36Nx48aWJ08e84IpXbt2dcGUP/7xj3bw4MGsXzBELaxatcomTJhg7du3Px80OXTokBUpUsRatGhhAwcOtOnTp1vHjh2tWLFiIeoll0UAAQQQQAABBBBAAAEEEEAgtUAOS32MIyESULaFnjCjjAxlnjz22GPWvHlzS0xMdMEUBVg6derk1ghZuHChWzPlwIEDIertpS+7f/9+W7Fihc2ZM8eeeuop9+ScZ555xt599107duyYlShRwu644w7T2i9z5851C+o2bdrU8ufPf+mGOYsAAggggAACCCCAAAIIIJA5AWplSYAMlCzxBa9yvnz57Gc/+5lbYHbBggU2YsQIa926tRUvXtytETJjxgy3Zsp9991nbdu2dRksyu4IRWBl165dpsVwX3jhBbe2izJMOnfubHrq0Pz58+2jjz6yM2fOuHVM7rrrLps0aZK99NJLdv/991udOnXM5/MFD5KWEUAAAQQQQAABBBBAIGoEGAgCoRQggBJK/Qxcu3bt2tatWzebNWuWacHV3r17W6tWraxGjRqWI0cO2759u8vuSCuw8vTTT5sWrJ02bZops+XNN9+0JUuW2OrVq10wZvfu3fbNN9/YqVOn3KZ9HdNiriqjsqqjumpDbanNXr16ucyShx56yMaPH2+LFi2yDRs2uAwTPT1HfVMf1VfVU4Dl3nvvtcqVK2dg5BRFAAEEEEAAAQQQQCBqBBgIAghEsAABlAi8eUlJSXbrrbda9+7dbezYsfb666+7jI5Bgwa5BVgbNmzo1hA5efKkC6z4B0G0QK2CGV4QpF+/fi4wc88997gMF2W5aF/BGp1ToERlVUd1FUhRQEVt7tixw2WWaL0SXVOLv6oPyi5Rn9Q39VF9LV++fARK02UEEEAAAQQQQACBCwX4hAACCMSuAAGUKLn3WlOkSZMmbgFWrTkye/Zs06Kzo0ePdgu29unTxx544AEXYFFWiKYHNWjQwKpVq2blypVzT7+Jj483bXoSjo7pnMqorOooQKI21JbWaVHbuoaupWtq8Vf1QX2JElaGgQACCCCAAALRJsB4EEAAAQQQyKQAAZRMwkVCNS3IWrNmTdNTfW655RZr166dC7AoK0QL1GpRV0290ZNvvOwSZZhoX8d0TmVUVnUUIFEbakttqm1dIxIs6CMCCCCAAALRIsA4EEAAAQQQQCA0AgRQQuPOVRFAAAEEEIhVAcaNAAIIIIAAAghEpAABlIi8bXQaAQQQQCB0AlwZAQQQQAABBBBAIBYFCKDE4l1nzAggENsCjB4BBBBAAAEEEEAAAQQyLEAAJcNkVEAAgVALcH0EEEAAAQQQQAABBBBAILsFCKBktzjXQ8AMAwQQQAABBBBAAAEEEEAAgQgTIIASYTcsPLpLLxBAAAEEEEAAAQQQQAABBBCILYHYDKDE1j1mtAgggAACCCCAAAIIIIAAAgjEpkAAR00AJYCYNIUAAggggAACCCCAAAIIIIBAIAVoK3wECKCEz72gJwgggAACCCCAAAIIIIBAtAkwHgSiRoAAStTcSgaCAAIIIIAAAggggAACgRegRQQQQOCsAAGUsw68IoAAAggggAACCCAQnQKMCgEEEEAgIAIEUALCSCMIIIAAAggggAACwRKgXQQQQAABBMJBgABKONwF+oAAAggggAAC0SzA2BBAAAEEEEAgCgQIoETBTWQICCCAAMPG8UQAAA17SURBVAIIBFeA1hFAAAEEEEAAAQQIoPA3gAACCCAQ/QKMEAEEEEAAAQQQQACBLAoQQMkiINURQACB7BDgGggggAACCCCAAAIIIBBaAQIoofXn6gjEigDjRAABBBBAAAEEEEAAAQQiWoAASkTfPjqffQJcCQEEEEAAAQQQQAABBBBAIJYFCKDEyt1nnAgggAACCCCAAAIIIIAAAgggkGmBiAmgZHqEVEQAAQQQQAABBBBAAAEEEEAAgYgRCNeOEkAJ1ztDvxBAAAEEEEAAAQQQQAABBCJRgD5HqQABlCi9sQwLAQQQQAABBBBAAAEEEMicALUQQCAtAQIoaalwDAEEEEAAAQQQQAABBCJXgJ4jgAACQRAggBIEVJpEAAEEEEAAAQQQQCArAtRFAAEEEAg/AQIo4XdP6BECCCCAAAIIIBDpAvQfAQQQQACBqBMggBJ1t5QBIYAAAggggEDWBWgBAQQQQAABBBC4UIAAyoUefEIAAQQQQCA6BBgFAggggAACCCCAQEAFCKAElJPGEEAAAQQCJUA7CCCAAAIIIIAAAgiEkwABlHC6G/QFAQSiSYCxIIAAAggggAACCCCAQBQJEECJopvJUBAIrACtIYAAAggggAACCCCAAAIIeAIEUDwJ3qNPgBEhgAACCCCAAAIIIIAAAgggECABAigBggxGM7SJAAIIIIAAAggggAACCCCAAALhIRDMAEp4jJBeIIAAAggggAACCCCAAAIIIIBAMAViom0CKDFxmxkkAggggAACCCCAAAIIIIDAxQU4g8DlBQigXN6IEggggAACCCCAAAIIIIBAeAvQOwQQCLoAAZSgE3MBBBBAAAEEEEAAAQQQuJwA5xFAAIFwFyCAEu53iP4hgAACCCCAAAIIRIIAfUQAAQQQiHIBAihRfoMZHgIIIIAAAgggkD4BSiGAAAIIIIDApQQIoFxKh3MIIIAAAgggEDkC9BQBBBBAAIEwFzhy5IidPn06oL08ceJEmu2dPHnSvvvuuzTPpTy4d+9eW7Nmjf3nP/9JeeqSn7/99lv773//e0GZY8eOmbYLDmbgw5kzZ0xOaVU5fvx4Woez7RgBlGyj5kIIIIAAAghcWoCzCCCAAAIIIBBeAl988YWdOnUqVaf27Nlj33//farjlzqgdtauXWsKbFyqXEbO7d+/31asWOGqKDDjH3jQua1bt7pzl3tR0ELBkI8//ti+/PLLyxU/f37dunW2efPm85+1s2vXLtu5c6d2M7XJR07y8m9A3itXrsxScMa/vczsE0DJjBp1EEAAAQTSEuAYAggggAACCCAQVQIKoGzcuPGCMSlbY/v27enO7rigcoA/lChRwpo0aeJaPXr0qKUVeHAn0/GSJ08eu+6666xIkSKmwMuBAwfSUcvs4MGD9u9//ztdZbNSKH/+/Na4cWPLly9fVprJUl0CKFniozICCESXAKNBAAEEEEAAAQQQQOBCAWV1eBkVClJs27btggI6v3z5cnv//fdt06ZN9uOPP7rzygj57LPPTOf++c9/uqCEO3HuRVksq1atsvfee8/VS5lxsX79etOm4poms3jx4vPZIQpa6PNXX31lq1evdlNvFDxRWV1v37592jVN71m2bJnrW8p+uwLnXooWLWr169d3U2eU0aKAiAJHyiY5V+SibwUKFHBjU4ZIykLqt8agvmqK0OHDh12Rzz//3JRNor7rnBw0JnfS70WGn3zyiSur6UWqo2k8CmB98MEHzk7j8+6PX9Wg7BJACQorjSIQIgEuiwACCCCAAAIIIIAAAgEVqFSpkimQoCkxGzZssKSkJMudO7e7hgIECjSoTLNmzdx6IN6P+S1btpgCBldffbVVrVrVFHxxlZJfFPhQEKBatWouq8Ln87k1SJJPnf+fsksUVFAQ4dChQ+64PmtH2SEKesTFxemjy8qoXr26269Zs6bpnD4oKFOqVCmrWLGi6Zr/+te/dDjVpmkzH374oe3evds0nUfZHspGUTsKfGiqzsXWUylTpowVKlTI5KC6/o17FrIpX768K+OdVyBE2SS1atWywoULu2CRgiTeeQWiFDzRGOrVq2fKkPHO6V19Tkq+FxUqVHD91vh0PJgbAZRg6tJ2hgWogAACCCCAAAIIIIAAAgiEk4AyLBQgUXaJfsRfc80157uXK1cuN+1F2RdaP0SBDi2gqh//CnIocFK6dGkX0FCwxKuoQEhCQoKpvLJF1I4CCmrHK3PllVdazpw53RQZlb/iiivcvtrWZwVYvLKqr37qc8GCBc8HeFRHwRP1QeX9AxQq6226roJBCgypn3Xq1LGvv/7aZbdobZRvvvnmggCQV897r1Gjhv3www+WMstFVomJiW6dFAWUdA2NU/VkqXoap3yLFSvmAiE6p01BG/W3du3aFh8fr0MXbJpqdNVVV1nZsmXdtCOVvaBAED4QQAksKq0hgAACCCCAAAIIIIAAAghEmUC5cuWsZMmSdu21114wMgUXPvroI/vpp59MQQoFA1RAgQK9exkiKfd1XsERHdemcsqk8A8U5MiRwxRUUGaFAi3KZFE5BSl0Pe9aqn+xTW1453Q91fM++78rAKNgh9YYUYBGU2W8xWQ17kaNGrnx+dfx31fgRcEiBYM0pck7Jxt9VoaKxucd17vGondvUx+UbeN9Vt9VRuvQeMf833Xe+6yxpcx+8c4F8j1FACWQTdMWAggggAACCCCAAAIIIIAAAtEhoCkyChT4j0bBAWWSKMtDwQ5vmkvevHndlBNNYVHGhQImXkBC9ZWVofVJVEeBBU2ZUZDEP4Cicsoa0TQg7Ws6jYImmkqkdwUNdNzbvICC2vWOXfr9f2cV/NF0Gq1FsmPHDjcVSUGP66+/3mV3aBrN/0qnvVe8eHFTf5WJohKqo2wcTbNRAEpTbnTc22SlKUUqp2wXb1zeeU0hUoaKgjLKuPGOh/KdAEoo9bk2AggggAACCCCAAAIIIIBA5gTCoJaCBgoYaCHU999/3xQM8LqlqTDKUFE2h855gRCdV1BBQRQFLFR38+bNaWZ4aJqKsjD0rnoKnOhdgQq9+28K2igIoqlECkz4n7vcvoIUWuxVwRe1o3VJlPGiRXB9Pp+pr5drQ+erVKniAkfaVzBI/dbithqjnl6k496WJ08eN2VHi95qbRkFcbSeindeASLV1zQd+aQMwHjlsvOdAEp2anMtBBBAAAEEEEAAAQQQQOCcAG/hL1C3bl1TdkjKnmqhVv24V/aJpreonDbtaz0PldfCqPqs4zfddJNbLFb7ChwoOKC1PXS8QYMG1rx58zQDKGpHdbw2FUDRZ73rnAIbytTQvjZdr2HDhqYAjYIsCmjouDYFJzRNR/spN2XIaAqNrqN+KRtEi8dq4VcFiVKW9z5fd911bn0X77PaUP8UfNExtaXP2tQ3vWv8mkqkYI83fr1XrlxZVVwARuUUgNEBtaWAjgJJOq76GouO67w2BVmSkpK0G9SNAEpQeWkcAQQQQAABBBBAAIGoFWBgCES9gKaxKCiQcqAKXHg/8PWDXuW0KXtDC7d65b1z+vGvYyqj4In2tem4t/irPqe1KYCjdrxzasPbV30tGut91rvK6111/PuivnnndN5/U7ClSZMmpqk2ypjRAriaPnOp4Inq69qegz5r03UUHNG+NvVXm47r3ZtqpHPaNH6NQ/vadF7ltO9t+qxgld51Xvv+Y9H1dMwrH6x3AijBkqVdBBBAAAEEEEAAgTAXoHsIIIAAAhLQ2i5eEEPBIa33oqCKzgVjUwaJ1o0JRtvBbJMASjB1aRsBBBBAAAEEEAimAG0jgAACCCAQYIH69eu7Jw4FuNkLmlM2in8GyQUnw/gDAZQwvjl0DQEEEEAAgWgXYHwIIIAAAggggECkCBBAiZQ7RT8RQAABBMJRgD4hgAACCCCAAAIIxIgAAZQYudEMEwEEEEhbgKMIIIAAAggggAACCCCQHgECKOlRogwCCISvAD1DAAEEEEAAAQQQQAABBLJBgABKNiBzCQQuJcA5BBBAAAEEEEAAAQQQQACB8BcggBL+9yjce0j/EEAAAQQQQAABBBBAAAEEEIh6AQIoFvX3mAEigAACCCCAAAIIIIAAAggggIBljYAAStb8qI0AAggggAACCCCAAAIIIIBA9ghwlZAKEEAJKT8XRwABBBBAAAEEEEAAAQRiR4CRIhDJAgRQIvnu0XcEEEAAAQQQQAABBBDITgGuhQACMSxAACWGbz5DRwABBBBAAAEEEIg1AcaLAAIIIJBZAQIomZWjHgIIIIAAAggggED2C3BFBBBAAAEEQiRAACVE8FwWAQQQQAABBGJTgFEjgAACCCCAQGQKEECJzPtGrxFAAAEEEAiVANdFAAEEEEAAAQRiUoAASkzedgaNAAIIxLIAY0cAAQQQQAABBBBAIOMCBFAybkYNBBBAILQCXB0BBBBAAAEEEEAAAQSyXYAASraTc0EEEEAAAQQQQAABBBBAAAEEEIg0AQIokXbH6G84CNAHBBBAAAEEEEAAAQQQQACBGBMggBJjN/zscHlFAAEEEEAAAQQQQAABBBBAAIGMCERmACUjI6QsAggggAACCCCAAAIIIIAAAghEpkAY9fr/AQAA///OAeVMAAAABklEQVQDAI0CUCQsbWhj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7" name="AutoShape 9" descr="data:image/png;base64,iVBORw0KGgoAAAANSUhEUgAABFAAAAQWCAYAAAAThkxNAAAQAElEQVR4AeydB2AURR/F3yYhhQChd5COSBVEEJEPe8GCHRXFjoAiYAEFFFSwURWwAypgQRDB3kBBEAQEpPfeQwslhAS+fRM2XELKXXKX3F0eOtum/ec3e5ubdzP/DTmlfyIgAiIgAiIgAiIgAiIgAiIgAiIgAsFOQO3LIYEQ6J8IiIAIiIAIiIAIiIAIiIAIiIAI+D0BGSgCeUtAAkre8lftIiACIiACIiACIiACIiAC+YWA2ikCIhDQBCSgBHT3yXgREAEREAEREAEREAERyD0CqkkEREAE8jMBCSj5uffVdhEQAREQAREQARHIXwTUWhEQAREQARHINgEJKNlGp4wiIAIiIAIiIAIikNsEVJ8IiIAIiIAIiEBeEZCAklfkVa8IiIAIiIAI5EcCarMIiIAIiIAIiIAIBCgBCSgB2nEyWwREQAREIG8IqFYREAEREAEREAEREIH8SUACSv7sd7VaBEQg/xJQy0VABERABERABERABERABLJBQAJKNqApiwiIQF4SUN0iIAIiIAIiIAIiIAIiIAIikPsEJKDkPnPVmN8JqP0iIAIiIAIiIAIiIAIiIAIiIAIBR0ACSsB1Wd4bLAtEQAREQAREQAREQAREQAREQAREIL8RyI8CSn7rY7VXBERABERABERABERABERABERABPIjAa+2WQKKV3GqMBEQAREQAREQAREQAREQAREQARHwFgGV408EJKD4U2/IFhEQAREQAREQAREQAREQAREIJgJqiwgEEQEJKEHUmWqKCIiACIiACIiACIiACIiAdwmoNBEQARFwCEhAcUhoLwIiIAIiIAIiIAIiIALBR0AtEgEREAER8BIBCSheAqliREAEREAEREAEREAEfEFAZYqACIiACIiAfxCQgOIf/SArREAEREAEREAEgpWA2iUCIiACIiACIhAUBCSgBEU3qhEiIAIiIAIi4DsCKlkEREAEREAEREAERACQgKK7QAREQAREINgJqH0iIAIiIAIiIAIiIAIikGMCElByjFAFiIAIiICvCah8ERABERABERABERABERCBvCYgASWve0D1i0B+IKA2ioAIiIAIiIAIiIAIiIAIiECAE5CAEuAdKPNzh4BqEQEREAEREAEREAEREAEREAERyN8EJKDkj/5XK0VABERABERABERABERABERABERABHJAIEAElBy0UFlFQAREQAREQAREQAREQAREQAREQAQChID/mikBxX/7RpaJgAiIgAiIgAiIgAiIgAiIgAgEGgHZG7QEJKAEbdeqYSIgAiIgAiIgAiIgAiIgAiLgOQHlEAERSJ+ABJT0ueiqCIiACIiACIiACIiACIhAYBKQ1SIgAiLgEwISUHyCVYWKgAiIgAiIgAiIgAiIQHYJKJ8IiIAIiIA/EpCA4o+9IptEQAREQAREQAREIJAJyHYREAEREAERCEICElCCsFPVJBEQAREQAREQgZwRUG4REAEREAEREAERSEtAAkpaIjoXAREQAREQgcAnoBaIgAiIgAiIgAiIgAh4mYAEFC8DVXEiIAIiIALeIKAyREAEREAEREAEREAERMC/CEhA8a/+kDUiIALBQkDtEAEREAEREAEREAEREAERCCoCElCCqjvVGBHwHgGVJAIiIAIiIAIiIAIiIAIiIAIicIaABJQzLHQUXATUGhEQAREQAREQAREQAREQAREQARHwGgEJKF5D6e2CVJ4IiIAIiIAIiIAIiIAIiIAIiIAIiIC/EPCdgOIvLZQdIiACIiACIiACIiACIiACIiACIiACviOQT0qWgJJPOlrNFAEREAEREAEREAEREAEREAERSJ+AroqAOwQkoLhDSWlEQAREQAREQAREQAREQAREwH8JyDIREIFcICABJRcgqwoREAEREAEREAEREAEREIHMCChOBERABPyfgAQU/+8jWSgCIiACIiACIiACIuDvBGSfCIiACIhA0BOQgBL0XawGioAIiIAIiIAIiEDWBJRCBERABERABEQgcwISUDLno1gREAEREAEREIHAICArRUAEREAEREAERMCnBCSg+BSvChcBERABERABdwkonQiIgAiIgAiIgAiIgD8TkIDiz70j20RABEQgkAjIVhEQAREQAREQAREQAREIYgISUIK4c9U0ERABzwgotQiIgAiIgAiIgAiIgAiIgAhkREACSkZkdF0EAo+ALBYBERABERABERABERABERABEfARAQkoPgKrYrNDQHlEQAREQAREQAREQAREQAREQAREwD8JSEDxZr+oLBEQAREQAREQAREQAREQAREQAREQgaAkkEpACcoWqlEiIAIiIAIiIAIiIAIiIAIiIAIiIAKpCOjEcwISUDxnphwiIAIiIAIiIAIiIAIiIAIiIAJ5S0C1i0CuE5CAkuvIVaEIiIAIiIAIiIAIiIAIiIAIiIAIiECgEZCAEmg9JntFQAREQAREQAREQAREwB8IyAYREAERyGcEJKDksw5Xc0VABERABERABERABJIJaCsCIiACIiACnhCQgOIJLaUVAREQAREQAREQAf8hIEtEQAREQAREQARykYAElFyErapEQAREQAREIDcJHDlyBM8//zzatGmD999/H4mJiblZvRt1KYkInE0gISEBkydPxr333otrr70Wd999N/7++++zE2bjys6dO9GxY0fcfPPNmDJlCk6dOpWNUpRFBERABEQgvxKQgJJfe17tFgERyDaBkydPYuPGjRgzZgyeffZZPPzww/j6669TDU45cH399dfxwAMPmDjmyXaFAZjRX9vPgdn69evxyy+/YMSIERg0aBA6depkAo+nTp2K3bt3u0/cz1P+999/WLRoEXj//fzzz1i3bp2fW+w/5pFZVp9z/7E2eCzZtm0bnnjiCXzwwQfYu3evadj+/fsxbdo08PNrLuRgM3PmTGzevBnx8fFGQImNjc12abxHVq1aZf4WDBkyBK+88gr43Offhi1btqQrzvD6M888Y/5ufP/99+mmcdegPXv24MUXXzRlTZ8+HVmJQXwuf/nll+Z5x79bH330EXLSfnftVDoREAERCCYCElCCqTfVFhEQAZ8SOHTokPkV//bbbzdfQPlFlANUfuHnl/0//vgjpX4OWmfMmAH+2skv04sXL06J86cDX9niT+3nrAsKXPfffz/atm2LLl26gIOd7777Dr/99psRwzhQ5vE777yD++10/fr1CwohZcOGDSmDKg6enAGpr/o9GMr15HMeDO31pzbweUlBgAJHWrsKFiyIkJCcf22lgOqUffjw4WwLCHzGUYTo1q0b+LeAouxff/2FGTNmmPNHH30U3bt3N38DnPq4/+KLL7B06VLw78a7775rBE5eTxsohpAHZ97wnkwbz+caZ5XNmzfPlMW/M0yfNp1zvnDhQiO0MB2fd6z/q6++wuOPP441a9Y4ybQXAREQARHIgkDO/xJlUYGiRUAERMCHBHKlaP7KOGnSJHTo0MHMJjl69OhZ9fLLbkYzF06cOIGVK1eelSe/XMjr9lNEmDBhAnbt2pUiJmTGnn05d+5c8FfiQB9YcJCUWVsVd4ZATj/nZ0rSUXYI8HPH52zae7ZcuXJ48skn0aNHD4SFhWWn6JQ8nHXijRkXK1aswKuvvoodO3aklJ3eAWen9OnTJ5WIkpSUlJKUz8Zly5alnDsHx44dw5tvvokHH3wQ/fv3xyOPPALW6cRzv3XrVlDA5zED/y6lJ7Qwjnk5M+bAgQM8TRV47bPPPks1gzJVAp2IgAiIgAikIiABJRUOnYhAbhNQff5OgF9k+cXzww8/NFO+07PXsizUrFkTl156aXrR5po3vrSbggJ0k5ftL1CgAEJDQz0mR0Hs7bffRkaDEo8LzOUMXO7ApQ9OtRx8RkREOKfauxDw1ufcpUgdekhg06ZN4PIaJxs/t5wdwWfvNddcg6ioKCcq23sKKBQMnAKy85ng5+qTTz5x+7lAQYgzRThjhPVWqFCBu5TA+JQT+4DpOBPOdUkOn0EUgVm3ncT8z1k6Bw8eNMfcFC5cGKVKleKhCYyn75gbb7wRvXr1ytReijhMbzJqIwIiIAIikCkBCSiZ4lFklgSUQASCmAC/yL733nv4888/z2olfxVt3749Ro0aBfrNeOutt1C2bNmz0jkXSpQo4Rzmy31etv+cc85Bu3btEBkZmYp9vXr1zJKscePGgWHkyJG44oorUi0TWLt2bapBXaoC/PyEv3QfP348xUqKJxxkpVzQgSHgzc+5KVCbbBFYsmQJXAUBLre77rrrUn0es1WwSyZvfCa2b98OzmpziuWyoquvvjrlWcIlMnzeUABy0ixfvhycMcLzIkWKcJcSKOrwHnQu/P777/j111+d05Q9RQ7XGXGrV69OieNBlSpV4Fo2RUEKLpzlwj3TMFDA4ZJTOtHlOQMFGi4r4rGCCIiACIhA5gTyvYCSOR7FioAI5GcCdLg5a9asFASWZaFhw4bG+Sid791zzz2oWrWqW9PK+Wsi18vzSyvfKsE9f1l1/eLsVMQvvvTZwTdF8O0pHETQL8fnn38O+rFw0jl7Tn1n+UzDtCyfe57TTs6kcNJmtGedXLv/3HPP4c477zRvvmDdnTt3hjeWH9E+d9rPL/p8+wZ/OWU7brvtNnDpFJ310mcJv+hn1IaMrluWZXyfcMo9/Sg46UqWLIlKlSqB4g5DtWrVzDIB9quThmznz5+f7vR2MnOnn+g08rHHHjNv/WCfs41O+Wn39Hdwxx13GF8FzJc23t06mY9pXWf+sO3Fixdn1FmB7aSfnq5du4L3Dn+1vu+++4yvH9pMW5jmrIz2BdYxYMAA0z72GQPvb95L9AmR3j1uZ8vW/7z/+Ws+71Ha+dRTT4GONLNV2OlMOfmcs2767KDT00WLFp0uMfWOfcp7f+jQoZnOAmDb6EuDTo3Jj+3jMyCjcllLdvJw2cnw4cPNm23YV+xr+uqYM2eOcTbMctMG9j3vAbJ/6KGHwDzMy374+OOPM3Tuys8rP7dcgsPPMvMwLz/Paf11uAoCnDHGAT2XsJCdq7NV9heX83CJHW1Kz9ZvvvnGfIbS2rZv3z5wqYuTh597T2e20G62yymD4gnb5zxLKKTzs3P99dc7Scxz2/E/VLp0aViWlRJH0ch5JvBZTR8p5J2S4PQBP8/sI57yM5V25kqtWrVS/S1ifbw/mN4J0dHR5hlXsWJFNGjQIJUdrvyd9NqLgAiIQDASyGmbJKDklKDyi4AIBC2BtF9AW7dubd6yUL169VRfPNMD4PolnfH8os8vvPy1kefc80v+okWLeJoSKFZwsM2BCqdU0y8Dv0zTfwcHAxw48Au8k4Hxs2fPBp0RMg3TMo57ntNJIN8ExDfO8As441wD0zE/RQouVaI9zuCAZfOX1sGDB4MDD9d8WR1np/1sFwei/HXUWXrCAQAHFVzrzzbQTvpJoG1Z2ZA23rKsLPvNsiywn12FBvYbnU26lpdVXHX0XQAAEABJREFUP1E8oLDAPOzHTZs2mSVgtJ2zXcidca6Bfgo4yI6LizNOIV3FO6bzpE6mZx2unCzLSvfXfA7GOKCmzfyFm/n4qzXFATqbpM0cyL/88stnCQBsIwUW2sp7Gqf/8Zj3Et9KQmeaPD4dle2d4wSTohXvUdrJX/Y54Mx2oXbGnHzOKQ7QiSdnKtExMcUJu8iU/8mBgiDvIb4F6dNPPz3LDw/7iIw5o42zF8ic+dg+3juc5ea67ISF5yQP+/LHH3+E8xljX/PeYv+yL3k/sA4nkDXjmI/sOQODeRjPOAq75MBzJzj28fPKzy0H5/wsM555+XnmPecIB2wrrzOegTNF+HngM4HsaBf7mraxPsZRYOGbs5xymY+B7eLriZmP9wbbyusMtIt18ZiBs0csy+Kh24G2uZbBZTOWlboMy7LS/azB/keBxXWmCD9DzrOZQhH52snS/Z8ceW8wPe9bJ5FlWUbMd865Z7ncu4bmzZuDQguvFStWDBRVeczA5yzL5rGCCIiAXxOQcXlMICSP61f1IiACIhAwBPiFNa0wkJHxFC8yinOuc4q366+fHBTw12x+kXXSpN1zQOU6IODgjb/+cyCTNq1zzkEDBzgsO+1gY8GCBXjttdfAQbuTPu2eAxIOptNez+zc0/az/L59+5rXi2ZWLr/gc1YNf6l3HcRklseJY/+lbb8T57rnUhf6RnCucRkMB03OuTv9RCGCr11lHs504S+/PGb46aefUi0B4DUyHjZs2FkCBeMYPK2TedIGDvRcB0yM54CUA1zalBlPxvHXbwoiDkP2BUU3zlxiWRkFigovvPBCukvhMsqT9jqX0XEQn1ZIYDre2/feey8oBNJOXstJ4H3izuecg1gO4p26mCft55D28PPnpOHsCeZzzsmfy/94T5Onc911n/b+y04e2sHPDOtxFSpc62EaPlvo+NS5ToGDzkzZ94x3rqfdc2Dveu3bb78F68qoTUxLocB57jBdegN+pmOgzeTG/udni9cYeM68PHYC7XSY85hLX7h34l33/Ey4PoNd4zI6Tvt8SC8dP8///PNPShQ//3wO8ELRokVTLbWhOMvnH5/7rj5g+AzibDjayHwMFIUoZrPNnLnCawwUZCjM8NgJ/FvhHHPPdnIGEMvlOe2hXTxmoA28h3msIAK+JaDSRSCwCUhACez+k/UiIAI+JMAlHa5fXvmrKWdz8FfktAOltGbwi27aa/zF7+KLLwZ/ye3du7eZNVK3bl2TjF+40w6gOdWb09c5pZ9TzU1Ce8NfYvkF2j4EB/augwP6+WA+7hnvGmg/fbpwAMbrzMf19hyc8JzBsizQzqZNm4K28kv5hRdeiMqVKzPa7eBJ+2kHB3eOjwDXStgO9gHFJuc603P2zsaNG51LXt1zwOowYsFkz8EHj7PTT5yxxOnyzM/Ae4fLZXjMwPbQQaTrgIcDm8aNGzPazBTIzr3BQSTLNoVksOHMEN4DaaP5yzzbTTtc4ygY8HXPvMayWQePGSwr+d7h/WNZqX+R5z1GHzMUgpjWk8ABM/M69zzz0j7+mk5fRDyn6MHZCPxs8NyTkN3POQe+HPQ6dbHdvFedc+5537r6naFIQCGAceTHGWKcmcJjXmOwrNQcy5cvD6cMpvM0D8ukUMp7jPl5blmWWY7IGW30NeIMqmmbK0POQEvbZ/xM0t/G5ZdfbmYz0KcGj1kuA8ug4OXUxWvsLz6X+Ezhs4XH//vf/xATE8No4yA2LTvWU79+fVxzzTXmjViNGjUC+9kRXZiRS1EcNjxnCA8PTyVQkLlz79AmBqbLbkgrPLh+blkmP9+cXeN6nUs92Y+ML1SoEMiMxwwULThDkc9nio28xsD23nLLLahduzZPTeDzh69hZpscIZMRFFAozPCYge11rZ/XuMSoSpUqPDQhLSf2G203kdpkTkCxIiAC+ZqABJR83f1qvAiIQGYEODijgMFBkJOOX3Y5ELnrrrvw/PPPI71BPH+1df0iyoEVf+VnPr7SkgOWli1bgoMIp1z+iu/6hZcDB07dv/XWW3HDDTfAEVqYnoNWZxDAQa7rrILmzZuDS324bIB18u1AzOME1sNBM8/5Jdt1AMjBCJfP0M6XXnoJtJVLCuivwBEQmC+r4Gn7ubzF9ZdXp/zzzjsPnLrPN17QDp47cfzlmQMO59ybew5QOFBxyuQgj4MNnpNf2n7im3oy6ycOTunPwvU+YjnOAIi/3tNHDMtnsCwL9BfhTLVnWk/rZDn8pZr3K4/TC+wnLsmguOEaz8EYX53KpUZcLkE/F5ZlmSS87/iKZ+blAJf3n4mwN7wPOcuJ9w+XpHBWCNPYUeZ/fiYYx7zmghsbpmX/M6+TnKIeZ2106dIllc8ODgAp7tBGJ607++x+ztPy5eeH7FzrZN+7MnCNozhB/q72XnDBBRg7dizIie3m7LKnn34azv2XnTxkyP5w+tmyLHC50MCBA3HllVeCg3Q+oxzbXMVDChbOfcp4LslhWXxLDO2iUMDPKO1mPAPvOc5m4DEDn2VcSsPnEp8pfLbwmP5NyIdp0gaKKVzG+MYbb5hXGLdq1cr496BwwPKd9HXq1Elh41xjmZwl4py77tPmd41z95j3PO1z0nOmCWfxcQkXZ2hRZOdnxInn557PB6cPaZ/z2XbSsAwKmc69wOctnwH8TFHAdtIxns9vCi6uHCjIUJhx0lFk4vIn55x73gfsNwry9NHC2S1cesY4Bs5oYRx9MNHvE68piIAIiIAInE1AAsrZTHRFBERABFIIXHLJJeDyA9df9xhJEePff/8FnaxyQOA6wOOsEM5iYDoGfoFOm5/XncCBH51tOuf88syBCn/952CG6+K5VMeJp/DiDMo4YHOOGc8BAoURy7LAmQ/8Vd719cocRNGpJdOyHtdfJDkDhL9I09kql0VQSOCXbqb1JHjafooD/PLu1GFZFi666CJwMM7BCq9zTyauA6O0v4wznSchvVk1bG/a5Sznn3++Gbyl7Sf2Dx1qsg+y6ifOQHEVwSgacTkH83Fw6TpIZdqbbrrJ+GvJSZ1ZsSBzDsRc01FMoHjiDIg52OPgj/eSk473CQdolmWlem0qB3SO8MR7i46A+dkgJycvZ5Nw6YZzntWenzEOGJ10FE+4lIf2sBwKaU4c9xTVHBt47m7Izuc8bdn8HJKX63X2Lz+PzjXeK85AmrM0XJ8bzj3PzzfTsyzee7z3ec6QnTwUXcid+RkoRNJJLWeFsP7Ro0ebmR2MsyzLOFbmMQMH5hQQeczA2Xd0mEpBk4N+suagnnFO4IwQiknOOfuEA3P696FIwPuHXJx4Z8+6nGPeSxSonPM0+5RTOptNOTl9wLJdn7+0h8/g09E53lGocGaTsDB+dv/44w/88ssv4HOctvM6g2VZxllvkyZNeJoS+CxwfZZxRhqXGjkJOOuE4hDPmdbVJxPfVsT0jHMC2fF+4TmfYVxyxb7luRMo9lNg5J4CF/8WOHGue362mc71mo5FQAREQATOEAg5c6gjERABERCBtAQsywIHk/zF9JFHHjHLW1zTcPDAL6tcksMvpa5x7h7TXwgHFU56fvmniMFfiTmQ5kwSZxDGL8r89dCykmcEcHDg+uWagweKO05ZHKyxDNdBLIUR50s+Z9LwF2InPb90c5DGOvkLPwda9E2S9tdMJ7039mmX+/Tq1cuIVhxsupbPdvIXWddr3jxmX3LmDpc7OOXyl2YuOeB52n6iuMHBfHr9xIE+2VpWcj+xHzhAZjkM7OMZM2aAjlFdf+1lmynKUIBgOk/qTHtvpF1qwPJcAweozn3A6/yVn34rzj33XJ6mBNpC9ikXXA74imjnlPw4eHPOueerol1/QadoQ8GMcVkF3st8nSv3TGtZFsjUGZxTVCRHxjmB9xJFF+fc3b1lef455wDYGbSyHn7uyIDHTuA9wlkczjlZFihQwLy1xlXU4HUKVa7lOXmcPdl6mod56dOEg3weM1C4o6Nqzixi4H3o2M17wLW/2L+cUUFxiHnZRs5a4JI7CssUyTiTgT5PGMc0vNf5rHT6idfIgEuV6E+FcZz1QkGFzxvGM/De556B9yXFGR67hrTMXeOcYwoAvLedcz77HK5ZfSacPJntLSu1yJRRWjLjZ5kzOiwr+TngpKV46whlvEYOrvfyZZddljKzhjanFbrZZ8znBGdGC+8RPpM408S1PCedO3vLsuCIN+6kVxoREAERyG8EJKDktx5Xe0VABLJFgIMCfunnsgYOHKpWrZqqHGdQwYEIB0MceDsJ6CshM3GFX3SdQSLzcCDCmSQMPOY1/oJKPwN02snBOa8xpP01lAMV18ES0/ALOAcRPGZguRzY8Zi/brNMTpfnAI5f1PnFn3EMrJ8DfIoombWBaZ3gafs58Hfycs9BMPdpAzmSlXM9vV+fnThP9+TPvuUv7OxDJz+dLnJWBs9ZN9PxmIFsyJKBx7zm2k/0OcBrTqAQ43pf8Ndqcnd+CbYsC+wD12VXntbpem849Wa0pyjiKkixHY5Q55qHgzIOSp1rISEhZnYMz9lG1zLSiiOWdfZgM6P+ZXmugYNKfq6ca5x14ohQLCPtIJLp2Hc//PADnPub1zwJnnzOOavMddDPGTG8R13r42fGdZkcB838fKWdpUUhNL2+4/3mfJ6zk4e2OPl5zMA+pk3ky3MGLuGhsMEZaGTAawyWZeHqq682S4p69uwJLhFkWss6IwhQ6OByQ/pmYR4GPkfob4lv8GrTpg04Y4OfDcYx8J6noMJlRE5f8VnEOAb2I23ksWtI+yzj8jcyck3DWVWubaMI5BrvjWMKIBmVw3vixhtvNMsP+XnmTB+k+cdZPTVq1EhzNfmUn0vOOkk+gxFSKOI752TDe8E55+eP9xXPKTxRdOVxVoF/E9L2Jc8pYF9//fVZZVe8CIiACORbAiH5tuVquAiIgAhkgwC/DHMQR6eWnMruOijgL7vOYMBVFOCXWk/eEMJfhek0lF9kuQSCA/spU6aAPgf4xZmzQ+gjgQMHy0o9QOVgKe0XaM5uyWgATASWlVwG/b3wl0v6ZRg/frxZRsN4BpbBwQqP3QmetL9MmTLgl3mnXE4fTzvjhQIFp8iTpZPO+dXVOXd376SjYMDBCJ1mcuBIpqzHiefMHA6EnPO0+7T9RPGFM1jYT0zr2k885wDZdSDEQR6FAMYx8FdfDjZ5nFFIW2dm9waFLNdBKdvr3J8sn+KbM/DiOfuXyzJ47Bq4BMNVyOBgmHmZhuW79h2XJrky5D3qOmuCeZzZADzOLFB8cL1vuayBQgPbQD8hbA/zs50UM3jMwP5Mz6cO49wN7nzOOQjmDBunTH7+KYrxnuI17inmsJ95blkWuCSHxxT/OJuCxwxsJz9jPHYCPwPdu3c3s24oYmYnj1OWs+dgm88UBj5f6LeDfm74eedsMy6Lo98Vzoxy8nBPxq1btzbL6vg5mTp1KiiqOn3PtnJGEPuG6ecAe6YAABAASURBVBnIkMuFHn/8cfNGHjp+pr8U188t7ytHdOO9RPuYl8HhxmMn8N5zFa+5lIVLWpx4in2cDcP7jtdoN23gMQPFCdc6eA9RUGKcJ4Eik2WdEZE4M4pc2EYuyeOSJbYnozIty0KLFi1ShEjXdOTj+rlkXMOGDVM5xuU1J7AePlt4zs/BE088kcpJLa/zuUP/M1x6NXHiRPC+pOBFX0KudZEfn8fsO+ZTEAEREAEROJuABJSzmeiKCIiACBgC9B3AL8YcWPTv3x/0C8K17vwSykEG9/wl1SROs+EyCNeBIr+sPvfcc2adPAcr/ILNZT8cJPALK7/YO0XQASEHZ3xLBWct8JjLbuio8IEHHjB20E8Hl0Mwj+uvoRQYOLDhwIiCA6fJc7DkOrDhr8P8lZQDVC7TobNPzoRgHRxQcBDFwYDrUgjLssABHNz850n7OSCieOAUTVGBv3ZzkMZBJAfgXNLEL/1OGs7kIBvn3J09B9+ug1YuveJyqKeeegqsw7UMCkAUVZwBIuOy6icOXuhfIKN+siwL/GWX7Fmea6AQx3vNtT7GZ1VnZvcGB4/kxHIYODuJg2Xet/yVnvFcsmFZyQNB3su8Xyj88F4ge94HXHbBOJZhWRZclxfQXs4KYBzDrFmzwHubgh9D165d4fjcYTz5UwjhsaeBIgM/g+wv1uPk50CUy0wsK7kdHMxzKRLvYydNZvvsfs4tywI/o+TI8lkvHQpzRhd9ffAzSP9FjGPgTCaKcjzmANx1phE/n/yc0gkp8/GYHCkwkD3vz+zkYV2sx3kW8flAoYMDctrOzx3LpfDDZwFFFbLls4N56TCWsyh4nTN++MzgfcH2UbyjYMt0DBx0W5ZlPkv8XFGQ5f3Ge43PFS6No8jINjE9g2VZYD7Y/yzLSiUo8DlgX071P22lTyfLssx1cuOSFd6ztInHrMdE2hu+YYnBPjT/p71faQsFBTrspY0mkRsbztRwFWL49hxeo31uZDdJKOzwOWNOXDYU2Zz+ci7zGU/fSM65655lOIImr/MeY5/z2An8nPMNSBRaXNPymeWalv3J56KTT3sREAEREIGzCUhAOZuJroiACPiUQOAUzi/UnJLPXyg5COSXdA6Ouf6fAw6KH66toTDhDKY4MHH94s7BFX8t5eCIAw8OtOmbgF+8OQjm1HinLMZxQMjlIwx8Cw9/VaR44/y6zy/JzMc8/BLMgSmPGWgvB0Csi9PkOWjidQYO1DnLgV/Q+Ys5B48cWHPWCQdQ9OdB4YADVZbDPAxcquHJwNeT9nPQQV8KrsICp+9zNgw5cBDOQR0Z0hbLShYiOCDlubuBA30OoJz09JPAtjvnzp5T6ynYcLDhXOOevHPSTywjo4EQfyFu1KgRk6QKOanTsizQn4VlJQ82+av8tGnTwPuX9yB5clmY6ywK9jn7nvcC2XPAy0GVYxQHcRQsnHP2HW10zrnnjAIu32Dg/cV6eJ2B9y3FNR5nFXg/uA5SHd88LNPJy1/fKTzRCSwHpM51fjbZTrbZuZbRPiefcy614ODUKZufT35OKTrRfwvPGWdZllkK4/prPwUMfnYZz8DPKZ8r/OxyEMu+4HV+Vp1BbnbycEYDRUqWxcAZGvSLxGcLA5cmUhB2uLI+zrJj/RRzaRefXRSGKIzwvqDQ5qRnmQzMw+VJdPpLoYUCCH1HPfroo+atPxR2ycZhwjz8rHm6xIZ9zfuQ+RloJ+9ZMudMHed+47Oubdu2cJ7JTMv7yTUvBRiKhJ999pmZlcE0uRUouPDz4Fofn+NVqlRxvWSO2SdcSsU2mQsum/QEF9fnHMukEOuSJeWQ5ZIn985F3oN8Njrn2ouACIiACKQmIAElNQ+diUDWBJQi3xCgCMDgToM5EOBAzrKSB6v8AktHjRwEZpSfX+YZb1kWuDQj7ZfpjPLx12MOSpwvvfyC7BxnlIfX+UsvBRLnjRD0KcFfLxmXWaCN9I/AL/yZpXON86T9zEfOnHXiOqDk9bTBsixwWQ0HfWnjsjrn4JWDjYzScXDC2Ub02+A6c8NJb1k56yeWw36iU0ky5TkDB3gc0DKO567BsnJWZ+PGjVO9VcUpm221LMssnSJ3d+493uOc/UF7nXJoMwfNznlme4pHFGYoumSWzomjgNW6dWvn9Kw9GXbr1s0sV6BNDz74oGmPk5D3IO1zzjPa895jyCje9ToZuH7OWT4/G5ndV8x/xRVXIO09S1GDs0yy4scZF464lp085MR6uKctmQU+I+gUtmXLlqBdFPYsK/mZllk+ikjXXHONSUJb3amL/duxY0fj44MZ084Qy2jGG/u6m93vvJ+YL71gWclvv+Gsi7TxaUUoJ57PUec4q31aW7NKn168ZVmggMn2OPF8xro633Wuc0+uaT8PFC9dBSGmY3Blw88BxWNeTy9wJh+FQCeOM4w4A805114EREAERCA1AQkoqXnkizM1UgREwD0C/OLJwSV/WeXAIm0uXuOAioPK9AbdHJRxSj4HPWnz8gt4586d4cyiYF1M26FDh3TXurMuzgChA1s6XnQdoLAs1y//HHhYVupBD7+Uc3r77bffnjJNniIBy3N+3U5rI+ugWEEHkRxIpY3P6tyT9rMsDvbpI4HLXDh44zXXwDaQEQddHLi6xrlzzDzkyz5zTe+0k0tbKExlNsDPST85dZI3hQSnjWTrOoBx0jn7nNTJARl9sjj3GcukSMVZTTxm4CwOzqxiuvQGWhT6yC29e9zJz70TyNk55p5iDWc9cUYUB8285k6wLAuc8cDZSSzDyWNZFvhZGDRokHlDlnOd9xvFKX5W2Kes04nLbE++OfmcM3+/fv1ARmTlWhfPeZ1+QNJyYToKD5zNQQGGdvOaE9iG9PJmJw/ZcHkRBQVXlk5dvBcp1HDWV7t27VKW1VD0YR8w3knr7FkOZxPxGUJ+jhDA+5vLFV3vOSePZVngbAi2izP6XGdbMD3vS8uyTP2O0It0/vE+4v3EPqYdrkl4z/OZzHvBslI/B5mOz2P6r+Jzk+cMFBw4E4PH7gRXWy3LgussLnfyO2k4a8rhbVnJs5RovxPvuuf9w2cf/x451zkjjs9F59zZM43Dlp9pCi1OXNo9+81VkCJPXkubTuciIAIiIALJBAJRQEm2XFsREAERyAUCHFxygEDngPRdwqUPDFw3z2njHJTw1+WMBt0cTFCAYHp+4acjv7Fjx5q3WvDLr2sTWAa/TNMJIdOzHgZOMefSCzqW5RfjtAMtfuGlaOKUxUEN8zAvA8v64IMPQIHCslIPKLg0h44E6fyUaZ3A9tIO/nJNBk7Znu49aT/L5mCU4gJ9L7jbBuZzN1A0Gj58uOHPtrLdnrYzu/3kaiMHwWwf76lnn30WHBy5xqc9zkmd7AMKU059XJZDAcK1Dt5T/DWccbxfyIaBeXjO+5I2uOZxjtMOrjmYpu8L5mf7yJgCAvvWyePunlzoo4dlsCyWyXuDnwXeu67lWJYFDprZn2wHRQPX+MyOeY/n5HNONmREX0dO291hR5s40KUoys8487CNLIOBZbJspnMN2cnDGVh8/tA3jVMP62L/cgkf70MKCa71kD9tIHPXPLSNzwiKP+k9kzhbYvTo0WDZrIOB/Ue/Rnz+scy094NlWeB1Lr1iH1LQcbUl7THz875ybQ/tYj28l3lPp83jnPPZy/YwLfcUjijKOPFZ7S3rjK1c/nPddddllSXdeMs6c8+y3Wy/ZaV+RrtmZJu5FIrtpN1c3sg+ck3DYz7n6Oicabi0ifl4PaPAtjM9edAfTGaCbkZl6LoIiIAI+JCAXxUtAcWvukPGiIAI+CsBfkmlo1cOtBhcHfG5YzPTc0DHX4D5CyzLyywf07MeBv4imdlggOvV6afAtTzOSGFeBpblGpfeMX9xZFonpDdoSy+fu9dogyftZ3vZbsce5ne3rqzSuZbNdmeVPrN42uXYSHtZdmbpXeNYN++prO4F1zw8zk6dtIv2uVOfp+XT1wXtcoJlWeAv3uTiTn1Ovsz2ZMSyWCa5ZZaW9mf3/nWth3WxrMzqShtnWWfaTt7knjZNRudMyzysl/wsK+OBtFNGTvOwLnfa6FoP87hrH8tmegb2H/k6tme0Zx6GjOLTXne1zV27WAZtoU1kzjJ4zdNAOz2pM6PyWQ5DRvGu1y0r+R7Lym62iWnc/Sw4PNy1w9UmHYuACGRFQPHBREACSjD1ptoiAiKQLwns378faQWUfAlCjc51AnTgSSesuV6xKhQBERABEcg9AqpJBEQghYAElBQUOhABERCBwCTA14Q6b55gC/jLo2Vl/es10yqIQE4IULjjG1ecMizL8uh119A/ERABEcgFAqpCBERABLxFQAKKt0iqHBEQARHIIwJpX9VKPwZp/VLkkWmqNsgJULhzfS0tHZ/Sn0KQN1vNE4HcJqD6REAEREAE/ISABBQ/6QiZIQIiIALZJcC3uHDgyvz0D5GV80WmUxABbxCg/we+QcYpi69DTu+tIE689vmVgNotAiIgAiIgAsFBQAJKcPSjWiECIpCPCfAtK3zTAt9Awtf88tWY+RiHmp6LBOh4kq/j5mtjH374YfB1qLyWiybkTlWqRQREQAREQAREQARsAhJQbAj6XwREQAQCnQCX7TzwwAOgeGJZ8n8S6P3pbft9WR7f8nHFFVfg1ltvRXR0tC+rUtkiIAIiIAIiIAIikKcEJKDkKX5VLgIiIAIi4AYBJREBERABERABERABERCBPCcgASXPu0AGiIAIBD8BtVAEREAEREAEREAEREAERCDQCUhACfQelP0ikBsEVIcIiIAIiIAIiIAIiIAIiIAI5HMCElDy+Q2QX5qvdoqACIiACIiACIiACIiACIiACIhATghIQMkJvdzLq5pEQAREQAREQAREQAREQAREQAREQATykEAuCSh52EJVLQIiIAIiIAIiIAIiIAIiIAIiIAIikEsEgrcaCSjB27dqmQiIgAiIgAiIgAiIgAiIgAiIgKcElF4EMiAgASUDMLosAiIgAiIgAiIgAiIgAiIgAoFIQDaLgAj4hoAEFN9wVakiIAIiIAIiIAIiIAIiIALZI6BcIiACIuCXBCSg+GW3yCgREAEREAEREAEREIHAJSDLRUAEREAEgpGABJRg7FW1SQREQAREQAREQARyQkB5RUAEREAEREAEziIgAeUsJLogAiIgAiIgAiIQ6ARkvwiIgAiIgAiIgAh4m4AEFG8TVXkiIAIiIAIikHMCKkEEREAEREAEREAERMDPCEhA8bMOkTkiIAIiEBwE1AoREAEREAEREAEREAERCC4CElCCqz/VGhEQAW8RUDkiIAIiIAIiIAIiIAIiIAIi4EJAAooLDB2KQDARUFtEQAREQAREQAREQAREQAREQAS8R0ACivdYqiTvElBpIiACIiACIiACIiACIiACIiACIuA3BCSg+KwrVLAIiIAIiIAIiIAIiIAIiIAIiIAIiECwEMg2BDj2AAAQAElEQVRYQAmWFqodIiACIiACIiACIiACIiACIiACIiACGRNQjFsEJKC4hUmJREAEREAEREAEREAEREAEREAE/JWA7BKB3CAgASU3KKsOERABERABERABERABERABEciYgGJEQAQCgIAElADoJJkoAiIgAiIgAiIgAiIgAv5NQNaJgAiIQPATkIAS/H2sFoqACIiACIiACIiACGRFQPEiIAIiIAIikAUBCShZAFK0CIiACIiACIiACAQCAdkoAiIgAiIgAiLgWwISUHzLV6WLgAiIgAiIgAi4R0CpREAEREAEREAERMCvCUhA8evukXEiIAIiIAKBQ0CWioAIiIAIiIAIiIAIBDMBCSjB3LtqmwiIgAh4QkBpRUAEREAEREAEREAEREAEMiQgASVDNIoQAREINAKyVwREQAREQAREQAREQAREQAR8RUACiq/IqlwR8JyAcoiACIiACIiACIiACIiACIiACPgpAQkoftoxgWmWrBYBERABERABERABERABERABERCB4CQgAcW1X3UsAiIgAiIgAiIgAiIgAiIgAiIgAiIQ/ASy0UIJKNmApiwiIAIiIAIiIAIiIAIiIAIiIAIikJcEVHfuE5CAkvvMVaMIiIAIiIAIiIAIiIAIiIAI5HcCar8IBBwBCSgB12UyWAREQAREQAREQAREQAREIO8JyAIREIH8RkACSn7rcbVXBERABERABERABERABEhAQQREQAREwCMCElA8wqXEIiACIiACIiACIiAC/kJAdoiACIiACIhAbhKQgJKbtFWXCIiACIiACIiACJwhoCMREAEREAEREIEAIiABJYA6S6aKgAiIgAiIgH8RkDUiIAIiIAIiIAIikH8ISEDJP32tloqACIiACKQloHMREAEREAEREAEREAERcJOABBQ3QSmZCIiACPgjAdkkAiIgAiIgAiIgAiIgAiKQOwQkoOQOZ9UiAiKQPgFdFQEREAEREAEREAEREAEREIGAICABJSC6SUb6LwFZJgIiIAIiIAIiIAIiIAIiIAIikB8ISEDJD72cWRsVJwIiIAIiIAIiIAIiIAIiIAIiIAIikCWBgBdQsmyhEoiACIiACIiACIiACIiACIiACIiACAQ8gbxugASUvO4B1S8CIiACIiACIiACIiACIiACIpAfCKiNAU5AAkqAd6DMFwEREAEREAEREAEREAEREIHcIaBaRCB/E5CAkr/7X60XAREQAREQAREQAREQgfxDQC0VAREQgRwQkICSA3jKKgIiIAIiIAIiIAIiIAK5SUB1iYAIiIAI5B0BCSh5x141i4AIiIAIiIAIiEB+I6D2BjmBw4cPY8mSJZg9ezZ+/vlnTJ48GZ9++ineeecdvPnmm3jxxRfx1FNPoWPHjrjnnntw0003mcBjXmMc0zAt8zAvy2BZLJNls44gx6jmiYAI+CkBCSh+2jEySwREQAREQAREwB8JyCYREAGHwM6dO/HXX38ZgaR///7o0KEDbr/9dvTs2RMvv/wyhg4dig8++AATJkzA1KlT8fvvv2PevHlYvnw5Nm/ejH379iEhIcEEHvMa45iGaZmHeVkGy2KZLJt1sC7WSYGFNtAWxy7tRUAERMBXBCSg+IqsyhUBERABERABfyQgm0RABEQgGwQ2btyIn376ycwkeeaZZ3DrrbfigQcewCuvvGIEkr///hu7d+9GSEgIatasiWbNmuHyyy9PmV3y2GOP4emnn0a/fv0waNAgvPvuuxg/fjy++eYbE3jMa4zrZ6dhWubhzBTOUmFZLLNWrVqIjIw0dbFOCiy0gbbQJtrGmSu0ddOmTdloqbKIgAiIQMYEJKBkzEYxIiACIiACfkhAJomACIiACOQOgf/++8/MIHnwwQfRqVMnDBs2zMwkWbp0KY4ePYro6Gg0aNAAN998s1mWM2rUKHz33Xd46623jFDiiCDt27c3QoojgtStWxfnnHMOihcvjvDwcBN4zGuMo1DCtBROmJdCCsuisDJ8+HB8/fXXGDt2LF566SU89NBDuPLKK0Fh5eTJk6BtnLlCW5nv4YcfxujRo7Fs2bLcgaZaREAEgpqABJSg7l41TgREwA8JyCQREAEREAER8EsCp06dMr5LKFLcd999ePbZZ40Pkx07dpiZJRdeeCHuuusu9OnTB2PGjMFXX32F119/HY8++iiuuOIKVK1aNdfaVaZMGTRt2hS33XYbevToAdqcVlihuLNt2zZMnDjRzH7hbJaRI0dizpw5OHbsWK7ZqopEQASCh4AElODpS7VEBHKJgKoRAREQAREQAREIFgJxcXGYMWMGBg8ebJy60s/Ijz/+iD179qBgwYK45JJL8Pzzz5uZJfQ5QmHl4osvRtmyZeGP/1yFFYo7XBrUpUsXM1OGfla+/fZbM3OFYsprr70GtlX+U/yxJ2WTCPgnAQko/tkvssqXBFS2CIiACIiACIiACORzAvRXQgesjz32mJlF8uuvv2L//v0oVqyY8V1C0WTSpElGPKGIEqi4uDTo+uuvN23kUh6+6YczUzgD5Y8//jAzVx544AGzX7lyZaA2U3aLgAjkEgEJKLkE2pvVqCwREAEREAEREAEREAERyA4BLsfh8psnnnjCOH/lrIxy5cqhTZs26Nu3r7lGfyOBLJpkxIXtbNu2rRFT6K+Fb/KpU6eOSc6ZKN27dzczceQvxSDRRgREIB0CeSGgpGOGLomACIiACIiACIiACIiACPiKwJYtW4xD2McffxxffvklDh06BDpspWjAmRm83qJFC19V73fl0l9Lu3btMGTIELOkp2XLlsZGzsShgMTlP4sXLzbXtBEBEcgRgaDKLAElqLpTjREBERABERABERABERCBMwQ2bNhgXj3MGSeTJ082b89p0qQJnnvuOfM64auuuupM4nx6RGe0vXv3xhtvvGGc4RLDjBkz0KtXLwwYMAALFizgJYV8S0ANF4EzBCSgnGGhIxEQAREQAREQAREQAREICgLr16/HiBEjQOGEr/U9fvw4OMOkX79+eOWVV9CqVaugaKc3G1G/fn3zOma+hpl+U/iK5VmzZpm3DvGVyXPnzvVmdblXlmoSARHwGgEJKF5DqYJEQAREQAREQAREQAREIO8JTJkyxbyC+LvvvkNSUhIuu+wy8I0z9HHSrFmzvDfQQwtyO3nNmjXBN/dQgLrttttQpEgRzJkzBxSf3nvvPRw5ciS3TVJ9IiACfkJAAoqfdITMEAEREAEREAEREAERCEoCudYozjrhTAlnkH/llVdi2LBheOaZZ9CwYcNcsyNYKqpUqRIeeughM5PnnnvugWVZcMQpCirB0k61QwREwH0CElDcZ6WUIiACIiACIiACIpAPCajJgUDAdWBfpkwZ9OjRw4TatWsHgvl+bWOpUqXQvn174yOlUaNGSCtU+bXxMk4ERMCrBCSgeBWnChMBERABERABEfA7AjJIBIKYQNrBPGed8A0y3Adxs/OkafXq1cOrr76KDh06oECBApqNkie9oEpFIG8JSEDJW/6qXQREQAREQASyJKAEIiACIpAegYxmnXAGSnrpdc07BNq1a2dmo1xwwQWajeIdpCpFBAKGgASUgOkqGSoCIiACAUtAhouACIiACHiRwMaNG5HW14lmnXgRsBtFnXvuuXj55ZeNj5SoqCjNRnGDmZKIQDAQkIASDL2oNoiACPiYgIoXAREQAREQAf8gsGTJEvTv39+8FYYzTRxfJzz2DwvzlxV8S88bb7yB5s2bp8xGmTx5cv6CoNaKQD4iIAElH3W2mpqPCajpIiACIiACIiACAU9g5syZ6NmzJ3bu3InWrVtDs078o0tr1KiBF1980fhGoUUffPAB3nnnHR4qiIAIBBkBCShB1qHB2hy1SwREQAREQAREQATyM4HvvvsOAwcONAg464FCimadGBx+s2nXrh26du1q7Jk6dSr69etnjrURAREIHgISUHKnL1WLCIiACIiACIiACIiACGSLwIQJEzBixAiTt2PHjsbvhjnRxu8IXHvttejbty8KFy6MuXPnolOnTjhy5Ijf2SmDREAEskfATQEle4UrlwiIgAiIgAiIgAiIgAiIQPYJcNbJp59+agro3bs32rZta4618V8CLVq0wNChQ1GxYkXQ4e99991n/KP4r8WyTATSEtB5RgQkoGRERtdFQAREQAREQAREQAREII8IJCQk4OGHHwb9ntCEIUOGoGXLljxUCAACFSpUAH2h1K1bF0ePHkWXLl2M498AMD04TFQrRMBHBCSg+AisihUBERABERABERABERCB7BCgk9ibbroJ27ZtA1+R+8knn6BOnTrZKUp58pjAoEGD0KpVK2MFXz09ZcoUc5zVRvEiIAL+SUACin/2i6wSAREQAREQAREQARHIhwRWrVqFBx54wLS8fPny+Oqrr1CqVClzHkCbVKbu2LHD+AV54oknzKyae+65B7fccgvoL+THH39MlZYn8fHxePnll0HBgb5fJk6ciH///TdgfYk899xzKX363nvvQSIKe1lBBAKTgASUwOw3WS0CIiACIiACIiACIuAzAnlT8K5du9CtWzdTeb169fDRRx8hJMT/v64fPHgQ8+bNw+eff25mzZgGuGw2bNiA+fPnY+3atSZ+3759OHbsmElx6tQps3fdbN++HbNnzzZLXvj2odGjR+P5558H3z7022+/uSYNmOM77rgDAwYMMPZSRJkzZ4451kYERCCwCPj/EzmweMpaERABERABERABEch7ArIg4AjQ58mjjz5q7K5cuTLefPNNc+yvmy1btmDMmDF47LHH0K5dO7z44ov4+OOPMW7cuLNMbtKkCV5//XUMGzYM77//PugUlzNrfvjhBzMLJW2GatWq4e233wZnbjzyyCO4/vrrUbNmTZOMs1PMgcuGb7n5/fffkV6cS7I8P2zcuLERgmgIZ9csX76chwoiIAIBREACSgB1lkwVAREQAREQgfxCQO0UgfxGgEIERZQyZcqAMxT8uf0UKij2fPnll9i0aZMxtXr16kbouPfee8256yYiIgINGjRA7dq1UalSJZQsWRLR0dGuSc46rlGjhvEdwqU+dMD61ltvgYJLmzZtzkrLZUAUnG6++WazVIjpDhw4cFY6f7hwySWXoFOnTsaUp556CuvWrTPH2oiACAQGAQkogdFPslIEREAERCCwCMhaERABEXCbwNNPPw36CSlRogTGjh3rdr68ShgZGYkbbrgBl156qZlR8fXXX4O+Sih00G9Lbtt15ZVXmpksRYoUMUuFKLbcddddRkyhKJXb9mRV34033og777zTJHv88cfNsiZzoo0IiIDfE5CA4vddJANFQAREIC8IqE4REAEREIHcIPDqq69i2bJliImJwciRI3OjSrfqoD8WLreh3479+/efladz58549tlnwRkVFFTOSpCLFyicdO3aFV988QVee+01XHzxxab2JUuWIDEx0Rz72+b+++/HVVddZczqH4jD0gAAEABJREFU3bs39u7da461EQER8G8CElD8u39knQiIQHYJKJ8IiIAIiIAI+DkBChR//vknChUqBAopFFHy2uS4uDi88cYb4ACfM0tmzZplZsfktV3u1t+wYUP06dPH+GPhUqiCBQu6mzXX03Xv3h0XXHABKFZxCRLZ57oRqlAERMAjAhJQPMKlxCKQewRUkwiIgAiIgAiIQPASmDRpEihQcPZGr169ULVq1Txv7N9//w06bZ0+fbqxpUqVKsaR63nnnWfOA2lTunRplC1b9iyTd+7ciX79+oH+W86KzIML9INC/zGcLUMR5cSJE3lghaoUARFwl4AEFHdJKZ2nBJQ+vxA4mQTEHwAObQMObAb2bwBi1wJ7VwG7lwE7lwA7/gW2zVcQA90Dugfy7h7gc4jPIz6X+Hzic4rPKz63+Pzic4zPs/zy7FY785TAjBkz8OGHHyIsLAw9e/YE31KTpwbZlfO1wv379wdfSVyxYkXwLTHvvPOOceRqRwfN/+vXr8fcuXPNG4Q6dOiAf/75J0/bVrRoUXAmSrFixYwtnP2TpwapchEQgUwJSEDJEI8iREAE0iXAAcbxQ0DcdmDPymRxhAORuB3Akd3A0dhkQeV4HHDiGJCUADBPuoXpogiIgAjkEgE+h/g84nOJzycKJnxe8bnF5xefYxRZ+Fzj843POebJJfNUTf4hwNf/UjxhiymeNG/enId5HqKiokCHpt26dcMHH3yApk2b5rlNvjCgRYsWoJ8UikS7d+/GCy+8ADqdPX78uC+qc6tMzkB58sknTVoumeIrns2JNiIgArlIwL2qJKC4x0mpRCB/E0iMTxZMYlcDOxcDe+39IVtASTicv7mo9SIgAsFHgM81Pt/4nOPzjs89CiqJtiAcfK1Vi/KAwNixYxEbGwu+7rdly5Z5YEHGVfIVwVdffXXGCYIkhn5SKBJ17NgRkZGR5vXIFFXysnnNmjUD/c7Qhk8++QTLly/noYIIuE9AKXOFgASUXMGsSkQgQAnEH0hekrNrGcABRfwh4NTJAG2MzBYBERABDwnwecfnHp9/fA7uWwccO/ttJB6WquT5mADfEjN79myzZOfuu+/OMxKffvopvvvuuzyr318qbtu2LUaPHo0rrrjCL2bc8NXGnCFDPygff/wxTp065S+ocsUOVSICgUBAAkog9JJsFIHcJJB0Aji8C9izAsaXCae4Q3/Ac7MLVJcIiICfEqB4QhGFflTMrJR4PzVUZvkjgUWLFmHs2LFmxgNnn+SFjTt27ECXLl0wYcKEXHGiSiGAb5jhbIqZM2diypQp+Oijj0Bnqb169TIOa2+55RYw0HktrzGOaZiWeZiXZbAsXzCj7xE6cr3uuutyWrxX8t9///0oUaIE6FSWM1G8UqgKEQER8BoBCSheQ6mCRCDACSQeh3ECy4HBwS1AwpEAb5DMFwEREAEfEaAfFTMrZSlAQYX+UnxUlYoNDgJHjx4FxRO2huJJ7dq1eZirgb41OnfuDDpRpc8NChWpDfDO2eLFi01bu3btihtvvNEsS6FAMXDgQLz33nugf4/ff/8dTLd161bQeS0Dj3mNcUzDtMzDvPfbogLLon+WcePGYcUK+0ce75jrd6VUqlQJDzzwgLHr888/x7x588yxNiIgAv5BQAKKf/SDrBCBvCVAJ4p7V8I4gT2ZmLe2qHYREAERCCQCnJVCfykHtwJyOpu3PefHtVM8WbVqFbg8g7MtcttULgcZMGAA4uPjwZkWI0aMQOnSpb1ixsaNG83MEr6157bbbgNnkXCp0po1a9CgdlW0bFIXbVo3xV3Xt8Zj7a7Ds4/chle6d8DbfTvh4zeewpRRL5jAY15jHNMwLfMwL8tgWWQ4fvx49OjRA3fccQf4xpoff/wRFF+80hiXQijksI5ff/3V5WruHF5++eW44YYbTGWchXL4sHzOGRjaiIAfEJCA4gedIBNEIM8I0Fli7JrkmSdcupNnhqhiERABEQhwAod3AhSij+3LdkOUMTgJ/Pbbb5g2bRqKFi2K++67L08aSZGBFbdv3x5PPPEED3MUNmzYYGaTcDlQp06dzPGcOXNw5MgRnF+nOrrccz0+H9oLrz/zIHp3aofH29+I+9pejpuuuAiXNmuIJnVroMY55VG6eFFEhBcwgce8xjimYVrmYV6WwbK+HP48ejxwM5o3OhdxcXGYPn06hg8fbpYCccbL+++/D9qWo8adzkznsqxj8ODBmDx58umrubfjrBvOVFq3bh0ogOVezapJBEQgMwISUDKjozgRCFYCdErG6ed7VgHxB4O1lWqXCIhA7hJQbVzas289sH8DkCj/KLohgC1btmDMmDEGBZfunHPOOeY4tzecfdK7d2/cc889Oap67969xulq9+7dzawTLgeKjAhHi/ProMs9NxjRZOBT9+P6S5shpnB0jupKL3Ph6ChceXFjvPj4PaCY8uzDt+HS5g0RFRkBznj5+uuvQdvoGJa2pleGu9c4W+iFF14wPmv4xh7O2nE3rzfSFSxYEBRRWNa3335rxCIeK4iACOQtAQkoectftYtA7hOIP5D8KykdIMo5bO7zV41+TECmiYCXCND5NgXqw7u9VKCKCVQCY8eORWxsLC677DKzdCav2lGtWjW0bNky29UfP34cEydORPdu3cye503r18LTD92Ksa/1QN8ud9uiyYU+EU0yMppiCsUTiigfv/4UuKdNtC2trRmVkdX1iy66CEOGDEGRIkXMW4t69uyZVRavxjdq1AiOiMKlPPv2aYYb9E8E8piABJQ87gBVLwK5SiBuB8ybdeQgNlex51plqkgERMB/CJw8ARzcDBzY6D82yZJcJTB37lzMnj3bvFElr5bueKPBXP5D4cTM6rDFoHq1quC5jnfipSfvxeUXNcpV0SSj9jhiCm2ibbRxr20rbabtbENGebO6XrVqVQwaNMgsweKbcQ4dOpRVFq/G33nnnWjWrBl27tyJ77//3qtlqzAREAHPCUhA8ZyZcohAYBLYtx44tM2vbZdxIiACIhB0BI7sBfauAk4lBV3T1KDMCfzwww8mAZ22lilTxhznxoZvr5k4cWKOq/rrr7/AGRf0MbJh40ZUr1wO3Tq0xZvPPoRWTevluHxfFUDbaCNtpc20nW1gW9im7NTLN+OMGjUK7777rpmNkp0ycpKnTZs2JjvvKc1CMSi0EYE8IyABJc/Qq+IgJOCfTeJbdXYvA+TY0D/7R1aJgAgEP4HjccAu+zlMHynB31q10CbA2ScMFE6cwa992ef/v/3228Y3CX2B5KQyOmN95ZVXwBkX5UuXQMd212F478dw9SVNclJsrualrbSZtrMNbAvbRCEkO4YUK1YMeeXDpmnTprj44otB8USzULLTe8ojAt4jEOK9olRS4BNQC4KOAL+071gM6Et70HWtGiQCIhBgBJISAIrZ9EMVYKbLXM8JcKYAc3H2SUxMDA99HqZMmZKyxOPpp5/OVn0HDx4EHc5SgOHbce5re7ktnHRE2ysuQmho4A0baDNtH967o3kLUFhYqHkjEl+1vHt3YPkocoQ43lsUUrLVwcokAiKQYwKB9yTMrMmKEwEROEPgiP3FgNPG5Sj2DBMdiYAIiEBeE4hdCxzelddWqH4fEuDME4YKFSrAGfT6sDpT9OLFi82rhHnSp08fNG7cmIceBb4u96mnnsKsWbNQrVJZvPzkfbjr+tYoFB3lUTn+mJhtYFv6PdEepUsUBXl169YN7Kec2EtWuSXEnH/++fjf//6nWSg56TDlDT4CedAiCSh5AF1VioDPCfANEAc2+7waVSACIiACIpANAge3APSNko2syuL/BDhDgFZy9kl0dDQPfRoOHz4MLk1hJXxVMpd68NiT8Pfff+Pxxx/Htm3bcMkF9fByt/tQv3YVT4oIiLRN6tbAgO4dcG61iti/fz/69euHL774Ilu28+1KnK3z5JNPGlEjW4V4mMkR5HiPaRaKh/D8NLnMCjwCElACr89ksQhkTiAxHti/IfM0ihUBERABEchbAnw7j96Ilrd94IPaOaOBgb4ynMGuD6pJVeTRo0cREhKC5s2b4+67704V587JhAkT0L9/f5O0XZv/4fnH7kTxmMLmPBg3FcuWxNDnO+Ki8+uY5o0dOxavv/66OfZkU6JECTRs2BAHDhzAa6+95knWbKetX78+Lr/8ciPY+IkvlGy3RRlFIFAJhASq4bJbBEQgHQJ8ywPX2KcTpUsiIAIiIAJ+RmDPCiDpuJ8ZJXNyQoAzA5ifs08iIiJ46PNQunRpM4vixRdf9LiuXr164dNPPzX5nnrwFnS4+QpznB82L3S5Gzdc1sw0dcaMGejUqZM59mTDN/sUKVIE//33Hz7++GNPsmY7rSPM8V7TLJRsY1RGEcg2AQko2UanjCLghwT2rQdOnfJDw2SSCIiACIhAugT2rraf2yfTjdLFwCLAmScM1apVyzXfJ8gBomuvvdb4AmERQ557FFe0OJ+H+Sp0vvt69Hr0DtPmjRs3gkzMiZsbvpmnb9++JvXnn3+ewtNc8NGmTp06uPrqqzULxUd8VawIZEVAAkpWhBQvAoFC4OBWIP5goFgrO0VABERABEgg8TiwfyOP8mUIpkb/8ccfpjmcIRAaGmqO/XXjOtvii2HPoU71Sv5qqs/t+t+F9fHJG2feWsRZOZ5UWq9ePTz22GMmC0UUc+DjDe8xVvH777/j5EkJsGShIAK5RUACSm6RVj0i4EsCh3cDh3f6sgaVLQIiIAIicDYB71w5tg+Q42/vsMyjUg4ePIh58+ahUKFCaNmypc+tyMmbX+jvg7MtaCSFgyKFCvIwX4dSxWNAIYkQ+IYe+oXhsbvhpptuwvPPP4927dq5myVH6WrWrIkLLrgAO3bsMPddjgpTZhEQAY8ISEDxCJcSi4AfEog/ABzUG3f8sGdkkggEAAGZ6DcEjthCeNx2vzFHhnhGgOLJkSNH0KRJE9Anhme5PUu9dOlSdOjQAUOHDvUso536iy++AP192Idm6QqFAx4rABSSuJSJLOgXhm8m4rG74ZJLLjFOZd1Nn9N0TZs2NUVw2Zg50EYERCBXCEhAyRXMqkQEfESA/k7idviocBUrAgFAQCaKQDAR4PNcb+YJyB79559/jN0UUMyBDzcjR440pVepUsXs3d1woD127FiT/IbLmoFLV8yJNikEuJSJznR5oX///li3bh0P/TJwBgoNo3jHNzHxWEEERMD3BCSg+J6xahAB3xHQl23fsc2lklWNCIiA9wgk7NuCuNUz3Srw+J4NOLxujltp43etwZGNC9xKm6NEEsVzhC+vMsfGxoICSmRkpJmB4ks7fvzxR3D5TdmyZXHDDTe4XRWX/AwfPtykv+j8OqDzVHOizVkE6Ey3XZv/meuvvvoquDzLnPjZpnz58mYZD9/EQxEF+icCIpArBCSg5ApmVSICPiCQcBiggOKDoj0oUklFQAREwG8IxM77Entnf1OFgzUAABAASURBVIqEA1kvhdk7Zxz2zByDpGNZO9/eM3M0ds94D6fo8NXXreWyTC7n8XU9Kt9rBCiexMfHG/GkePHiXis3vYLGjRtnLtNpaVhYmDl2ZzNkyBDs378f51ariBe63O1OlnydpsPNV+CSC+ph27ZtGDFihMcsOCPk559/9jifpxm0jMdTYkovAjknIAEl5wxVQkATCGDjjXhyKoAbINNFQAREwLsEHIHD2WdWupPm5In4zJKZuJS0iQnm3OcbPt+Tjvu8GlXgHQLOr/++Xr4zdepUcLYL3/rSrFkzt40fNWqUeb1u6RJF8dSDt7qdL78nfOyu61CtUlnMmjUL77//vkc4PvnkE+OjZvz48R7l8zSx6zIezkTxNL/Si4AIeE5AAornzPwrh6zJnwT462R81r+a5k84arUIiIAIBDiBpBPAIfm3CoRe3LVrl1m+w9kgvhZQKJ6QySOPPMKdW+Gvv/7CtGnTEBYWiq733YSKZUu6lU+JgOIxhfFYuzaICC+Ar7/+GmTpLhdnZsiUKVNw7Ngxd7N5nM5ZxsMZL46Q53EhyiACIuARgTwXUDyyVolFQAQATiHnr5NiIQIiIAIiELwEju4Fju0P3vYFScu4fCcxMdEs3yldurRPW/XAAw9gzJgxqFWrltv1cNYKE999fWs0qVuDhwoeEKhfuwruvK6VyeGwNCdZbCimsZ8OHz6Mn376KYvUOYt2xBo6Cc5ZScotArlDINBrkYAS6D0o+/MfgcO7AP46mf9arha7EDh58iSOHtMUfxckOswnBLic5tiOlTj434/Yv2haqpB49IChQEeyaePSnicdP2LSHlrxe6oy0qbj+cnTS3cOLv05VdoDi7/F0c2LkBQfZ8ry+ubwTq8XqQK9S8D51Z8DZu+WnH5pdB6bfszZV+lwdsmSJShfugRuuNT9JT9nl5S/r5AdGZIlmbpL4/bbbzdJJ0+ejFN0EG3OvL9xXcazY4dmrnmf8Fkl6kI+JyABJZ/fAGp+gBGgcHJsX4AZHVjmJpw4gdj9h3Aw7ohPv/DklMoPfy7Ao32HY/P23Tktyqv5448nIDExKdMymcYbXyZZxppN2zH/v9Vgv2VaaRaRtCkru7MoQtE+JnDqZBIO2ILJpgndsfOnIdi3YLI55zUnJKUIKLPOinPSOPuTKQLK9CzTnkoRUH5KlXb/v1Ox6/dR2Pz5U9g9/V23HNJ6hImvNI5PFoU8yqfEuUKATlk5A4WV5ZaAwrrcCcePH4czY4KvLC4UHeVONqVJhwDZkSGjyJRseZxVaNmyJcqUKYM9e/Zg4cKFWSXPdjyX8TRu3Bgn7R9WVqxY4UY5SiICIpATAhJQckJPeUUgtwlQPDmZmNu15ov6Nm7dhW4D3kPbzi+j/TNvol3319D91fexZ59/+ppZsX4z4o+fwDFbsPCXDvrzn/9wx5Ov4vmhY3HkaPxZZlHw+Py7P3DL469g6NivsxRaziogzYW1m3fg+cFj0Xf4p/joq5/TxLp/Gm8zfOGtT/H6BxORmJS5+ON+qUrpbQI7vn/dzP4IiSiI6CoXoGiDa1G00Q2pQmjBoqbawrUuSXU9bTqeh0REm7RF6lyWZVorLMKkjal3deq0Da9HoRotEF6sAo5sWoitX7+AEwd3mrRe2xyVaO41ll4uaN26dabEmjVrgoNYc+InGw70N2zYgOqVywXf7JM8YMxZKGRJpmTrrgm33prstJfihrt5spPunHPOMdk2bdpk9tqIgAj4joAEFN+xVcki4H0CFFC8X2q+K3HOvyvw/JCxRhzhoH7GvCVGLOFshvNqVMaVF5+POtUrYfWGbRgxblqOZzd4GzAH/LtjD4BOAencztvlu1sexYY3bNFh2MdTQHs+/eZ3nEhMxNLVm/DviuSBhWtZS1ZtxJff/2lm9sxeuALrtuxwjfb4uGjhaBQtkjwIPnDoiPn1zeNC7AwnT55CYmIS9h86jBMnJFDaSPzuf870OL53oxFOKt06AKVbP4pijW9GMVtAcQ1hKQJKy7PiXNPxODRFQLk0y7QhYeGGCQUU5k0J59+IUi3vR4WbXkSJZu1wMuEY9swcbdJ6bcPnfqLvnFB6zc58WJCrgOJJ8z1Jm5CQgF9//dWTLNi7d++Z2SeXNkNoqL7uewQwncRkSBGFURRQyJjHWYUbbrgB9Fvj+CnJKn124x0BZePGjdktQvlEQATcJBDiZjolEwERyGsC8QcATufOazuCoP4CBcLwnz2Y/+zbGVi8cgPe+vgbMxB/q89jGNTzYfR44Bb073qv+eVu47ZdiDvsX4OXE/Zg/1h8gnkzQOGCeTctOzQkBJER4fhz3n8YN/V3bNsVi8Z1ayA0JASL0ggoFFu+nT7X3D2N6lTDkWPx2Lx9jznP7qZU8RiMfLGzCU89eDNC7HqzU9ax+OOIPeAjHxbZMUh5UhGgKEFfI6GRhVDy4g6wTs8GSZUo5cQ6feTsT5+mu3PSOPt0E7l9kTNZClZuBAo9nI3idkZ3Eh7d706q3Eqjek4TWL9+vTniDBRz4IMN36AzePBgTJw40e3SnQF+vVpVcPUlTdzOp4SZEyBLMqV4QsaZpz4T64nfmjO5PDuqUqWKybBx40az10YERMB3BCSg+I6tShYB7xLQ2xi8xrPGOeVRrnRxLFi2FsM/noKCURF4pdt9RjBxKokID0ORQgWdU7/aJyScwKHDR0EBgbbnlXGWZaFRnepmGdEvf/2LCmVKoMPNV6BEscLYuG03KEw4tlEsWbJqA+rXroo2rS+EZVnYFZvzQWF4gQKoVqkcuHfq8nR//ESimYFSomhhIwh5ml/pfUvgeGzylPSI0jUQUiAii8pOnY539qdPU+2cEyeNs3eup7d30jj79NIABSvUNRHH9yQPrM2JNzachYLM6/ZGNSrDMwIrV640GXwpoEyfPt3U4e4g3HWJiTNjwhSgjVcIOEwpoJC1Vwr1QiE1atRAREQEdu/eDfpc8UKRKkIERCADAhJQMgCjyyLgVwQS4wGtg/dal8TYwghFFC472RV7APfZg/4KZUqmKp/+NVat34ryttBSuFBUqrgtO/ag99CPceNj/XHtw33xSJ/hWLTi7AFTwokTmPzzX7i7x+sm3a1PvIIpv87BgbgjZy0LYl09Xn0fnPGSqjL7hMuIRo3/FpzFYZ/i+OkBf0R4AXBaMa+lDZzh8emU33Bnt1dx3SMv4Msf/kybxIgwPd8cjZ9nLTRxXMbCdLTz9q4DwSVNJiKTTekSMUaAYpKG51ZFlQqlbSGlpFke5fqWoKVrNiHuyDG0alovWfiJjMC2nbHMdlbgsqrl6zbjqVc/QJtHXzR8M/JF47RxzcZtKeVs3r4b9/cajFkLlplrbBd9r9zc5WUw/PnPUnPd2ezdfzBlRsyTA95L6VcuTXKYM23sgTgMHj3ZlMF+Z79O/3uxWZLEeCe889l36DVodIqAxPul68vvmHuAS8fS8w/DvLH7D+GtT74x5fPecuxnnGvY7GH7nLwJp+9HsuE9QRZ/LVzuRKfsaa8793dKBh8fnNi/zdQQVqik2We2iSxbG6EFi6JAkTKZJTNxkWXPBct0K225OggvWh6hkYVN3ow2YYVLmaiEfVvN3msb/Q3wGkpvFcS3nXCwWrhwYVSvXt1bxaYqZ+fOneAyofDwcDRr1ixVXEYnv/zyC44fP46m9WuZ521G6XQ9ewT4N4xsyfjnn7Pveyt7tWecKzQ0FM4yHn8SdjK2WDEiELgEJKAEbt/J8vxEQL8+erW3LctCpbLJg7Ga55THxeefl6r8bbv2Yog9UE6whQrOlnCd3UD/Kd0Hvm8Ek3NsseDixudh38E4vPHhRHDg7hTEQXK/t8fjgy9/BB29nlutEgraosF7n3+Pu7q/hjc/nJQiiDDPL7MXYv2WnUbU4LlrYFlzl6zCwUPJr12NO3IUxxNOoEh0wXRnXtD+Hq9+gAnfzgCX+jSpVxMVbYHo8NHUS5EoDuzedwA//7XQ1PvWp99gzKRfcOJEElo0roPypYq7mpHusWVZMP/Ze85GIatiMYVAm/ceOGTyJNgD97mLV6JksSKgj5kIW/gJCwvFIbsdjDOJTm9OnjyJL77/E8+8/hEoopQpURTNGp5rWFEIOZ0sZbd99z5wNs5uF2e/5H34SDwoBFCM+eqnWfjEFpPCC4QhKemkWW5EEcspZNfeA4Ynxat1m3cYO1tf2AAX2NxCQ5L/TFJM6jHwPfw2ZxFKFC2SMjAZOnYKFixd4xRl9ofijmLHnv2ggLRz7370HzHeFsZ2mxlN/y5fh99s0cUkdNksswWmx18ahR/+nI+QEAsXnX8u6OPFdRaPk9zT9jHfxm270KX/KHM/HrTtK2X3Ba9v3xXLXUpw9/5OyZALB6dOJplaLMsy+8w2xS+4FZXveAMh4QUzS2biSrZoj0q3DTTHWW1K/+8RVGjbL6tksEJCTZpTvnD2bf4OmOK18QMCFDZoRu3atbnzSZg5c6Yp96KLLkK4LaKYkyw2S5cmC8StmzXIIqWis0vgfxfWN1mXLFli9u5uuLwmISHB3eQep5OA4jEyZRCBbBFI/maYrazKJAIikGsEjh/OtaryS0X03cG28ktmdMFIHhonpBwgUyDhALj9TZfiYlsgMZH2hsLEyPHTEB0VgcG9HsbbfTuhT+e78Fi7Nth/8DC27Nxrp4KZkUARgINl/lo1btAzGPr8o3i3/xNoUrcGLMtCrC0uJCQkmvQcJHPJCx2ili9dwlxLu3EVJNLGuZ7TjpdGfmbEA4oAnw3tiRcfvxvT5y7BI72HY8PWnSnJC9ntZn2c3fHr7H8x/e8lRqygvd3vvxkOl5QMmRwUKVQQFU+LUhXsNhyNP26YMMve/XHgW474BgMuO6LflghbRDlui0AUNJjGCd9On2fEjiLRUXj5yXvx0cBuuKjRuejSbyTe++J7w9ZJm9Ge5SYmJSHM/kWO4saEaTNMP455tQcoTJAR2+zk37v/IGjPk/fdhG9GvYDRr3ZHz0dvR8smdU1fUaB5+5NvsN8WsJ556FZ88EpXPNfxTvTqeIcROyiuOGWx3nj7CzJFkITERIwcNw10cNu3y13o37U9uORq9cbUsxPYJ6+M+gyHjhxDuzb/w2dDeqLrvTcZsaObLdbRXqd87j1tH/O/+t6XoFD04G1XYeLw5/HxG0/j65F9cfu1l7BIE9y9v01ibXKfQIL9d+DUqdyvVzWmS2D16tXmui8FlHnz5pk6WrRoYfZZbbZu3Yo1a9YYYZ1/a7JKr/jsETj/vOo24zDQB87GjRvdKmTbtm3o1KkT3nzzTbfSZyeRMxOKdmUnv/KIgAi4RyDEvWRKJQIikGcE+Osrvzh7zQAVxEEu/XHEFI4GvwjxF/0f7V/+H3huKAZ9NAmFCiYP3m+/5hIzgHaI0c8Hf72//5YrwRklzvUke7DuHHN/8PBR/L14pREUOra7zhZckgUaChJ3XNfKfPFOChI0AAAQAElEQVSKPRAHCidMz/pjbUGlZLEYO20EL2U7fPPbHDMT5ooWjfDUg7fY5UXa9SSAMyEOxB2xhZVkkYcVhBcogKoVy2KfbQvfoFO1Yhn0eOBmM1OC8Z6EqMjwlHxcDsWZH1t27DFFcHYFZ+mcf14NI2qE2+IJBReKGJylYRLZmx179oGzRQrb4skLj9+DC+rXMvy3794HMuLskGPxWf96R6GAs4dKlyiKST//hRLFCuOh26424kWIFWJEmJMnT9o1Jv+/efseY1fVSmURFpY8gyA5Jnn7z3+rwSVd7dq0AgU3y7JMRGLSmTLMBXtD+/buP2SWKfEtTlzadctVLcDZLJZlgf8lJZ7Jx3uRAg/vmXtvugz3tb3cvj8KgOcsh+JOWl8xnraPb5navH23Lc60wm1Xt0y3jbbpcPf+ZlqFPCCgvwV5AD3jKh3/J+eee27GiXIYc+jQIURHR8PdN7g4s0+aNawN/n3LYfXKngGB4jGFwRmXjF60aBF3WQYu9WKi+fPnc+eT4Ago7oo6PjFChYpAPiAgASUfdHLQNTG/NSghDjh1ZsCV35rvi/ZyRgGXNHA2BH2S3Pnkqxj+yTc4cSIRT9x7I9596XE0Pj1TxKk/7sgx0OksZ1k0Oq+6ucxZIZwx8eHEn4xYUqtKBXN91979RpSoUbk8ittftMzF05uFy9aCMwi4nGbP/oOnr2a94wyJwtEFM01IkYI+LWgjRR5HDNi+OxY7bBGCmVe7+ArhOWfTcBAffzwBlzZvmCKCMM6dQKHkFE6hRNEiiIoIN1lKn/aLsmnHbjD+3xXrTLn1ap5j4iPCw8w5xZN9h+xf1c1V4O9FK43vlHZt/oc61SuZq05+nlA4oAjEY9dgWRZCQ0Lg/KPgEB0Vic22gLN09SbceFlzlC1VzIn2aE829EVCwefi0zNSuOyIflSGj/3azFyhOOIUSo4HbaEqplA0fpw539R7TasLYFmWkyTVfrMt3lDMo/8YCi2WlZxu/ZYd2G+zIaMtO86IXszsSftoz5xFK8x92LpZwwzt8OT+pg15ERKP7Ef8zlV+HRL2bfEtmhPJy/h8W4lKd4fAihUrTLJatWqZvS82r776KgYMGICoqCi3ineWlDSpV8Ot9EqUfQLn16lmMjvMzUkmmyJFiqBatWqIj4+Hc+9kkjxbUXQky4ybN29GYmLyDFeeK4iACHiXwJlvnN4tV6VlQkBRIuARgeO2gOJRBiXOigCdx1JEoY8JOm89YX/R4OsJP3njaVz3v6ZmBkDaMhISToB5KLzQeSidiN7WdQBGTfjWiCcvdLnbzDpgvojwAuZXfi7l4ACc1xh27tmPP/75j4fGP4YzMKbwQAGC5R+3RRyT4PSGA+DYg4cQbosOkREFzNUQWyywrOSBtrlwekMfKqyDPkNchZvlazfjaPxxIzJwuUjCiROncwCc9cIT/lrJ2Tg89iTEHogzbSnh8gYbtoUCBv1rUMRYvnYTKpUrhXKnRQzOfOExHd3G7j9kqqNN85euMQN92m8u2huKCHQQy+U45LPdFoPsy6n+LxgZAfpdcS7SOW1UZDj+W7UBFE6c9eqMr1C2BHepQonT/kBSXTx9QlGN4gJFkcdeeBvs95s6vYRX3/vC7pMCZilPzdPCGbNQxKLoQZFszcbt5n5y+oL7glERTJYS6FyX7bqseaOU+46iEYW2ELuPLcvCqg2pB+WetI8zceIOH0OZkkXB+z2l4jQHntzfabLm2umRjfOx48fBfh1i533pWx4JElB8C9i90teuXWsGqOXLlwcHxu7l8jxV8eLF4ckSIWd2Q5O6NT2vTDk8InDR6eW97gooLLxu3brcwZkpZE68uImMjETFihVNiXIkazBoIwI+IZAdAcUnhqhQERCBDAho+U4GYLJ/2Rn006FpjwdvQeniMfhp5gL0HzkBXEaSWckXNaqDgT3uR69H78BLT95r/FUM693RCAROvvKli4PLYRYsXYuxk37BH/P+w8QfZqLrK+/Yvz4l4MFbrzJLRhavWm+yRNkCQJUKpbF330FsO+1HxUTYm30HD9vXYlG+dAkUKpi8FKh4kUJmOcqhNE5Y6euCgk0tlwE9r/1ot61OtUq4oH5NrN20HVtd3n7jDOhL2QxKFC1i15i9/7k0xrIskzmmcEHDg7MruCxkd+xBcPZJlN1Ok8De1K5aycxOoYBgn+J4QqIRqNIO9GfNX2Z8d9x2TUsz22P2wuUmH/NkFrj8hcIRZ3ZQuHDShoaEOIcpey71oZjDGS4pF9Mc1K5aEQNO9zv93nz65jN4/+WuaFQn+VfINMlB/zecAeQqSjmCiGva3bEHTF9WKlcy5TJFujn/rgBnvLDfFq/cAAozKQnsA3fbVyAsFFw6dvhoPOiTxc6a6f/u3N+ZFuDDyLDoYogsW8uvQ3jx5MGLzzAkHPVZ0SrYfQKxsbEmMQUUc+AHG85qiIuLQ8Nzq9nCePaf5X7QlIAwgQ7OOVPyyJEjWLx4sVs216lTx6Rz/OeYEy9vnNdd79u3z8slq7h8TkDNdyFw9jdJl0gdioAI5DEBs+b9SB4bEXzVc2YEW8XZF3wLz5u9HkH92lUw/7/VeLj3cLzx4VdnCSmFC0WZmSarN24Fl6hwVkPT+rXMOnP606CvjQd6DQH9fnCGxYO3XW2+xPL6a+9/idGTfjYzQJ55+Da0btbAzJjgbBHHD8qlzRrSJHw85VfzBhuecCbCjLmLzVKOFueflzJDgUJEiaKFzXKXoy4+QRwxhLMfmD8xMQljJv9sbLqudVNc+7+mZrbI5F/+AoUWpnFCyWJFEBUZ7pzmaM/2UzChKPHNr3MQGV7AvFLTtdDK5UsZ/ywr12/BsfjjtqAUYgSSE7bNSaf9k6xYtwXjp003YtT1rS9EzSrl8ec/S7E6zTIk13KdY7KzLAvNbcHLucZ9yWIxoF2uYkn1SmXN8iP6CiEzpnNClC36UNzavH236T/2Ox0Ll7R5MQ0Fnbufet0IJjx3AvnSaW55W0xzroXbHLgUiEtwOEuF17mEKinpJDhThOdcFvbOZ9/ZgtIJ3HhZM7S8oK4teO01Ah/jneBu+xz7t9rCHP38MJ9TBv3i9B3+qbk/PLm/nfy5vY+ucgHKXfO0X4cSF97pWyxJx4GkrP0A+dYIlX748GEDoVChQmbvD5sFCxYYM5o3OtfstfE9gWYNaptK/v33X7PPalOvXj2TZNOmTWbvi41zTzr3qC/qCMwyZbUIeI+ABBTvsVRJIuB9AglavuN9qEDRIslfeh3BgTNQXnvqATz90K2IKVQQ0/9ejIeeH2bEFPo4oQNTigLXtroAhw4fw/NDPjbOSTmz5P0vfkD7p9/ERxN/QsM61VCuVHFjMoUZzlAY1a+Lma3CPWctNK5bw8wkKV2iaLIAcsweENk5aleriFYX1sd/qzaic/+RGDPpF7w88jNbQJiBGpXL4RJ7IG0nM//T7mr2oJ+D4lHjvzX+W9Zv2QEO1rlMg35dhoyZjC4vjTKOQelQ9n9N66NBrSqoW7My/py31PgbMYWd3kSGh9siRujpM893FERcc3EZDsWCxKQksG01bfHDNZ4zdHht/eYd4NIjvhWJ1zgDZ8S4qXhpxASb81iT5bG72oDLbNrYIgqFhjG2GEXRxUSms4kuGGGulrPFixrnlDfHzoZ2cnnRtzPmgmIFr9OOujXPMUyeffMjM1towDuf440PJtrCxglc3bIJChQIw4B3PsOnU34zM4rGT51u7pGXR32GKhXKwJn14yzfYrlkwPuGxwyFCkaamTlrN+3A/KWreQm8T06ePIUJtlBEB8bse/ptobPh82pUNm8Cok8b9uma08JRtIftu+2aS8y98Ylte5f+o8B7g2/96WLfZ5u27TLLzWinJ/c3cvFfaMEYU1towaJmn+83WsaT57eAMzh1HIPmuUG2Ac7yneYNz7XP9H9uEOAsQdazcOFC7rIMpUqVQu/evfHAAw9kmfasBG5ecO5J5x51M5uSiYAIeEBAAooHsJRUBHKdgL4o+wQ5hYao0w5PnQroV+TyixqBflC4RIOiBf1tjBw/DT/88Y9JxpkH3e9va2ZMfPjlj+DMkq9/mQ0O/jmzpOu9N5rBqElsb8LCQsG33HDWAvc8ty8jKjICpYrFmFkGcUeP8ZIRLzrf3QY3X9nCvP73yx/+xJxFK1DTFh6ef6ydcbpqEp7eOIPimfOXgrMgkpJOggN5Oo+l3Vw6Q4GlTeum6HT39cYu1tvh5ivt+sPNUh4WRcGFLCjI8NzTUM4WjCiUpM1HMYSvcLYsC1e0OD9l9oyTjgN2CiJ8k82qDVuNc9N2bVqjht1ezjJh24vZQhdfF8xp0szHgUHrZvXBt/IciDvCS+CSH8uywP7D6X+XXFDfzCjhLBgKYqcvm131SuXQonEdUKT4b/VGc422dLv/ZtSrdQ4464WzheiMt7AtphUIC0PNKhWMr5NCBaMw4dsZpt/HTf0d9E/zyB3XoN8T95hlMiysYpmSoPBBJqyf15xgWRZuuLSZ4f/tjHkmf6M61XH7NS3x3+pN+G3OIlugO4r72l5u3pZjWZbxq8O383BW0eYde0xRnravbMliePHxe4zIw+VBvDfYvuIxhdHjgVtQzu5DFnxx4/Pgyf3NPLkRClVrhgo3vYCYulfmRnX+X8eJo/5vY5BbGBcXZ1pYyEczULhEqH///pg7d66pJ6vNiRMnsGrVKvM3oOxpX1NZ5cnt+GCsj+L2OeVLY82aNWAfuNPGli1b4qKLLnInabbSOPekc49mqxBlEgERyJSABJRM8ShSBPKYAJfw5LEJwVg9B7hjX38KzU5Pv3VtI0UODiTf6tsJk97ujQmDe6LtFclfdizLMm+q+WLYc/h8aC+Me/MZTB7RB6Nf7Y5LmzVINYhnmRykclDM4/QCl4twYOzEcSD/6J3XmjLHD34WE996HsOe74j0vhBzUPxu/yfAdJ+++TRq2oN8y7JAZ7hfDEu27euRffB4+xuNmODUQTGCIhEH6bzmsKBww3NPA4WX0QO72yLAJamyWpaFTne1wRc2q8uaN0wV55y0bFLX+JDhW3J4jcuSXn/6QcOWfD8a2A2N6lRjlAnsm24d2uKDV55MGfS3v/EyMF2NyuVMGm7o9+RTu28628KRZVm8lBKcMj4b0hMXNqiVcp11v/HMQ4Y5+5Xxj7W7zgg7TEQ72M/sE8ZzP8Eu45arLk4lDrH85zveCTIhG+Z1DeQ/9rUe6P9EeyO8Mf29tmDyld3X7MuJw58H30LE606+Vk3rGyYOx+y0r1K5UqCvnimj+pr7lvaTI9vl1GNZnt3fTr7c2IcXq5gb1QRGHfq7kBf9lKpO59d959f+VJFeOPn777/B4MwqyapIx99FudNiaFbpFe89AuVLlzCFOX1gTvJw49yTzj2ah6aoahEIWgISUIK2a9WwoCBwKikomuFvjbAsy8zocB2kpmdjVGSE8VXixS0G6gAAEABJREFUOruB6SzLQkzhaLOshGl4LW3gEhPOTvn978VmGUjaeJ5blnWW6AL7H+3i7ADOeLBPM/zfSUfhxTURz0sUK5JqYO8az2UmTpssy3KLhWv+tMd0Ukpb0l5nHYWjo1JEiLTxPE+b17Isw5Z8LSu1+MH0LJP285iB9XK2h2WlTpu2XKZ1Astg+dw715w9mZMd4y0rdZlM48Rzz/P0Am1i/enF8RrvGQYeO4Hn7HPmda657jnLybLO2MPyM0rLdtF+7l3L4LFzb2Rmv2Ul9wE50C7mU/AjAtn6u+BH9geBKc7g1Pm139tN2rFjhymydOnSZp/VhjNWmCamcEHu/D7Q/9Ln3/0BLid0wpOvvIsOzw7CfXa4ucvLePC5ofh70Uq/b4vD3OmDvDbYuSedezSv7VH9IhCMBEKCsVFqkwgEDQH90hiwXUmfGVyCQp8mfy1YnurNMXwl7uYdu404w7ffBGwjZbgI5AKBY9uWInbu59j5y3DE2vtj25blQq1+XIX+LuR55ziDU+fXfm8btHPnTlNkmTJlzD6rjTN4j7GF/azS5nU83wz34lvj8PHXvxofXVxSyEDn4Lv3HTS+wbg8km/Em/zLX2apY17bnFn9DnOnDzJLmxtxzj3p3KO5UafqEIH8RkACSn7rcbU3sAjol8bA6i8Xa8NCQ8HlHVGR4Xjzo0l4pM9boJNQ/tr27JujjeNU+vSIKRQYvxi6NE2H2SCgLNkjsGfmaFs4eQuHVvwOCifcU0jh9eyVGAS59HchzzvRGZwW8pEPFGc5SMmSJd1qqzN4L1Io2q30eZlo3ZYd2L4r1iwtbdW0Hq68+HwTOra7zjhc7/XoHRj5Yhez1NBZ6piX9mZVt8Pc6YOs0jP++++/x9q1a3no9eDck8496vUKVKAIiAAkoOgmEAF/JnAy0Z+tk21ZEKC/i0E9Hwb9TPDXNPpD4S9tdO56eYtGuOuG1pkub8mi+NyMVl0ikOsEjm1fjsPr/jb1Fq7dCqVbdwT3vMDrx3as5GG2Q9zqmdjx4yC3w6Hlv2a7Lq9m1N8Fr+LMTmHO4NT5tT87ZWSWx3EA6m75zuA9JgCW8KxcvwWJSUngW+vofJ2OrBnoa4wO1xnoPypQlhA6zJ0+yKxfGbdr1y68/fbbGDFiBE+9Hpx7xrlHvV6BChQBEZCAontABPyagKZqe6l78q4YOu8c2ON+THv3ReOQlg5I6TD06QdvNb/A5Z1lqlkE/JsABQ5ayLfvlLyoPaKrNAH3MXWv4GXErfrT7LO7ObLhH8TvXO12iFszO7tVeTef/i54l2c2SnMEDufX/mwUkWmWsmXLmnh3faA4M1Zi/HwJz6lTp7Dl9NvEqlcuZ94+ZxoawBuHudMHWTUlNDTUJNm/f7/Ze3vj3JPOPert8lWeCIgAJKDoJhABvybgTNX2ayNlnDsE6NCzWEyhTB3PulOO0ohAfiBwKvE4jm5ZYpoaU/9as3c2RRu0MYdHNs4H05mTbGxKX9YZ5a55KtPAWS9O0cUa3+Qc5u1efxfylr9du/PrvvNrv33Jq//37dsXY8aMQUREhFvlOrMfYvx8SSh9m8QeiDNtqloxWSQyJwG8cZg7fZBVU6KiokySo0ePmr23N8496dyj3i5f5YmACEhA0T2QSwRUTTYJ6JfGbIJTNhEQgUAmcHTrUpxKOoGIUtUQGlkoVVNCIqIRWbq6ucZ05iAbm5ACkYgsWzvTcHTrf6bkqAp1UbBSQ3Oc5xv9XcjzLkhISDA2hIeHm723NyzXmYXiTtnO4N2ZDeFOnrxIY1kWQkIs8N+03//Gxq27UjlY5/VACw5zpw+ysr9AgQImSXx8vNl7e8N7h2U69yiPFURABLxLQD5Q3OOpVCIgAiIgAiIgArlE4MimhaamgpUamH3aTVTF5OtOurTx3jg/vmc9Dq+dDSu0AEq2uM8bRXq9jGuvvRYKuc/A6x2ZwwKdwbszmM9hcT7LHhkRjgvq1TS+vxav3IBO/UbglsdfAV9hPGbSL1ixbgsSTpzwWf2+KNhh7vRBVnU4S3iSkpKySqp4ERCBvCWQYe0SUDJEowgREAEREAEREAFvEzi49Cds/+41bBz3hNnvXzgF8TtXpVSTsG8L6J+EF6LPOZ+7s4JznekS9m1OiWc5LC+5/MdN+QeX/pwS78nBnlkfm+TFzr8JYdHFzLE2IuAQaNAgWcRzzrV3j8Dt11yCQb0eRssmdUFBhct6+ArjL3/4Ez1efR+3PTEQ/UeMx+btu90rMMBSWVbyDBzLSt4HmPkyN6AIyFhfEZCA4iuyKlcEREAEREAERCAVgf2LpmHf/Eng7A76L+H+wJLvsePHwdj4aRfs+P4NbJv6sskTfU5jFIgpZ47TbgrElDVOZXl929RXTD6T3y6H5bHcU4kJpp59878C62Vad8OB/37EiYM7UKBoOcTUu8rdbLme7ocffoBC3jB4/fXXc72/M6qwRIkSJurg4SNm788by7JwXvXK6N2pHSaP6GOcq7/4+D1o0/pClCxWBCcSE/H3opV4csB7+POfpf7cFGObw9zpA3Mxk02i3T5Gh4WFcef1kODj5WVeNzizAhUnAn5KQAKKn3aMzBIBQyAk2Vu7OdZGBERABAKYQPyutThgCyhsQky9q1H2yidR5vIuKNqwDaIq1ENIgQjE717LaIQVKoHiTW83xxltil9wm0nHeOZjfpbD8spc1tmUz3oYz3pZP4+zColH9qXYWeriDlklz/14/V3Ifea5XONXX32Fd955x+1ancH7oTjfOCZ12xAPE1qWBTpXb97oXDze/gZ88sbTGPFCZ9DBbPzxBHz27QwcOuzfbXKYO33giiC94+PHj5vLBU77QjEnXtw4b98pVKiQF0tVUSIgAq4EJKC40tCxCPgbAUsCir91iewRARHIHoG4NbNMRooaxS+41RZN6hrHrFwiU/bKrqjcbggq3fYqKt7ystlTRDEZMtgw3jU987McllewciNTPuspWv8aU4JTvznJZBM7Z7xxYFu4ZkvjxDaTpHkTpb8LecM9F2udNm0apk6digMHDrhVqzN4P+hdscGtur2ZyLIsVK9cDl3vuxEFoyKwZ99B7Nizz5tVeL0sh7nTB1lVcORI8iyhggULZpU0W/HO23ect/FkqxBlEgERyJSABJRM8ShSBPKYgH5pzOMOUPUiIALeInDiwA5TVFS52maf3oaiSIEiZdKLyvAa0zNfRgn4ph3GcUkO95mFo5v/Bd+8ExJeEMWb3pZZ0ryL098FN9kHbjJncH3gwAG3GlG8eHGT7lAALOExhmaxsSwL5j97HxLi30MVh7nTB1k0DY6AEh0dnVXSbMVrBkq2sCmTCHhEwL+fSh41RYlFIAgJhPhmjWwQklKTREAE/JyA44j12PYVuWrpse3LTX1h0cmDTHOSzoavTd47Z7yJKd70dlBEMSd5tcmoXv1dyIhM0FyPiYkxbXFmE5iTTDbO7AdnOUkmSQMiavnazThyLN4s7ylVPJmFvxruMHf6ICs7mY7LaypWrJhV0mzFO/cM68hWAcokAiKQJQEJKFkiUgIRyEMCmqqdh/BVtQiIQE4IpM1bpM5l5tKhVX/A9c055mImm8S4PTi8bg7o2JX7xMOxmaROHZWwbwsOrfrTXHTqNyfpbPj2nqRjhxBZpgYK17w4nRR+ckl/F/ykI3xnhiOg7Nvn3vIVDsppzcEAWMJz5Gg8EhOTaO5Z4dSpU5i1YBnGT51u4i5t1gBFC/tmpoapwAsbh7nTB1kVWbRoUUycOBG9e/fOKmm24jUDJVvYlEkEPCIgAcUjXEosArlMQFO1cxm4qhOBFAI68DKByLK1QP8npxITsOPHIThxeklPZtUc2bQQW6f0w56ZY7B/wWSz3zrlRRzdvCizbCaOS3b4dh++7Yf1Rpapaa6nt0nYvw0Hl/1iokq2uNfs/Xajvwt+2zXeMqxkyZKmqD179ph9Vhtn8O4sJ8kqfV7Fb9y2Cw/1HoZ+b4/DseMJKWYknDiBxSs34LnBYzDw3S/M7JP6tavgxsuap6Tx1wOHudMHeW2nZqDkdQ+o/vxAQAJKfuhltTFwCeiXxsDtuzy3XAaIgP8RoFPXgpUa4mTCUVtEeRMn4jIeIB7bsRK7p79rHLpGlKqGmLpXIqJkVVCA2fX7KMTvWpNhA1kuxRPWw/pYb4aJ7Yi9sz+1t0BM/WtQIKacOfbbjf4u+G3XeMuwChUqmKJO2MKCOchi4wzeD/r5W3giwgsgvEAYFixbi7t7vI4Ozw7CbV0H4KZOL6HXoNFGRGFTL23eEP273ovogpE89evgMHf6IK+NjYuLMyZoCY/BoI0I+ISABBSfYFWhIuAlAvn5l0YXhAfijmDj1l0uVwL3MDfbcujwUfy1cDl27t0fUMA4jXvNxm2pfqEMqAbk0Nhgb3/p1o8aISQp/jB2/TYiQ1p7Zo42cVx6U75NL9AvSfnrn0Ph2q3MdSfenKTZsFwux6HgwvrSRKc6jVvzF47vWQ86oi3W6IZUcX55or8Lftkt3jTq0ksvxZtvvol27dq5VazjwJTPfLcy5FGicqWKo/Pd16NwdBTijydg976D4JIemlMgLAyN69bAoF4P45mHbkVURDgv+31wmDt9kNcGOzNQ9BaevO4J1R/MBCSgBHPvqm15SsArlYf799pfr7TRLoTO4r6b8Q+GjJmM9774Aas2bAUHkXaU+f/b6XPxwcQfwWm+5kIAb3KjLWQ35dc56NBzMAZ9NAmzbRElkJDtP3QYA9/7AgvtXyk9sZvTw3//e3Gqe8eT/P6SNrvt9xf7s7LDCi2AMlc8gdCoImYZT9yaWWdlOXFoN5KOHjBpSjRLPYgsceGdCImIRuLhWCQeOdtHRNzqWabc0MjCph7Wd1YFLhcSYjebsxLN7kJWaU3CvN4U8M3rT/O6War/DIGoqCjUq1fvzIUsjgoUKIDatWtjyaoNiDtyLIvUeRvdvNG5mDC4J8YPfhbj3nzGBJ5PGdUXA7p3wHnVK8OyrLw10s3aD9o/7pB5zZo1wT5wM5tPk8VpBopP+apwESABCSikoJAeAV3LcwKngPDCeW6Frw3YY/8C9fRrH+JDWyDZvnsf/lmyGk+9+gE++PJHJCYlO5rbtjMWhQpGgr9Q+doeX5efG21ZsHQNPv76V7S94iJ8MawXbrnKjx1ipgP81MlTOGmHdKIyvbRm43Z8/8c/5pfNTBP6eWR22+/nzUplXmhkIUSf08Rco/8Rc+CySTy815yFF0teymBOTm8ocoQXS36DBR3Mnr6cskvYv9UcR1e5AKzHnGSyKdH8LnCGS8FKDTJJ5UdR+URY9yPiAWHKBRdcYOz8e1HuvuXKVOrhJiwsFMVjCqNEsSImFIsphBA/f11xek2cOX+pudy4cWOzz2pDcaN9+/b4+OOPs0qa7XhnBoqW8GQboTKKQJYEglhAybLtSiAC/k+AU7WD/Mvyr7P/RXxCAlWdHIYAABAASURBVN7p9zgG9XwYHw54Es8+cht+m7MIq9ZvxbH449iz/6CZ8mtZgfGrVEY3Vm60haLTT7MW4vzzquOeGy5FuP3LZEb2BNv1vfZ9EmxtCtb2JMXH4cimBaZ5UeXqmL3rpkBMWXOasC9ZDDEnLhtHJHHSuUQhqnxyeUc2zgfrcY3L6Jg+VjKK86vroRFAaLhfmSRj/INAkybJguTsf/1fQPEPYjm3YvbCZNbnn3++W4X9+++/iI2Nxdq1a91Kn51E27dvN9n8xSeLMUYbEcg1ArlTkQSU3OGsWkQgGwSs5DzhhZL3QbrdvH0Pzq1aCWVLFUtpYd0a5yAyIhwH4o4gMekkjiecQImiRVLinYOTJ0+Cy31++etfk9a57uzXb9mR4v8j4cQJUKyhMJOYwSsUnXzOfnfsAfw4cwEm/TQrpfx1m3dg0Yr1ThKzX7xyPXbtPWCOnQ3r4HW+jnHh8nVmWUlmbYndf8jUNfGHmdi2a69TjNlzSc6WHXvw+Xd/4JMpv6XYYiLTbA4fjcem7btRwP6Fj/5P6KyPtjAZ97Tpj3n/Gd8oztptxrEOV78jtIftXr4ueXkD06QNfIsC8zCvE8c+c/zV8PqaTduNzVyixTbwmpPW2bMc2jpm0i+Yu3gleM640JCz/0TRZv7q5zBlOifEHjhkZiqtWL8V5MiynPq4py28/vNfC8FlY04+7p17iTZM+vmvFBsYl1mgrX8vWok59q++5OualnH/rdoI5/pmu194P2zbFeuazNTlbvtdM9K3DYPrNbJnHzjX2G5yz+jeYbs5BZ12zV64PGWZHPOxb9kGluXO/cB07oSTx49g509DQB8lBSs3QnozP8Kii4OiBgUQOnjlm3RY9skT8dj718dgGXyrTmhUDC+nCgUrNUT0OY2NeMJ6mDZVgkA+CS8YyNbLdh8SqFOnDuj3gs8jf1/G40MMuVY0l+/8u2IdoqOj0bBhQ7fqXb58uUlXq1Yts/f25uDBg6CAEhoaiho1ani7eJWXGwRUR0AQOPvbaUCYLSNFIB8RiCicjxqb3NTjJxKRlJSE0JAQJNjiCQfNJYulHihx6U+P1z5A94Hv44vv/8SyNZtSBqrJpcAeRM/CuKm/g07q+gz7BKPGf4thY6fgj3/+c5Kku+eA9/0vfsADzw3FmEk/28LFn1i5botJ+/Wvs/GTLaqYE3vDWSWffvM7fv97kX2W/D8H6o/2fQt9h31qlpR8adtHESijtvz5z1I83Ge4qevrX2ajx6sfgINXlkbbew/9GI+9OAL0n/Lb7H8xb/EqRqUbkmxxiHXNW7Iao7/6CT/+Od/M8Ik9EIeeb45Gr0FjMGrCtxg5bhru7zUErJsFUXh569OpoBg1x/4Fs+MLb+NLW8w5eOgIo9MNTEufNXQG6CRgP9B/CQfxFJqefeMj/DxrgS2i/Aoy6TloNGiLk54CQLcB7+H19ydi+tzFePOjSeg28D2zDKdYzBnxkAN6x6/LkDFf4495S1KVk2ALZDv27LcFmFXo99Y4TJs+F8vWbkaSLbKxP4d/8g162PfKN7/NAfv2BbtvyJZ20IZO/Ubimdc/MjaQ8+oN2xiVafjbFk74Fgm+dvP7P+Zj++5YI5Q5mSiYDB4zCRu27bI5/4cn7XZSlBo69mvwvmE61u1O+5nWNbC9b9v9Nf3vxa6XzWdh3De/mWtsX2b3DuP5uegz9BP8ZPcR2ZMtZzFl534wlWaxOZlwDDt+HoqE/dsQXrwiSl3yUIY5Sv/vYdDXSdzqmdg47glsm/YKNo3virg1f5nrpVplnLdkywdM+axn5y/DcfLE8Qzr8WbEKft+Y3lWSBh33g9BPiPR+8ACu8RBgwZh4MCBbjfCWcYz/7/VbudRwuwRmDl/mcnYoIH7S/+WLFli8px33nlm7+3NypUrTZHVq1c3+7zYqE4RyA8EJKDkh15WGwObQLgtoFjB+1HlGuhDR46CA0J2FGcGfPz1L4guGIXaVSvykgkFoyLMnhsOPgePngT+AvR23054u+9joPBAR7OMZ+AgMD4hAWVKFDODyn22gDCo1yOoXa0iOLOEadILHKh/9dMss4ToxcfvxudDe2HiW8+jeaNzTfKkxJNm72z4C33sgUPOqZnx8vr7X6JmlfL4bGiyo7zXnn7AzKhxErm2hULJu59/h4dvv8bU9eGAbqhQpgTmL11jktOnB+19/+UnMG7Qs/j4jadxVcus11s//dCtJm3vTu1M3WMm/4wV67fg3psuw2dDku267eqL8dm3M0CBij5mypcujlkLltpix2+4/tILMd6u76Lzk5dDGGPSbFbYAkWJooVN+a5RFHAo5ByNP44ihQpieO/H8MWw5zDihc6g8DXMFhCc/v7qx5kICbHw0cBu+MRu24TBz+LaVhfYAtpJ1yLNjJmxk3/BjZc1t8vqhab1a6HbgHdBkYIJjyckmnZ0vud60Bkhy3rw1qsQZv8SN/mXv0C/MIOfe8QwfKXbfeCysK2nZ/pQZIux7Rw36Bljw5hXe6DhuVVZbIaB/TbUbsf551UH+7n9jZcagYqikZOJHMJCw3D4yDF8OPEn3HldK/R48BaQwdFjyQN6d9vvlOns4w4fw9ade+17paRzKWV/5Ghy2ZndO/x88PNCh7UO++7334wVtlBI0Sw790OKAZkc7J7+Dui0NbRgUZS98kmEFIjIMHVYoZKoePNLKFStGazQAiYf94WqX2RffxmcpZJRZpbL8jlD5fjejdg9492Mknr1euLhPaa89Hy3mIicbgrkD8fiOcUULPn/+usvzJw5E/v373erSc5g/p/Tfz/cyqRErgTcPv53efIyHId5VhnZhxs2bDDJfC2g+GqGizFeGxEQAQTvqEydKwLBQiAkFAjiZTz1ap6DxSvW4/6eQ8Bf89s//SbWbNwOCgCuMxBcu5NrvDds3YVnH74d1SuXw/5DR7Bj9z5s2LrTzFxg2mPxCdi7/xBC7cH5TFsUeKzddahWqSxKpZnJwrSuIdYWWn6cOR/t2vwPFzaoneXbADgY5mDWKYMzAizLQke7vuioSOdyhnv+8n9O+dK48uJGpq7tu2ONCFO6RFGTp2TxGCMM/PHPUtMeCjwmIoNNeHgBI1qwHU6S3bEHwaUkvR69w7QrJCTE1NWkXk0cPRaPHXv2mfMqFcpg+ZrNiIgogNuvuQRhYaFOERnuK5UrZfKml4CvquT1uKPHuDN91a3DzeAMnZXrt5pZGBu37cbFjc9DKbudTESfLQUjUw+qjxyNB5fetGpazwhATMP8+w4eBh0PM1/C6ZlKxWMK24JMCC+ZwJkwv85eZBzp1qpSwcwQYV4ukKO4w0Rlihc1DLiEhaIcr2UWKD5wds45FUqj6703gf28efses7Rq7abtKVm5rKtQdCRmzl8K9vEtV7Uw7XQENAqB7rQ/pcA0B1ER4ShdIvXMLNckmd07FF/4K/X9t1xpbEpMTMKyNRtRtHC0EcQsy0J27gfX+tMeH147G8d2rIQVFoGyV3UDxY20adKeh0YWBmeaVLl3JCrc2Afcl7rkAYRGFkqb9Kxzll/2qidB0eXYtmU4vG7OWWm8feHYtuQp+uElzvF20UDK34JT3i9bJfolAWdpyMKFC92yr169eibd34tW+v3beIyhAbrh3wkuI6X5jRo14i7L4CzfqVu3LqKiorJMn50Ea9asMdn4ViBzoI0IiIBPCJz5lumT4lWoCIiAVwhEZD1Y8Eo9eVBI2VLFEGMP2lrYg+hLmtZH38534f2Xu6LmOeXTtYaD11kLloGD/3OrVTRpVqzbbIsoh7Fzz/6UL40cUB8/fgKLV25A2ZLF0CCLGQWmIHsTe+AQTp08hfNqVLbPzv4/NCwErjNm+Kpdzpo5cnpGAQfSNSqXN28YODt36ivOAJqCwiO9h6P902+g+6vvo/WFDfC/pvVN4tYX1ke/ru3twe0mPPjcUNzz1BvmtcQZCSlhoSGIsEWUI6dFCxYSd+QocOoUypQsihBbPOE1BqazQqyUpU9hoaFmyUszWziKLpi1+MMy+FYh7p2QlHTS1B8aFoqStlgVGmLzOmzXfzqBEbFssYQOgi3LQohdf7zdTzj9jzNTlq7ZdPosebduyw5wxkib1heCog4FlaVrNiLEzr92c7JgYYVYYFmsHy7/du3dj/220EIBhgJdu+6vYcK06eh09/UoV6q4SXnPjZeis33+48wFuNvm+0if4Vi5PnnJlkmQZkNBivccZ8OQU2JSEuYtWWVmu9Aep2/27j+IEycSsdD+pfL6y5qd5dDXsixjc1btRwb/kmc/xaXEst6Tp04iumCEuZbZvUM/LBQe3/7kGyNctuvxGv75bw0ev/dGO39y32fnfjAVZ7A5vGG+iYmpeyXCi6b/+TYJMtiEF0//M5lBcnOZb+uJqX+NOT68fp7Z+2pzaOUMHNm0EGHRxUE/LF6vh0K6fc8AFoL2nxqWikDTpk3N+dy5c80+q03FihXBwTP/tlAgzSq94rNHgDNE448noFq1aqhSpYpbhdAnCZdYXX/99W6lz06idevWmWyagWIwaCMCPiMgAcVnaFWwCHiRQBQHesH5pblokUJmwMblOg/ffjUa161hBskOvajICJQoWhjbTzve5IA07sgxVCpbEpZlmVkMP/w5H62bNUBoaAjoEJN5OeshzhYOlq/djCtanJ9q8LptdyyTpBsoKtgFwxFE0iY6v0510CknZ55s3bkXv/+92Ngfuz95GQ8Hr0fjj6eIEq7507aF9rK+61o1xZDnHsXw3o9h0tu98cgd15jZJpwVYFkWzqteGQO6d8DkEX3MDBL6Hdlhi0WuZTvHBQqEmTcWubaxRNEisGyBYcOWnU4ys98Ve8DYSRGAF8qXKWFEgJpVKvA0y1CnRmVQMNh3MHkQzwH8ohXrwCVIhQpGGjtYNmdZpFcYHQXXqlIR/63aAIoiTLNh6y7Q/wi/nFKM4rU4u7/5CuuSdjt4Tse4/AXw0uYN8c+S1SYvZ61wFsvqjal9l5AvZ4F0u7+tYfxu/yfMUqnGdaubmT4sLyQkBFyqNKx3R3xl829mC0gjx3+bIsYxjWuIs++r0JAQM3OD1+lYmILKda2bGl85O23Rhtcpxm3athu8x+vVODMjgYObfYcOm5ke7rSfZaUNhQtFoaL9GeDSJHJn/H67zPV2H9euWomn9m1sZXjvkEtpW8h68Yn2hstHA7qZZVRcxuXcy57eD6bSTDankk6Y2AKn37BjTnJhE366vlNJiRnWlrB/K+J3rvI4cEbNgcXfYdvUlxD79wSwgpIX3wcuIeKxV4P5O+DVElWYnxNo3ry5sZACSmJixvevSXR6U69e8iyU6XOXnL6inbcJ/DHvP1Oku8t3mLhMmTJ4+eWX0bp1a556PWzcuBEHDhxATEyM26KO141QgSKQTwiE5JN2qpkiENgEwiKBghRRArsZ6VkfYQ/4uZRir/1rfXrxUZHhKFuquHHzIeslAAAQAElEQVQIStGCabg0hLMKOFClQ1AOpu+76XJcUK+mcXzKuMIFo+AsZ6ljCxDMx1C5fClstge1h1xmRfC6EziArFyuFD788kfzhh/Wybey0PkqB77NG55r21MMnfuPQud+I1GneiXcdFlzM0PCiV+2ZpNtx59gXs4uoVPUvxYuR1Q6beESJi4x4oCaS5b2HTiMoWO/xksjJ4Aizop1W7Bl5x7E2gINnZHOXbLKzPAoGBXhmJxqz1kDkeHhSHLx1UIBqtUF9Y2/E/4qyTevUPwZO/kXXFC/lhmIO4VwYE2+znlm++YNa4Nlvff590aMoPNZtrNlk7pGiGF7SxYrgj/sL/Ibt+0yPDgThMuUnBk+/2taz+SlI+D1W3bg/c9/QMsL6hqfM3SAS2GF9oRYFnbvOwi2f/Skn3B1yya4+coW4MwUvlmJYsxFjeqY5TIUzXhv8A1NFAlK2MIL0zji0rI1m9FtwPv4+pfZRkBaYgs4TE/GFG8WLl9nlkFFhKfvCLRwdEFbrAs1IhfrGP7xN2hsC3+3Xd0SkbbgN/nnv0BRg/XSiW29mlWMyEaWvGZZllluxnN32s90aQOXMZHBDPuL/LTp88B7bcovc5CQcAL1ap1j6s/s3uE9TgFv5j9LUbBgpLk3Z85fhi79R+JvFyfFEeEFjBCWtv7snEeWqWGyHd2U/nKEE4d2GQGDb+cxCd3cMD3Fj8TDe9PNwVkhjIgsnb5jxeN7N2HbNy9hx4+DPQ58y8/+f79Bwr6tCIsuhjJXPIGo8j5wEBlm/w2ggHJKy3fYl/kllChRAnQImpCQAMcBaVZtv/LKKxEREYF//lsNx0l4VnkU7z4BMiVbMr7qqqvcz+jjlKtXrzY18H4xB9qIgAj4jECIz0pWwSIgAt4lEFXMu+X5SWkcxHGQxoF/eiZZloXLmjfE4pXr8dDzw0D/Fe2u+58ZKD/Qa4h9fQOefeR2lC1VDLfaA1gO6Dmo5S/0HCTWOKc8ShYrnFI0RRbOvOAyoJSLLgccmHa97yZERYSj+8D3cd+zg/DFd3+g7RUX2YPMCDMQ7t/1XvTp1A6vdL8P3Tq0TTVjhkuL7m17GSi6MO+Tr7xr/K40OreamRHg2hYO5LkMhL45ug14D20efREP9R6Gw0fj0a9re7uuCPzy10J07Ps22j/zJlhWnC38PPPQraCvChezUx2GhoWkOrcsC/e1vRxXXNzYFmY+M/XwjTgVy5TEI7dfY8QOZggNCQG5lbAFB55nFUqXKIpnHr4NazZuB/tiwLtf4PKLGqUsP2KfVrDrYH90tsUm8uDbce61xS5HQKlZpQK6338zfpw53x68jwJtb3/jZbim1QXYuH0Xlq7dZGZRNKxTDU+99gFeGjEBLc4/DxQrqlYsY5zKzv53ufF9c9XFjUGWT7/+obHni+/+RFhYqPFHQxvv7PYqbnisH/qNGAf6U3notqtwwv5Vl/1L+8n4+SFjzYynJ9rfmGrWElz+lbPvtWtaNQHfvsN7hDNuOt55nZmRcs8Nrc09ydkgXIZG/yhNbHHFyV60SDQa2vfC1z/PBkW8mm6038mbdt+yyXng8qMxk3429ykZOkuTKNxkdu+w7x62+555bunyMm7q9BLe/ew7sG+utdvGukJDPLsfmCezULjWJeDMDAoasXM/A/2SHNm4AHvnjMOWr57H1sl9jYCx+YunsXv6uzh5Ij6z4kw80zE9xY/kMvog9u/xZikNy2c9rMMKi0Dh2q3SLa9A4ZIoWLkRIsvWykaojSLnXYHSrR8FHd4WrFg/3TpyfJHiif05th8iOS5KBQQWgZtvvhmVK1cGl+e4Y3nVqlVx4403mqR83poDbbxGwGFKxmTttYJzWJCzfIdLhXJYlLKLgAhkQSD1t+wsEitaBEQgrwjYvzpGFgWC8BWWFCz6PXGPmU2QEV2KHnw7y4Qhz4JvPaldrSI+ffMZfDHsObPsgANV5qWvk/deegLNGtY2g98XH78HfTq3M8eMZ+CA9ePXn8JVtpjA8/QCl4LwjS1TRvU1yz1YT/PTb+FheoorTevXQoPaVcHlH7zmBMuycNPlF+Grt3qbvCyDb8KJLhhpkqRtC68/1/FOfD2yD8YPfhbfjHoBL3S5G5w5QQGCYg6X9Yy346a+8yLe6tsJbAMy+df13hvR9b7kL9BOMgoJ9950mVkGxLJYpqtdTHdhg1oY+UIXW3AqwlO3wrnVKpk++HxoL9OGR++8FqzLyRwdFYFzq1fChCE9MWFwT7BeilGWZTlJzGwT5v9y+PN4/ekHjYBBTp++8Qya1qtpyqNQ9eXw51LVYVmWebPNwB73m+UwZNnbFraYjnU5fc/7Y/Sr3c3blFgP+4ZOgnnvRUVGYICdn29aYp5p776Il7vdh7KliqXYl/bAsizccW0ru4+fN+1hnayb6Vo1rY9R/boYHzgX2PfIuEHPoFGdaowywfSp3T+Dez1iZrnwYnP73qJdGbWfadILvPduvepiTLS5fWbzZxksi2lNPbYQSN7s76np3DtMy3ub+Uz77T6iAMZyWUZ27gfmyyjQN0jpSzuZ6EMrpmPnL8Oxe8Z7iFv1Jzh7JCS8IDhLJaRApBFA9s2fZNJmtNn3z0STLiWfnf/Eod04tPIPI8CwfNbD/GUufQysn8dpQ0hENMpc1hnlrnk6G+EplLjwDkRXuQCWLdLAV/8KFvNVySrXzwlcfvnleO+991C6dGm3LeXgvmSJEli6eiN+mrnA7XxKmDkBsiRTsiXjzFPnbqwjoGgGSu5yV235k4AElPzZ72p1wBE4Pdjkr5B+bHt2TaN/i7Cw0EyzR9kD3UIFo1LSMD2X/ljWaTanYzj4s6zka0zDsk9Hpey43INxKRcyOOAAmw5uLSu5vPSScakGl09wmQmXiDhpLMsyznFZhnPN2adtC68zXfGYwkjPLqbPKI550waWxTxpr/Oc5bOs9OLJLqOlQcybUbCsjNvKZUjMx6VaXKLEOnieNvA6GVrWGda0hdedtOx/ts05596yrLNELKZLry5ez6g/GZdeHmTyjwwZ0iaheOFc471mWWfaxOtsE9vGYyfwWlbtd9Km3bNPOSOJZaSNo33sb6ZJG8dzy0ruO7af566B5aW10zU+O8dc3lL++udQtMF14GyNog2uRWlb3Kh020Ccc/cwlLv2WVS67VVQ1Ihb9QcoiKRXz4mDOxG3eiZCIwvb6QeafMxfyS6H5RWtf83p8q8D64uqUDe9YgLjGp/7YfazT8t3AqO//MDKkiVL4sabbjKWTJs+F0lJJ82xNtknQIZkyRLIlox5nFXYtm0bJk3KXAzOqoys4uPi4rB+/XqTTAKKwaCNCPiUgAQUn+JV4QFGwP/N5RfpkDD/tzOILaQD2Sdefgf0vUJHciPGTTPrzPnLvevAOYgRuN00vlFn3ebtZkYJhQS3MyphUBOIKFkVxRq3Nf5CijW+GdHnNEZYoZIpbaZ4En1OE3N+dPO/Zp92c2RT8vWCdl7OQHHiWU60fa1Yk1tOl98WrM+JD8i94//KFrsC0n4ZnScEOEOiapUqWLd5B5yBf54YEiSVkiFZkinZutusPn364MMPP4QzQ8TdfJ6kW7BgAY4dO4Zzzz0XFSpU8CSr0oqACGSDgASUbEDz3yyyLOgJhBYAKKIEfUP9t4HlShU3PlnmLl6JIWO/xoJla9DlnutxcePz/NfoPLIs/vgJnEhMApe1WFbqWRh5ZJKqDRACBSs1MJYe3bLY7NNujm1dYi456cxJMG64bDOyaDC2TG3yMYGIiIgzs1B+n4vDR475uMbgLZ7sptkM2ULOPiFbHmcVZs6ciZ07d4L+a6pVO7OUM6t8nsZTQGEe57XXPFYQARHwHQH/ElB8106VLALBQ6BQGYBCSvC0KKBawqUQfPvLRwO7G38lY197Cpc2bwjLsgKqHblhLJdYDer5sMSl3IAdZHVEVTgPVkgY4netM85iXZuXFH8Y8bvXwwoLR1T5Oq5RwXdcqGzwtUktyjaBGTNmYPz48W7nv+aaa8BX7fLNZ5xB4XZGJUxFgOzIkCzJNFVkJidffvmlib311lt99h2BM08cAeXCCy809WkjAgFFIACNDQlAm2WyCORvAmERQOFy+ZuBWi8CIhDUBCieJM8uOYUDi79L1daD//1gn58yPk6Yzj4Jzv8LlgTM29dOBWf71CqPCVA8GTduHJYvX+52Xme5yYRvZ2DBsrVu51PCZAL/rdqIL77/05w4LM1JFpv58+dj7dq1iImJgSeiSxbFnhVN8WT//v2oV68e9Aaes/DkygVVkv8ISEDJf32uFgcDgejSQGRMMLREbfARgcTEJCxeuR5L12wCHd36opoDcUewceuulKLTnqdEePmA9dBxr5eLVXF+RiCmwbXGooNLf8Ku398B38qz6/dROLjsF3OdjmjNQTBuOMswRSjX7LZg7OLstKlNmzYm20cffWT27mwuvvhi3HDDDeDfhLc++QZbd+51J5vS2AT2HYzDu59/h+MJJ8DXSZOlfdmt/x3Hsbfffrtb6bObiAIK8+Zg+Q6zK4iACHhAQAKKB7CUVAT8ioD5cq0v1n7VJ35izJpN2/Fo37fw/JCP8dWPMxF/PMEnlv0yayFGjJ+GY/HHTfnLbLFm4HtfgAKHueCjzQ9//IPRX/3sUemcgv3kK++CbNzNyHZN/X0ujhyNdzdLrqXbuG0Xfv97cSpxjPa+8eFXeP39iX5ps6dwIkqcg5It7jXZ6EyWQsrRzYvMeamW9yO8eCVzHJQbPt852zAoG6dGZZdA27Ztwbe/cAbKvHnz3C6mc+fOaNiwIXbHHsDg0b59I4zbRnktoe8Kevez77F+y060bNkSjz76qEcVValSBcWKFcN1113nUT5PEp84cQKOgKLlO56QU1oRyBkBCSg546fcIpA3BPg6y/BCWsqTN/T9utb9Bw9j0EeTULJ4EYx5rQf6PdEefJWtL4xOTEpKVez2XbGICC+A0BDf/mlxXo2cqvIsTvir6+qN27Bo+bosUp6J3n/oCL61BZStu/zvF9s1G7fje1tIchXH6LB3g/1lf/7SNdi+Z9+ZhgTwUeFal6DCjX1RtNENKaHCTS+iUI0WAdyqLEyn01jOMoSW7mRBKjiiPWzFvfcmi4rvvfceEhMT3c7do0cPM6BfuX4rXho5we18+TXhx1//ipnzl5q32jz++OMeY+jYsSMmTJiAqKgoj/O6m4HiyZ49e9CoUSNUqVLF3WxKJwIikEMCvv2Wm0PjlF0ERCADAtbpmSeFywF8S0MGyXQ5/xFYuHytmRHy5H03oXTxmFwFQEElwhZQwkJ9+6cldv8hj9vV8c5r8dnQXqADYHczxx05iuMJvpm9464NGaXbu//gWVF02ju8T0d8OOBJ1KhsPxvOShGYFzjTpJgtoDghvFgQv6aTz3Y+101XnX7Om2P/3ciy3CVw1VVXgW902b59O/iWF3drL126NJ588kmTsU8PXgAAEABJREFUfM6/KzBqwrfmWJuzCfw6+198/t0fJuK5554zfkzMiZ9tKKDQJC3fIQUFEcg9Ar79lpt77VBNIpA/CaT6sp0/EajVqQmsWLcZ4QUKYNnazZi1YBmc5TT0g8LlKxN/mImf/1qII8fOXpYSawsTP85cAKbZlmbWBfNv2bHHfKmc8uscMD7p5EmEhFgpbxfYtjsWhaOjUKBAGFgWl5jwdc8JJ06kNtI+O3Y8AX8vWok5i1bYv6KmnsliR5v/nTTjp05PWXrDZSp7bPGgcvlSJg03tOXb6fNw6PBRnqYbDh+Nx5KVG3Di9KwZlk3ngImJyXVv3r4brGfbrtiU/HF87af9GTsYdwTfzfgHbDfzOQnIcMa8JSYf2ZKRE8c97SHr9HiyXxz/MSdtjpw18tWPs+DKivn5C+jC5etSLdVh2bEHDqFQwUissH9NZvnkzPo502bdlp1MkhLYRvrD+WPef/hr4fKzOLFNWbFIKSz4DvyrRRRPJIr7V5/4oTWcEcElG/Xr1/fIumbNmuH+++83eab9Phd8JpgTbVIIrFi3BYNHTzbnL774IqpXr26O/W3D570EFH/rFdmTXwhIQMkvPa12Bi8BTveOqRy87VPLPCJw5Ohx7NizD598/SvGT5uOXXv3G4Fi+CffoMfA9/HNb3Pw/hc/4OWRE0Axwin8z3+W4uE+wzFm0s/4+pfZ6DbgfSy3RRjG84vaxB9n4rEXR5g4+lV5/KV3MOWXOSgRUwSREeFMhqTEk4gMD8fCZWvR8cW38YFdz4B3vrDr+iyVMEDhpMOzgzDw3S/w/R/zwddDsg5TyOmNk+b1Dyba4sU8TPv9bxNz/ESiEQAqlClpynzv8+/xaN+38cOf83E84WyhxmSyN/+t3oi3bAYUSuxTcD94zCRs2LYLf/7zH54c8B4m/TQLQ8d+ncJl++59xmdAv7fHY/zU343gc9QWYph/lS1cPPz8MIwYN82u+x88+8ZHRpxgHAN/4X3wuaGGNXl2enEk7u7xOtZs3MZo/LNkNegvZpstVL0y6nO8+NY4LF2zEUlJJ0EWFGs69ByMIWO+tgc5SxB7IM7k4ybBFqR27NmPuYtXod9b40D/LhTMKGhN/GEWJtj9Hm8LVEzLfD3fHI1eg8aYX5xH2vbe32uI3ealjDbBHRYmoTa+JRBdGihc3rd1qPSgIFCnTh3079/f+EPxtEF33nknWrdubbK99v6XkENug8JsKFr3ePV9c8ylUs2bNzfH/rihD5wdO3agSZMmqFQpiP1B+SN82ZTvCUhAyfe3gAAEBYFC9hfvQmWDoilqRM4JtLqgHsYNehbv9HsctatWxORf/sKiFevwVt/HzPVXut1nixb7sHnHHlMZB/Xvfv4d2t94KT4f2gsfDuiGSuVKmrf4MMGm7bvx9c+z8cgd15h4lv3Gsw8humAko1NCaFgIYg8eAteOd7qrDSYM6YmX7bo4O4Pr7pmQdVGkOP+86vhsaE+0t+vkAH/RivWMNmGF/Qsg01zbqim+GNbLlNPjgVtM3AlbQLEsC1GR4XjtvYn4bc4i9H7sTox4oRNKebBkiWJLWGgYDh85hg8n/oQ7r2uFHg/eYgYTR48lO8Wlw8UL6tXEpBF9jA2vPf0AShQrYtIMGj0JV17cGJ8P6YVP33wGFzaohb8WLDc2Mt+HE39E8/PPxYTBz2K8HTrcfDk4o4XCBxORL0WOcd9MBx3CjnyxM/qd9lfDWSJjJ/+CGy9rbtrftH4tdBvwLih0MO/xhEQjInW+53pMGdUXn7zxNB689SqEhYYyOiUkJiVhzOSfsWL9Ftx702X4zO4P2nLb1Rfjs29nmDKY2B0WTKfgQwJRxYGilX1YgYoWgTMEevbsmeIz4z5bzKZwcCY2fx5RSLqz26um8XS4e/fdd5tjdzcTJ07Etddeiz///NPdLDlKN23aNJPfkzcDmQzaiIAI5JiABJQcI1QBIuAnBGIqQq82zv2+8LcaOcA/dOSomZ1B27hU5NfZi3DT5RehasWyZnYDxQzLjqTPDHuHn2YtwDnlS+OGy5qZ5TicEbJz736ULlGU0di2K9Ysy7m48XkmnheLFSlkH/PoTKhQugTWbNyO4jGFcckFde14CxXLlDCOZSkecED/5Q8zcU6F0uh6702Ijoq0RYE9oI1rN203BXH2BWdUVKtUFvfc2NosRzIRpzf7Dsbh1MlT4NTzdVt24PVnHkQLF7tOJ8tyt2vvARSKjjROAtn2W65qYQSYglERKXlj9x9CoYJRiDo9w8aJmLNopTlse+VFCAsLxV47HcWoMiWLmusUjOKPn8Dd119q7Lcsm0O5UiZu847dZl+qWIxZ/jRrwTK7nZeiSoUy5vqRo/FmCVWrpvWM6MHlWOyvfQcPG9GLiRISThjxg5xDQkJ4Kd2wO/YguDSn16N3oF2b/9n1hZg+aWKLQkePxZuZSszoDgumU/ARAb5tp1gVHxWuYkUgfQLvvPNOSsSdtnBA4TrlQj474N8TCklOs1977TXn0K39smXLMHr0aJO2aNGiZu/LzR9//GHevlO7dm0j2viyLpUtAiJwNoGQsy/pigiIQMASKF4N9ggJHvxT0iAjEG0LAJxRkJR00rSMS3j4Zh76yeCymXbdXzNLPDrdfT3KlSoOLuPZuG03OOh/pPdwtH/6DXR/9X20vrAB/te0vikjNCQE9NPBt7yYC/aGsyZi959ZVmJfQnTBKMQfT0ArOx8H/ry298Ahc43OZTmgX7Fus5lZEV0wEolJSZi3ZBWTYe3m7aB4wvy7Yw+gQe2qRnwwkS4bihUUUf5btQGXNW9oRCGXaLcP9+4/CM5mWbh8La63hSPHXtcCQsPsdp9KXlLjen3F2s1GNOk+4D3wSzeXPlUsUxK3X3NJSrLQ0BAUsMUV2P8SE5Pw08wFpr3rNu8we+u075gSxQqj4bnV7FTJ/1MUoo+XNq0vBMUZCipc2hNiizBkxFTMGxJimeU+PM8oxNlCmg0VFHZCQs78uWdfsAzaxbzusGA6BR8RKFkLsM70D/RPBDwkcOjQIfz2228e5gJ++OEHNGzY0OTj0hU6TzUn+WhDZ7pcysQmV6lSxTDhsbuB7B3BpU2bNmjQoIG7WbOd7ttvvzV5WZ850EYERCBXCegvdq7iVmXeJ6ASUxGwQoHSdVNd0kn+IlCyWAxibdGCjkHZcg6WOdOi2/1tMeS5R/Fu/yfw+dBeaFy3OjjLhAN9prmuVVMTP7z3Y5j0dm+zXIdiBQfZlcuXZlGg+MEDCh90nsrjrbv2mqUpPC5dPAZFChVElYpleArm/W7GPBQtUgjVK5Wz0x1FaEiImenBBBQTWOaNlzfHynVbUtkTd+SYPfY/xWSpwtFjx1GxXEk0qVcT3//xD+h8NVUCN0/IaJMtHNG2ejXOSclFQWnfocPm/Jxypc2sDzqgNRdOb6ILRuD8OtUNr6E208+H9ETvTu1wNP44yL186eIgozc+mIjxU6ejy0ujQAe8FEU4m4flRUWEo0TRIqAvlyKFzrzmku0uEBaGknYcq1uwbC3oxPbS5g2N3xQKKgUjIwzD1af9qTBdeoHlW7bQsiGNU9ldtkDFvqGIxXzusGA6BR8QKFUHCI2wCz77Xrcv6n8RcIsAl48MGjQIrrNK3MpoJ+Lgn/4+7EPjPJVLMHmcHwJf5zzt97mmqa1bt84Wv9dffx179+5FxYoV8eijj5qyfLn56aefsHTpUtStWxdXXnmlL6tS2SIgAhkQkICSAZhcu6yKRMDbBMIigWJVvV2qygsQAlyCcvLkKXCZC00uU6KoGajTVwjfjsO35CxbsxndBryPr3+ZbWZ51Kt5DmYuWAoKB8ViCmHfgcPGmSq/XFIUKF0iBhfUr4VxU3/H8nWbbeFiPv5buQGPtrsWO/fsx/z/VrMqhIcXQJmSxYxIQoGl6yvvGken3Tq0BcstHF0QoaGhZvbGqg1bMfzjb2whpwZuu7olIm1RYPLPf4HiQbMGtc2bgn6etRCx+w/h3+Xr0KX/KDDPAVvcoIjCJSnNG52L/m+PB389pF0nT540drizobhAp6v1alaBIyTwmmVZ2LB1pymCIk2sLUaRHe2gU10KJA1qV8PKDVvMrB22i9c46HjmjQ+xxxYnuFRqYPf7QWHq1zn/4rwalfHa0w+iVdN6OHos3vhQMRXYmyI2E9fZL+yfENuG3fsOYu6SVRg96Sdc3bIJbr6yBTgzhbbQae9FjeqAb+ihTRTCyIYzeOwiU/4vUbQwWl1Q3/g7YR+RD9/SM3byL6Y/K5YtadKWsMWazFjQaS2d3D7Qa4gRgkwmbXJOoGgVIOWNO1bOy1MJ+ZZAq1atTNunTp3q0auNTSZ7Q38ffOOMfWjetEYH35zpx/NgDHwOdh/4Hujsm+27//77Qb8wPPYkcNbPwoULERUVBfILDw/3JLvHafkM1+wTj7Epgwh4nUCOBRSvW6QCRUAEck6gYAmgqBwS5hxk4JUQGhKSahVXlC1MdGx3HdZv2Yk7u72KGx7rh34jxoGD+Yduu8o0kM5Ka1QujydtwaPNoy/iod7DwFkS/bq2NzNK6Jz0kduvAdM8/dqH5k09d99wKa5scT7q2uLLT7bQwWVDy1ZvBH2ZdOk/EkNGfw3OxHj7hc6oU72SqadcqWK4plUT8Mt594Hvo0KZEuh453VmNsU9N7TGYluU2W8LJNf9rymusUWDkeO/Rftn3kSfYZ+g4blVzSyWGueUN2VxeQuFmf62jZzJQrvmLVlt4tLbRNjiTmREASNqML6mXQ59sDSpW4OnJhQtEm3XUw1f/zzb+BipWrEM7ri2lXGKSztefe8L7LWFjRbn1wGXOL086jOQV/un3zQiT7/H28OZrcNZOK9074Axr/bAk/fdZItYhcHZQRSQOKPEsiyEhFh2+lJw/Xde9cpoWKcannrtA7w0YgJanH8eKDDRFvbT7H+XmyVRV13cGLWqVMDTr38IChtffPcnTiQm2mJQhGljaCjvAwv3tb0cV9hpXxqZbOujfd8ClxuxP9mvsP9lxeLI0eNGAOPMFc6gsbPo/5wSiLE/E9Elc1qK8ouAIVCzZk107drVHA8cOBArVqwwx55s+MaZESNGoEKFCkac7Ws/d+lDyZMyAiEtZ/X1Hvox6FuqWLFi6NevH+68885smV68eHEUKVLElMEZKNkqxINMFE/Wrl2Lhg0b4tJLL/Ugp5KKgHcJ5PfSQvI7ALVfBIKWAF+JWbK23Tz9smlDyDf/820wb/ftjOJFC6e0mQPkD155EhPfet4s3/nqrd7Gqagz84EzMLgEhW904Vtavhn1Al7ocje4JMcpxEnD5T1fDOuFqy9pAs6E6NOpHfo9cY8ZtN9rD9YZP2FwT/N2mD6d70pVhmVZRpD4yraD6Vgny2UdrZrWx6h+XYwDWoojD99xjSnjs6G9QHsevfNa4xOkkS0uvNXnMZPOsiwzg4Vtm/rOi+ZNOIn3Kd8AABAASURBVCwrvUCh5P2XnwQdxjLezKgZ9AxYHs8ZKCh0vfdGDO71iBGOLMtC2ysuMm/CGffmM/hoYDdUKlfK2EF7aBd5TRnVF8N6dwRFE5bDsGr9Vkz4dgYPU0JEgTBzTLGJ7F7qei9c/aYwMiwsFBSGvhz+HL4e2Qesh9csyzJvChrY437Dndx62+yZjrz7dG5nZhM91q4N+trcnb5lXr6BZ/KIPuZtQGm5s86sWBSLKQRy4Vt8eH8xj0IOCJSwRbtCZXJQgLKKwNkE+AaYm266yUT07dsXW7ZsMceebKpXr47BgwejZcuWRnTvO/wTM4ONbyvzpBx/TMs28O1j/d4eB/rZoggxbNgwNGvWLNvmnn/++fjiiy9yxe/J0aNHQQGFxl533XXcKWSfgHKKQI4ISEDJET5lFgE/JxBhD6LLNQQKRPm5oTLPWwRCQkLAZSCWdbZwVqhgFGIKR8Oyzo5j/eEFChhhgoNunqcXOKOF6Zw4pqUY4JwzngNu2uFcS7tnGoa01ylguF5jGUVte1mHc92yLCMgOOfOnmmY3jlPu7csCwWjIlK1nXZbVmoWLIPpXPOzvSWKFTEChet11lk8pvBZ15lm1cZtmP73YrhOg487egxJSUlGbGIa1s8yeJw2sK9Yr+t1y7JA++Dyj+lcebM8luuSxBzyOm1NjzsTMI9lZcyC9fLe4Z7pFbJBIDQcxkdVZNFsZFYWEciawGOPPYarr74aR44cAX1lZJ3j7BQxMTHo3bs3br75ZlDs/WTKb3hywHuY8usc+/l18uwMfn4lKemksZ1tYFvo/+mGG24Afb+ULp3s38vPm2DMo3hCUaxx48Zo1Sp5yZaJ0EYERCDXCYTkeo2qUAREIHcJhIQlf2mPKp679ao2EcjHBC5qdK5pPZcqTfr5L/xuiykffPkjom0Rq3qlciZOm3xEgGJ2mbqAEbNP5aOGq6m5TaBbt27o3r27EUByUjcdovbp08fMruCr7d/7/HtbSHnXvFEsJ+WavLm0+WnmAmMzbWcb+IYctqlz5865ZIF3qtm/f3/K7BO9ecc7TFWKCOSEQEhOMiuvCIhAABEoXg0oUiGADJapIhC4BEoVj8FrTz2A5raQ8u3vczFy/DQcPXYczz58m/EnErgtk+UeE6CvEy6ntEJPZ0090+f0Re0CiIC/m3rVVVehRIkSOTbz4osvBt8y8+STT6JqlSqgv6lhH0/BM298hD//WZrj8n1VAG2jjbSVNtN2toFtYZuyU++BAwfQzRanpk+fnp3sOcrDZUJ79uzBhRdeiBYtWuSoLGUWARHIOQEJKDlnqBJEIHAIFLZ/+eb6+5Q3PwSO6bJUBAKNAJf9dLqrDca81gOT3u6Doc8/iuqV7c9goDVE9maPQEgBIKYyULRK9vL7LpdKFgGPCFxzzTUYOmwYHnzwQZS0hZmlqzeCTrVfGP4p+GYwOsb2qEAfJI47cswsm6RNtI020lbaTNvZhuxWu3fvXjOrZ9WqVVi5cmV2i8lWvpkzZ+Kbb75BaGgobr/99myVoUwiIALeJSABxbs8VZoI+D+ByKJAyXOBwnybiX4J9f8Ok4UiIAKpCQTAGd+EVqo2UChwfCwEAFWZmE0Cu3fvxoABAzB37txslgBERESYATzFCA7kef7Pf6sx6KNJuL/XELw8cgK+nT4PuSmmOKLJGx9+hQ49B4N72kTbaKOrrdlt+Pr1683Mk507d+Lyyy9Hp06dsluUx/n27duHTz75xOS77777UK9ePXOsjQiIQN4SkICSt/xVuwjkDQE6iyxiCyj8gh8Zkzc2qFYRyK8E1O7gJUAfJ8WrAcWqAmGRdjvl78SGoP/zmACdj86aNQv9+vXD2LFjc2RNyZIlzUyUoUOHom3btqhWrRrijydg9r8rzFLFdt1fw/ODx9piylyfiCkUTX75ayH6jxiPO54caEQTOuw+Fn8cNWvWNL5faBtnntDWnDR2zpw56NGjB2JjY01bn3766ZwU53Feiidbt25F8+bNcccdd3icXxlEQAR8QyDEN8WqVBEQgYAgEF4IKFETKFoZCC0QECbLyLwnIAtEQATSIVCobPLsPjrsPuUIJ1Y6CXVJBHKXQJMmTcAZDKyV/jSee+45xMXFISf/qlatio4dO2LkyJF45513zPFFF12E6Oho/LtinS2mfAuKKT3fHI0B73yOEeOm4pMpv+GbX+dg+tzFWLBsLdZu2o7d+w6Yt/3wjT885jXGMQ3TMg/zsgyWRdFkyJiv8feilShcuDAuvfRS0L/JBx98gLfeegt0fkvbctI2J++wYcNw/Phxw45tda7nxv6XX34xb1IqUqSIqT836lQdIiAC7hGQgOIeJ6USgeAmEF06+Ys/93xrT3C3Vq0TAREQAe8RiCpmPz9rATEVgZDQ5HI5yy/5SFsR8AsCd911l5lNQWMWLVpklqJwWQrPcxqqVKliZmi88MIL+Oqrr/Daa6/hzjvvNDNClqzagFkLluG7Gf/gs29n4N3Pv8cbH3yFPkM/xhMvv4MOzw5G284vmcBjXmMc0zAt8zAvy2BZtWvXxj333IMhQ4bgyy+/xLPPPotrrrkGFStWzGkzzsrPZU9sE9mdFenDC9u3b0+1dMdbgpAPTVbRIpCvCEhAyVfdrcYGBwEftSIsAmYmSum6QEwlQI5mfQRaxYqACAQ8AS7V4TLIMvbzsnh1IKJIwDdJDQh+AldeeaWZpVGqVClwWcpff/3lk0Y3bNgQ999/v6lr6tSp4LKhwYMH4/nnnzczVW677TZcdtllYDoKH1FRUWDgMa8xjmk464N5mJdlsCzOCmnfvj3q1KnjE9tdC61RowY4q8b1Wm4cc+kOHdfS54peW5wbxFWHCHhGQAKKZ7yU2hsEVIZ/E+BSnkJlgFL2lxO+sYfOEGH5t82yTgREQARygwBnm1AwodBMR9xhUblRq+oQAa8RoJ8QLrmhM9QbbrjBa+VmVFCBAgVQpkwZnHfeebjkkktAvykPPfQQnnnmGTNThUtvJk+eDAYec/YK45iGaZmHeVkGy8qonpxcp5jEJTM5KcNbeadNm4Y//vgD5cqV09Idb0FVOSLgZQIhXi4vXxSnRopAviEQWRTGGSJ/ZeWvrZFFAEuPDeifCIhA/iDA5x2fe3z+8TlI8YQiSv5ovVoZpATop+TGG29EeHh4kLbQ/WbRJwwdznJJ0Pz5893P6IOUfOPPp59+akru0KEDSpcubY61EQERyHsCrhZoJORKQ8ciIALpE+DbJPhra4laQNmGQEl7zwEFndCmn0NXRUAERCAwCfC5xucbn3N83vG5x+efZpsEZn/KarcJrFmzxiyz+eGHH9zOE6gJ+UpnCidcGpSQkIDGjRujQYMGedacAwcOmCVPdO5Lcet///tfntmiioOSgBrlRQISULwIU0WJQL4gQCeJXO/PAUWpc4Fy5wMlagCFywHR9q8lXPITWRSIKAzQT0BoOMA8+QKOGikCIuC3BPgc4vOIzyU+n/ic4vOKzy0+v/gc4/OMzzU+3/icYx6/bZAMEwHvEli0aBH+/fdfM5Dv0qULKDJ4twb/KO2NN94wr3TesWOHWSrD1zvTYWxezcg5deoU6Ntl1apVaNasmXmTkH+Q8icrZIsI+A+BEP8xRZaIgAgEJAEOMDgQKVIBKFoZZskPByIlawP0E1DW/kWHg5IKFwAKYqB7QPdAXt0DfA7xecTnEp9PfE4Vqwrz3OLzK9IWfvk8C8gHsYwWgZwTuP3229GzZ0/js4TLSSgsPPzww8jrpS05b1nqEiicFCpUCI888ghGjx5tRIvUKXxwlkmRFE8oVtWtW9e8KSk0NDST1IoSARHIawIheW2A6hcBERABERABERABERABEch7Aq1btzZvzeEbcKKjo7Ft2zbQL0feW+Y9C4YOHYqJEyfilltu8V6h2SxpzJgx+Pnnn1GiRAk89dRTKFKkSDZLUjYREIHcIiABJbdIqx4REAEREAEREAEREIG8IKA6PSTAN+B8/PHH4Ntw7rnnHg9z513yQ4cOgW+yee6553Dttddi6tSpeWdMFjV/9dVX/2fvLACrrN4w/qw3NmKM7u5uEBFEUURClD+IpDQirSBIqSAloYR0IyEhqCAKojQi3d2jVqz7/z1n3HkZi7vt5vbOnS9PvOd3Pi/7nvue92DDhg0qF719uPKOOpGNEBACVk1ABBSrHh4xTggIASEgBISAEBACQkAImJ8APVDee+891KlT54XG6TXRvHlzFXSWgoWPj88Lecx5gZ4yXEmnffv2mDdvHhjPhe1bKq4J204uMVDvkiVLVJbJkyejVKlS6lg2QkAIWD8BEVCsf4zEQiEgBISAEBACQkAICAFjE5D60kwgLCxMlWXQWQoWnTp1wuDBg/Hrr7+q6+befPzxx/j9999Vs2XKlEHXrl3x/fff480331TXrGmzb98+FaiXNo0ZMwZVq1bloSQhIARshIAIKDYyUGKmEBACQkAICAEhIAT0CchxxiUwadIk3Lx502o72KpVKxWAlUFmK1WqpOzkKjLfffcdEvNGoUcIp6vs3r1beYfcvn0bwcHBqlxiG95j8Fp6aqxZswazZ8/G2LFjMWfOnMSy49NPP0X//v2xevVqlbdDhw4oWrRoonktefH48ePg2NIGsmvQoAEPJQkBIWBDBERAsaHBElOFgBAQAkJACGQgAtIVISAEEiHwySefgF4KEyZMwKlTpxLJYR2XGLPj3XffxbRp01RQ1uHDh2PIkCEqIGpCCymAMGDq9OnTwfgkDFLL6UH9+vVLmFWdf/nll6B3xrfffqtEkZ07d+Kff/7Bnj171P2Em3r16qFly5aJtp0wr6XO9+7di9GjR6vm33jjDZCdOpGNEBACNkVABBSbGi4xVggIASEgBKyHgFgiBISAEDAugaFDh+Ls2bMqJsaDBw9AEeXvv/82biMmqM3DwwNNmzZFs2bNEq2dgkmbNm3QqFEjVK5cGQULFoSbmxvs7RN/FSlfvjxq1Kih6mRck759+yrxYeHChYnWb+0XGZB3ypQpysxq1aph8ODB6lg2QkAI2B6BxD+1bK8fYrEQEAJCQAikloDkFwJCQAgIAashMGjQIFy4cAElS5YEp8KMHDkSoaGh+Prrr9XKMlZjaBoMoYcIRRR6n0ydOhWLFy/G5s2bMXfu3ERrYwyTiRMngl4t3bp1Q+vWrdGwYUPkypUr0fzWfJH9WLdunTKxSZMmajzViWyEgBCwSQL2Nmm1GC0EhIAQACAQhIAQEAJCQAhkBAIDBgzA5cuXUaJEifgAo6+88oqKl2FnZ6dWlmF8j4zQ18zUh1GjRmH//v2qy23btlWxWtSJbISAELBZAiKg2OzQieEZgIB0QQgIASEgBISAEMjkBBgH5Nq1ayhevLgST/SntVSvXh1cnjd79uxgMFWueJPJcdlE9/38/DBw4EBwlSIa3KNHD/Tq1YuHkoSAELBxAiKg2PiwSPVsAAAQAElEQVQAWtZ8aV0ICAEhIASEgBAQAkIgrQQY24Or7XDFGAZMdXBweKGqcuXKgfEzChcurKbycEoPp/a8kFEuWAWBc+fOqalHV65cUfYMGzYMDJirTmQjBISAzRPI3AKKzQ+fdEAICAEhIASEgBAQAkLAFglQPLl16xYonjDmiaOjY5LdYB6uTFOhQgUwqCyDyzLIbJIF5IZFCBw9ehRffPEF7t+/D09PT3z11Vd47bXXLGKLNCoEhEAiBIxwSQQUI0CUKoSAEBACQkAICAEhIASEgKEE9MUTep44OTmlWDRv3rwYO3YsatWqpZY3pohy6NChFMtJBvMQ2Lp1qxJPnj59qlZRonhSs2ZN8zQurWQaAtJRyxMQAcXyYyAWCAEhIASEgBAQAkJACGQSAvriyaxZs+Ds7GxwzxkLZcyYMWpFmps3b6oX9gULFiA4ONjgOiSjcQlcv349fhyio6NRt25ddc6AwMZtKUPUJp0QAjZPQAQUmx9C6YAQEAJCQAgIASEgBISALRDQF09mzpwJV1fXVJtNwWX06NHo3bs33NzcQM+HTz/9FOKNkmqUaSjwfBF99pyC1blzZ4wfP15N33k+p5wJASGQUQiIgJJRRlL6IQSEgBAQAkJACAgBIWC1BPTFE66sQ/EjPca+8847KrhsnTp1oO8Fkaw3SnoalLLxBBLy5rSqqVOnomPHjvF55EAICIGMSUAElIw5rtIrISAEhIAQEAJCQAhkOAK22iF98eSbb75BlixZjNKV0qVLg7FQPvzwQzUVSN8jwigNSCUvENBn7O7ujl69eoEBfsuXL/9CXrkgBIRAxiMgAkrGG1PpkRAQAkJACAgBIWCdBMSqTEhAXzyZNm0a+NJtbAzt2rXD5MmTUaNGDfFGMTbcZ/Ul9Dpp2LAh6HXStm3bZzlkJwSEQGYgIAJKZhhl6aMQEAJCQAgIAaMQkEqEgBBIDQF98YQv21mzZk1N8VTlpQfExIkT0aVLF9jb28fHRtmxY0eq6pHMzxPw9/fHmjVroIsz4+XlhQEDBoBxaCRQ7POs5EwIZAYCIqBkhlGWPgoBISAEhEAcAdkKASEgBMxEQF88mTJlCrJly2aWlt9//30VG6VKlSrKG+Xbb7/FwIEDIUJK6vAHBQVh/fr1GDRoEFavXq1WOmratKnyOmnRokXqKpPcQkAIZBgCIqBkmKGUjggBIZAZCEgfhYAQEAJCwLoJxMTEQF884dSa7Nmzm9XoSpUqKRGFL//lypXDlStXIEKKYUMQFhaGTZs2KeFk+fLlePToEerWratW1xk+fDgKFChgWEWSSwgIgQxJQASUDDms0ikhYLUExDAhIASEgBAQAhmWQGRkJPr3749bt26haNGimDRpEnLkyGGx/r755puYOXMmhg0bhooVK4qQksxIREVF4aefflLCyeLFi3H//v144YRLE1NESaa43BICQiCTEBABJZMMtHTTWASkHiEgBISAEBACQkAIvEiAngsff/xxvHjCeCQ5c+Z8MaMFrrz22muYPn06RowYgapVq4qQkmAMfvnlFzXN6fvvv8ft27dFOEnAR06FgBD4j4D9f4dylCkISCeFgBAQAkJACAgBISAEjEogODgYgwcPjhdPvvrqKzDYKKzsp3Hjxmq1HgZArVmzZryQwmWQ58yZg4MHD1qZxaYz59ixY5g/fz569OgB9v3GjRsinJgOt9QsBDIMAZsTUDIMeemIEBACQkAICAEhIASEgM0TePr0qZoio5u28+WXXyJXrlxW3S8uwUuRZ+zYsUo08Pb2Br0waHvHjh2Vt8q+ffusug9pMU4nmnTu3BljxozBtm3bZKpOWkBKGSFgRgLW1pQIKNY2ImKPEBACQkAICAEhIASEgE0Q8PPzU8vb6sSTL774Arlz57YJ22lk/fr1wfgeixYtQu/evVG9enWwT7t371bxW9599121t2Ux5fDhw5gxYwbee++9eNHkyZMnqq/sM/tOBhLjhE+EJBMQkCozGAERUDLYgEp3hIAQEAJCQAgIASEgBExPgC/hn332Wfy0Hb6E58mTx/QNm6CFQoUK4Z133lFiCeOAcEpP5cqVERISAoonDIbLpXvHjRuHlStX4sCBA3jw4IEJLElflffu3VP2rlixArSVNk+YMAG///67WoaYfWLf2Ef2iX1m39PXakYvLf0TAkJAn4AIKPo05FgICAEhIASEgBAQAkJACKRA4OHDh/j888/jxRO+rOfLly+FUrZxm6sHtWvXDlOnTlWxQbp06YLy5cuDyzMfPXoUP/zwAzj9p3v37sqrg4FpFy5ciD/++AOMI2KOXnK1o0uXLmHHjh2YO3cuhg4dijZt2qBnz55KBFq3bh1oK20ur9nOPjDOCfvEvrGP5rBT2hACQiDjERABJeONqfRICAgBISAEhIAQEAJCwEQEuLwtBRPdtB3GEcmfP7+JWgMsWXHJkiXx/vvvqykws2bNAlcZatWqFapUqYJs2bIpr47Tp09jy5Yt+Oabb9C/f3/Q62PgwIFqahBX/qG3x+rVq/HTTz+BU4OOHDmCc+fOKfHJ19cXERERKvn4+KhrZ8+eBafd0GuE9dLjZd68eZgyZYqagsNpN7SBQXu//fZb/Pzzz7hw4QLCw8PBVY8YHJeeJYMGDQJt5vQd9oF9sSRLaVsICIGMQUAElIwxjtILISAEhIAQEAJCIJMQCAoKAl9auWLKrl27sHnzZqxatUqtKDJt2jQ1dWHYsGHo06cPPvjgA7Ru3VolHvMa71EAYF6uQsKyrIN1sU7WzTaMhDNDVXPnzh0wzolOPGEg0gIFCmSoPibVmbJly+Ktt95Cv379lJixfv160POE05jat2+POnXqgFOY6PVx5coVUCihYELhZM2aNaCQQkFl/PjxGD58OPr27fvc89mpUyd17ZNPPgGn3VD4YP30eNm+fTv27t0LBoHlGNBGepE0adJEraLDMVm+fDnYDr1jKLK8+eaboM3MK0kICAEhYCwC9saqSOoRAkJACAgBISAEhEDGI2DZHjHOBONNUOTgS2XXrl3BKQicNsEVU2bOnAkGwVy7dq1aUWTPnj1q6sL58+dx+/Zt6H/Dz2Ne4z1Ob2BerkLCsqyDdbFO1s022BbbZNu0gbZYloZlW6doMnHiROUlwZf30aNHo2DBgpY1ysKtFy5cGI0aNUK3bt2U6MHYIxs3blQCC8WlIUOGoFevXuDKPvQaefXVV5XQUqFCBRQpUkR5jDg7O4OJ3iPkWrFiRbUyUNOmTeOFP4otFF3Ga+ILvU743FKQ+fTTT9U0otq1ayNv3rwWpiHNCwEhkBkI2GeGTkofhYAQEAJCQAhkWgLScZshcPPmTfz222/Kk4TfwnMFFMaZ4DfqFDk4reHRo0ewt7dH6dKlk33J5Df9fMHkN/L0AGDiMa/xHl9E+ULKF1N6ptBLhS+sXImkTJkycHV1Bdtim2ybNtAW2kTb6LlCWykq2AzgdBjKfn799dfx4smoUaNA8SAdVWbYoh4eHmqKT4MGDdCsWTO0bdsWnTt3Vp4rfHYoynG6z4IFC5THCJ9NpqSeT3qm6D+ffPadnJwyLD/pmBAQAtZNQAQU6x4fsU4ICAEhkOkJCAAhkJEJnDlzRnmQcGUQTo1gzAZ+u844EFwBxd3dXb2MMqYDp94wFsQvv/wCfguvL4IkfMnkt/j8Np/f6vPbfSYe8xrvUSihYMIXU5alkEJBhXXOnj1bxbTglAhOjejRowdef/11UFjh9AzaRhtpK8sxcOfSpUtVXIuMOFa3bt2CvnjCKSv0nsiIfZU+CQEhIASEQPIEREBJno/cFQJCQAikl4CUFwJCQAjEE4iNjQXjjFCk4MognILA+CPe3t7Ks4RxJBjwkiu8LFu2DD/++KOaDsGYDq+99hqKFy8eX5epDzglglMj3nvvPbXKCW1mUE99YYXBRO/duwdO26AAQ28Wropy6NAhhIaGmtpEk9efmHhCEcrkDUsDQkAICAEhYJUERECxymERo4SANREQW4SAEBACQiA9BAIDA7F37161SgkFBsYZ2blzJx4/fowsWbLg5ZdfBqeE0LOE0xsorLz00kvIly8frPFHX1jhyiicevHRRx8pTxnGWeGqKPRcYV8nT54M9tUW46eIeGKNT5/YJASEgBCwLAERUCzLX1o3BwFpQwgIASEgBISABQgwhggDsPbt21d5kfzxxx/w8/ODp6cnOH2GosmmTZuUeEIRxQImGqVJTg16++23VR85lYcr/dAzhR4of/31F+i5wvgp3F+8eNEobZqjEtpLEYUeJ5y2w7052pU2hIAQEAJCwHoJiIBivWMTb5kcCAEhIASEgBAQArZDgNNxOP3m448/BgOw0isjf/78aNGiBbgyCa9xuostiyZJjQb72aZNGyWmMF4LV/IpX768yk5PFK7KwgCi586dU9esecNApbRdxBNrHiWxTQgIASFgXgLmEFDM2yNpTQgIASEgBISAEBACFiBw584dFRB2wIAB2LBhA54+fQoGbKVoQM8MXufKJBYwzSJNMl5Lhw4dMGPGDHBKT8OGDZUd9MShgMTpP6dOnVLXrHFD+2i7eJ5Y4+iITUJACFgxgQxtmggoGXp4pXNCQAgIASEgBISAqQncuHFDLT1MjxMGhOXqOTVr1gQ9F7hkMJdyNbUN1l4/g9GOHj0aU6dOBYPh0l7GhRk5ciQmTpyIf//9l5ckCQEhIASsgICYIASSJiACStJs5I4QEAJCQAgIASEgBJIkcP36dcyZMwcUTrisb3h4OOhhMn78eHz11Vdo1KhRkmUz643KlSuDyzFzGWbGTeHyyvv37wdXHaKXypEjRzIrGum3EDAeAalJCAgBkxEQAcVkaKViISAEhIAQEAJCIKMS2Lp1K7gEMVfOiY6OxquvvgquOMMYJ3Xr1s2o3TZav0qXLg2u3EMBisskZ8uWDVz6mOLTggULEBwcbLS2pCLbIyAWCwEhIASslYAIKNY6MmKXEBACQkAICAEhYHUE6HVCTwndS/7rr7+OWbNm4ZNPPkHVqlWtzl5rN6hw4cLo0aOH8uThssd2dnbQiVMUVKzd/iTsk8tCQAgIASGQQQmIgJJBB1a6JQSEgBAQAkJACBiXgP6Lfd68eTF06FCVypYta9yGLF6b+Q3InTs3OnXqpGKkVKtWDQmFKvNbJC0KASEgBISAEHiRgAgoLzKRK0JACAgBISAEhIAtEzCy7Qlf5ul1whVauDdyU5m+ukqVKuHrr79G165d4eTkJN4omf6JEABCQAgIAesiIAKKdY2HWCMEhIAQEAJCAILAeggk5XVCDxTrsTLjWdKhQwfljVKrVi3xRsl4wys9EgJCQAjYLAERUGx26MRwISAEhIDVEhDDhIDNE7h58yYSxjoRrxPzDmu5cuXw5Zdfqhgpbm5u4o1iXvzSmhAQAkJACCRCQASURKDIJSEgBDI7Aem/EBACmZnA6dOnMWHCUR44mwAAEABJREFUBLUqDD1NdLFOeJyZuViq71ylZ+rUqahXr168N8rmzZstZY60KwSEgBAQApmYgAgomXjwpesZmIB0TQgIASEgBNJEYN++fRgxYgQePHiAxo0bQ7xO0oTR6IVKlSqFcePGqdgorHzRokWYP38+DyUJASEgBISAEDAbARFQzIZaGkoNAckrBISAEBACQsDcBH755RdMmjRJNUuvBwop4nWicFjNpkOHDhg4cKCyZ9u2bRg/frw6lo0QEAJCQAgIAXMQEAHFNJSlViEgBISAEBACQsCGCKxduxZz5sxRFvfp00fF3VAnsrE6As2bN8eYMWOQNWtWHDlyBP369UNwcLDV2SkGCQEhIASEQMYjkISAkvE6Kj0SAkJACAgBISAEhEBiBOh1smrVKnVr9OjRaNOmjTqWjfUSaNCgAWbOnIlChQqBAX+7dOmi4qNYr8VimRAQAkLAmgmIbYYSEAHFUFKSTwgIASEgBISAEMhQBCIiItCzZ08w7gk7NmPGDDRs2JCHkmyAQMGCBcFYKBUrVkRISAg++ugjFfjXBkwXE4WAEDA2AalPCJiJgAgoZgItzQgBISAEhIAQEALWQ4BBYlu3bo179+6BS+SuXLkS5cuXtx4DxRKDCUyfPh2NGjVS+bn09NatW9WxbISALREQW4WAELANAiKg2MY4iZVCQAgIASEgBISAkQhcunQJ3bt3V7UVKFAAP/74I3Lnzq3ObXXj7e2t4oJ8/PHHyqvmgw8+QNu2bcF4ITt37nyhW2FhYfjyyy9BwYGxXzZu3IgTJ07YbCyRzz77LH5MFyxYABFRXhhyU1+Q+oWAEBACmYKACCiZYpilk0JACAgBISAEhAAJPHz4EIMHD+YhKlWqhCVLlsDe3vr/HAoICMDRo0exbt065TWjOqC3uXHjBo4dO4arV6+q+76+vggNDVU5YmNj1V5/c//+fRw8eFBNeeHqQ0uXLsWoUaPA1Yd+//13/aw2c/y///0PEydOVPZSRDl06JA6NmwjuYSAEBACQkAIpEzA+v9iSLkPkkMICAEhIASEgBAQAikSYMyT3r17q3xFihTBtGnT1LG1bu7cuYNly5ahb9++4PK948aNw4oVK7B69eoXTK5ZsyamTJmCWbNmYeHChWBQXHrW7NixQ3mhJCxQokQJfPfdd6DnRq9evfD222+jdOnSKltiggtXudmzZw/ouaIyWemmRo0aSgiiefSuOX/+PA8lCQEhIASEgBAwCgERUIyCUSoRAkJACAgBISAE0kPAHGUpRFBEyZs3L+ihYI4209oGhQqKPRs2bMCtW7dUNSVLllRCR+fOndW5/sbFxQVVqlRB2bJlUbhwYeTKlQvu7u76WV44LlWqlIodwqk+DMD67bffgoJLs2bNXsjLaUAUnN555x01VYj5/P39X8hnDRdefvll9OvXT5kybNgwXLt2TR3LRggIASEgBIRAegmIgJJeglJeCAgBISAEhAAgDKycwPDhw8E4IV5eXli+fLmVWwu4urqiZcuWaNKkifKo2LJlCxirhEIH47aYuwOvv/668mTJli2bmipEseX9999XYgpFKXPbk1J7rVq1Qvv27VW2AQMGqGlN6kQ2QkAICAEhIATSQUAElHTAk6JCQAgIgYxDQHoiBDIuga+//hrnzp1D9uzZMXfuXKvpKOOxcLoN43b4+fm9YFf//v3x6aefgh4VFFReyGDGCxROBg4ciPXr12Py5Ml46aWXVOunT59GVFSUOra2Tbdu3aDzphk9ejSePHlibSaKPUJACAgBIWBjBERAsbEBE3OFgBBIgoBcFgJCQAgkQoACxd9//w0PDw9QSKGIkkg2s14KDAzE1KlTwRd8epbs379feceY1Yh0NFa1alV8/vnnKh4Lp0JlyZIlHbWZtuiQIUNQq1YtUKziFCSyN22LUrsQEAJCQAhkZAIioGTk0ZW+2RQBMVYICAEhIASMS2DTpk2gQEHvjZEjR6J48eLGbSANtR0+fBgM2vrnn3+q0sWKFVOBXCtUqKDObWmTJ08e5MuX7wWTHzx4gPHjx4PxW164aYELjIPC+DH0lqGIEhkZaQErpEkhIASEgBDICAREQLGJUYwCYh4BUZe1dF5Lp4HIf7V0BIjYr6W9QPjvWtphySRthwt/CINM/v+B9jkUoX0e8XMpUvt84udUlPZ5FcXPLe3zi59j0D7PbOJzV4y0dQJ79+7F4sWL4ejoiBEjRqBmzZoW71JoaCgmTJiAgIAAFCpUCFwlZv78+SqQq8WNM6IB169fx5EjR9QKQl27dsU///xjxNpTX1WOHDlATxRPT09lC71/Ul+LlBACQkAICAEhAIiAEv8UWNOB9oIR8wSIvgpEHtZeyLSXEr6IRF/Trt3S0r04QSXGF4gN1FKoZrxWRtvKrxAQAkLAcgS0z6FY7fOIn0v8fKJgEq19XkXzc0v7/OLnGMVefq7x842fcyKoWG64MnDLd+7cUeIJu0jxpF69ejy0eHJzcwMDmg4ePBiLFi1C7dq1LW6TKQxo0KABGCeFItGjR48wduxYMOhseHi4KZozqE56oAwaNEjl5ZQpLvGsTmQjBISAEBACmZRA2rotAkrauBm/VGww4gQT7Vua8N2acKLto64AMS8GlTN+41KjEBACQsCMBPi5xs+3SO1zTvd5R0ElNsiMRkhTGZkAV9nx8fEBl/tt2LChVXW1RYsWeOONN6zKJlMYwzgpFIn69OmjVhTisscUVUzRlqF11q1bF4w7w/wrV67E+fPneShJCAgBIWCbBMRqixAQAcUi2PUa5Te0UaeAiH0AXyjUN7IxehnkUAgIASGQkQlon3f83OPnHz8HI09owvGDjNxh6ZuJCXCVmIMHD6opOx07djRxa0lXv2rVKvzyyy9JZ8gkd9q0aYOlS5fitddeswqPGy5tTA8ZxkFZsWIFYmNjM8lISDeFgPUREIuEgC0SEAHFEqMWGw5E3wQiD2npX+34vmaF/AOuQZBfISAEMjuBGE08oYhCMUW8UjL705Dq/p88eRL0PnF1dVXeJ6muwAgFvL298dFHH2Ht2rVmCaJKIYArzNCbYt++fdi6dSuWLFkCBksdOXKkCljbtm1bMDF4La/xHvMwL8uwLOtgXUZA8EIVjD3CQK5vvfXWC/cscaFbt27w8vICg8rSE8USNkibGYKAdEIICIFMSEAEFHMOemwIEHVOE03obXJB+5bV35ytS1tCQAgIAdshwOk8z3ml+NiO7WKpRQiEhIRg+fLlqm1O3Slbtqw6NueGsTX69+8PBlFlzA0KFaZo/9SpU6qvAwcORKtWrdS0FAoUkyZNApcVZnyPPXv2gPnu3r0LBq9l4jGv8R7zMC/LsGw3TVRgXYzPsnr1aly4oP2dYgrjraDOwoULo3v37sqSdevW4ejRo+o4822kx0JACAgBIZBaAiKgpJZYqvLreZUwiKIKnHgbiJXl81KFUTILASGQuQkorxTtBSfqosZB9/mp9/mqXZVfIUDx5NKlS+D0DHpbmJsIp4NMnDgRYWFhoKfFnDlzwGV+jWHHzZs3lWcJV+157733QC8STlW6cuUKqlQqhIYNSqHFm5Xx/v/qoG/PRvh0yBv4alwbfPdNB6xY1B1b1/dXice8xnvMw7wsw7Ksg3WR4Zo1azB06FD873//A1es2blzJyi+GKMv+nVQyGEbf/zxh/5lw4/TkbNp06Zo2bKlqoFeKEFBEoNJwZCNEBACQkAIJEvAPtm7cjOdBOyAGH+AK09wGU9O3UlnjVJcCAgBIZBpCUTfACKOaJ+r3hoC7fNV28qvECCB3bt3Y/v27eBytV26dOElsyeKDGy0U6dO+Pjjj3mYYkouw40bN5Q3CacD9evXTx0fOnQIwcHBqF61MD7q0xjrVvTClK/aYvSnb2FA3ybo0rEeWr9dDU1eKYua1YugVMk8yJM7K1xcHFXiMa/xHvMwL8uwLOtgXRtW9cbQj19DvTolEBgYiD///BOzZ89WU4Ho8bJw4ULQtuRsN/Qep1qxjW+++QabN282tJjR8tHrhp5K165dAwUwo1UsFQkBISAEhECGJSACismGNgYqKCy9Thgo1mTtSMVCQAgIgUxEgEskR57UPl9PA1y9LBN13Qq7ahUm3blzB8uWLVO2cOpO0aJF1bG5N/Q+GT16ND744IN0Nf3kyRMVdHXIkCFgjBJOB3J1dUKDuiU10aSJEk0mTXgHbzevguzZ3dLVVmKFs2Z1xetNK2DcqLdBMYWeKhRb3NycQY+XLVu2gLYxMCxtTawOQ6/RW2js2LFqlR6u2EOvHUPLGiNflixZ1PQn1vXzzz8rsYjHkoSAEBACQkAIJEVABJSkyKTnesxD7VvSw1DLEkPczNODUsoKASEgBBIlEH0PiDyifc7eSvS2YRclV0YgsHz5cvj4+ODVV19VU2cs1acSJUqgYcOGaW4+PDwcGzdu1MSJwWrP89o1i2H44GZYvqAbxnzWQhNNKptENEnKaIopFE8ooqxY2E1NDaJNtC2hrUnVkdL1+vXrY8aMGciWLZtatWjEiBEpFTHq/WrVqoGeKNB+OJXH19dXO5JfISAEhIAQEAKJExABJXEuab8afU37o/649s1oQNrrkJJCQAgIAUMIZPY8nBbJ6ZFRZzM7iUzb/yNHjuDgwYNqRRVLTd0xBnxO/xkyZLDyPHnyxAeVKhTAZ8Ob44sxrdC0cTmziiZJ9UcnptAm2kYbaSs9UWg7+5BU2ZSuFy9eHNOnT0eOHDnUyjhPnz5NqYhR77dv3x5169bFgwcP8Ouvvxq1bqlMCAgBISAEMhYBEVCMOZ6RdCu/bMwapS4hkKEJSOeEgFEIRN/RhOsjWlVRWpLfzERgx44dqrsM2po3b151bI4NV6+hB0Z62zpw4ADoccEYIzdu3ETJErkxeEBTTJv0Hho1LJ3e6k1WnrbRRtpKm2k7+8C+sE9paZgr48ybNw/ff/+98kZJSx3pKdOiRQtVnM+UeKEoFLIRAkJACAiBRAiIgJIIlFRfio0AIvYDMQxsmOrSUsB2CYjlQkAIWAuBGF/tc3gfwBgp1mKT2GFSAvQ+YaJwonv5NWmDzyr/7rvvVGwSxgJ5dilNOwZj/eqrr5THRYH8OdCnRyPMntYeb7xWMU31WaIQbaXNtJ19OH36NNgnCiFpscfT0xOWimFTu3ZtvPTSS6B4Il4oaRk9KSMEhIAQyBwEREBJ7zirP9r32Ogf7entvJQXAkJACFgRgdgwTUShmP3QiowSU0xFgJ4CrJveJ9mzZ+ehyRODuuperocPH56m9gICAsCAsxRgXFyc1Mo5FCHatKwGBwfb+7OMNtN29oEr+jg6OqgVkUaOHIlHjx6liZGlCumEOD5bFFIsZYe0KwSEgBAQAtZLwPb+pdZnaenj6NtQQQwlUKylR0LaFwJCQAj8RyDyOBB9879zOcpwBOh5wlSwYEHoXnpN3clTp06ppYTZzueffx7w8GkAABAASURBVI4aNWrwMFWJy+UOGzYM+/fvR4niufDl2FZ4/3914OHhkqp6rDEz+8C+jB/dUi2dTF6DBw8Gxyk99pLV+fPn01OFwWWrV6+OV155RbxQDCYmGYWAEBACZiZgBc2JgJLWQeAKEFHn0lpaygkBISAEhIApCURd0ESUO6ZsQeq2IAF6CLB5ep+4u7vz0KQpKChITU1hI1wqmVM9eJyadPjwYQwYMAD37t3Dyy+V1sST1qhcsWBqqrCJvDWrF8HE8W1Qrkw++Pn5Yfz48Vi/fn2abGcwWXrrUHS6dOlSmupIbSGdIMdnTLxQUktP8gsBIZASAblv+wREQEnLGMYGAVGn01JSyggBISAEhIC5CHB1ntgAc7Um7ZiJAD0amBgrQ/eya+qmQ0JCYG9vj3r16qFjx46pbm7t2rWYMGGCKtehXW2M+qQ5cnqaXvhRDVpgU6igJ2ZO/R/q1y2hWudS01OmTFHHqdlwaeM2bdqoIl9++SUCAwPVsSk3lStXRtOmTcULxZSQpW5bJiC2C4FMT0AElFQ/AlFAxIFUl5ICQkAICAEhYAECEQeB2FALNCxNmooAPQNYN71PXFzMM/UlT548yoti3LhxbDpVibFAVq1apcoMG/Q6un5QXx1nhs3Yz95Gy7eqqq7u3bsX/fr1U8ep2fTo0QMlSpSAj48Pvv3229QUTXNenTDHZ028UNKM0UoLillCQAgIgfQREAEltfwiT2olYrQkv0JACAgBIWATBCKPamZGa0l+bZ0APU+Y+EKte8m15j41b94cjAVCG2dM+R9ea1Keh5kq9e/9CkYOe1P1+ebNmyATdWLgxtHREWPGjIGrq6uKHcPxN7BomrOVL18eb7zxhnV6oaS5V1JQCAgBISAEjEFABJTUUIy6BMQ8Tk0JySsEhIAQEAKWJhAbAkSesbQV0r4RCPz111+qFoonDg4O6thaN/reFutX9Ub5svms1VST2/XKy2WwcnF31Q439Mrh3tCUL1++eO+Vbdu2GVosXfn4jLGCPXv2ICZGvjgjC0lCQAgIASEAiIBi6FMQfROIvm5obsknBISAEBAC1kQgxhuIMs9KHtbU7YxkC5f/PXr0KDw8PNCwYUOTdy2JJXgNapfxPuhtwcwUDrJldeVhpk65c2UFhSRCoFcO48Lw2NDUrFkzjBo1Cr179za0SLrylS5dGrVq1YK3tzf43KWrMiksBISAEBACGYaACCiGDGXMQ+0P7wuG5JQ8QkAICAEhYK0Eom8B0Vet1Toz2WW7zfAlNjg4GDVr1gSDi5qyJ2fPnkXXrl0xc+bMVDfDFWcY74MFOXWFwgGPJQEUkjiViSwYF4YrE/HY0PTyyy+DwYMNzZ/efLVr11ZVmGPakGpINkJACAgBIWD1BERASXGIYoCoaynmkgxCQAgIASFgBgLpbYKf5zH+6a1FyluAwD///KNapYCiDky4mTt3rqq9WLFiam/ohi/ay5cvV9kZPJVTV9SJbOIJcCoTg+nywoQJE3DtmvX+jUUPFNpJ8Y4rMfFYkhAQAkJACGRuAiKgpDT+/GNblsFMiZLcFwJCwEACks3SBGKAaOt9YbM0HWttnyuwUEBhIFFTCyg7d+4Ep98w7kbLli0NRsIpP7Nnz1b569ctAQZPVSeyeYEAg+l2aBfn3fH111+D07NeyGQFFwoUKKCm8XAlHoookB8hIASEgBDI9AREQEnuEYjxlz+0k+Mj9zIjAemzDRAIefovHt+ajTvn++HWma5Wle5eGITHt+O+3bcYyphH2mf7bYs1Lw2nngDFk7CwMDV9J2fOnKmvIBUlVq9erXL37dsXXAFGnRiwmTFjBvz8/FCuTD6M/extA0pk7ixdP6iPl18qjXv37mHOnDmphkGPkF27dqW6XGoLyDSe1BKT/EJACAiBjE1ABJTkxld9SxmbXA65Z3MExGAhkLEJhIdeh8/dpQh5ehwx0SFW19noKH+EBBy1vIjCz3euzmN1hMSgxAjovv03tfcJV3iht0ulSpVQt27dxExJ9Nq8efPAwKh5cmeFbnpKohnl4nME+vZshBLFc2H//v1YuHDhc/dSOlm5cqWKUbNmzZqUsqbrvv40HnqipKsyKSwEhIAQEAI2T0AElKSGkMEG+S1lUvctdV3aFQJCQAgkQyDE/7AmnATBq2B3FK28wupS7iIfKespooQFX1THFtnEhkGm8liEfKobffjwIeiBQm8QUwsoFE9oYK9evbgzKB04cADbt2+Ho6MDBvZvikIFPQ0qJ5mAnJ7u6NvzFbi4OGHLli0gS0O56DxDtm7ditDQUEOLpTqfbhoPPV50Ql6qK5ECQkAICAEhkGEImF1AsQly/FaS307ahLFipBAQAkLgPwKR4Q/UiZ29k9pb2yZL9jrInvcdZZZFBRRaEH0XiInjxVNJ1kmA4klUVJSavpMnTx6TGtm9e3csW7YMZcqUMbgdeq0wc8f/1UbN6kV4KCkVBCpXLIj279ZUJXQs1UkKG4ppHKegoCD89ttvKeRO322dWMMgwemrSUoLASEgBDIfgYzWYxFQEhvR6BtAbHhid+SaEMgQBEJDIxAREZUh+iKdeJ6Ac5YS6kJo4Fm1t7ZNaNAZBDzcosxyzx4XRFKdWGoTdd1SLUu7BhLQfevPF2YDi6QrG4PHGloBA86ePn0aBfLnAFfdMbSc5HueANmRIVmS6fN3kz5r166durl582bExppuyrX+NB5vb2/VpmyEgBDINASko0LgOQIioDyHQzuhcBIj/zhqJNQvX7J9fILA5OcXgpgY0/2BohrMRBuyDHgamiLTqKhoREZGx5Ph34hXrj3CseO30iSChIVFYtxX2zFx6q9pKh9viBEO2Ddfv2Aw8dgIVaaqCrKwRLs0ku2yfR4bM7lkKamqC/Y/iIBH29WxtWyiI/3g5/2DMidLtlpwcimoji264SprMl3TokOQXOMMykoPFOYxl4DCtgxJ4eHh2LbtJ5W15VtV4OHhoo5lk3oCZEeGLEmmZMvjlFLDhg2RN29ePH78GMePH08pe5rvFyhQADVq1ND+vY7BhQsX0lyPFBQCliEgrQoBIWBMAiKgJKRJ8SQ2MuHVDH/Ol/JLVx5i/qK/0G/QGrTvsgjN23yL1v+bh049lqrUsftiTJi03eIv3cggPyvXHkIHjXOfj1fj5m2fRHsVFR2DKTN+w8Bh6/BUE1uY6er1Rxg1bgvGfPETlqw4wEupSvyWjuLN7Tt+CAq2jKdVcEgE5nz/J9q+/z0+6L5EJbI4euxmqvqSnswUL8Z+uU3xJef01JWWslu2nUTvAavh/SAgLcWTLOPmURk5nk2R8X/4I0KeHksyr7lv+GniSWTYPU04KQDPAh3N3XzS7UV7J31P7liUwLVrcUtOly5dGnyJtagxCRrndJMbN26iZInc0L38J8gip6kgQIZkSaZka2jRd999V2WNiYlRe1NtihYtqqq+deuW2svGjASkKSEgBISAFREQASV+MGLjjiigxB1lqm14eCSWLN+Pbb+cws1bPkokyZc3O16qXxKvv1pepTdfr4i33qgMJyfHTMXGVJ19+PCpqvruPT98PW0H/PxC1Ln+JigoHLdu+yIsPAq6l/wc2d2QI3sWlc0/IGUPFpXRijb0numviXS/7DyDXF4eaNq4HGpWL4rQsEj89PNJ9eyZw9yYmFhERcUo7pEWmM4UrrUZEhKOp4FhRu9u9jxtkOXZ9Bi/+2sRFfHI6G2ktsKARz8hOOCIKuaZvyMcnbzUsVVs+LkfG2QVpogRzxPQF1Cev2O8s4iICPzxxx+pqvDJkyfPeZ84OMifU6kCmEhmMqSIwlv0QiFjHqeUWrZsqeLW6OKUpJQ/rfeLPhNQbt68meoqpIAQEAJCQAhkHAL2Gacr6e2JHUA37hj/9FZkk+VdXZ3w1bjWmP71e8iezQ31ahfHsgVd8fmIFhg68HWVBn3UFHW163YaKpvspBUa7eLiiMKFPHH7ji+2bDsBegLpmxkdFQ2KW1453eGmjRHv5c6VFXNnvq/SsIGvwd4+dQMSHhGtXtr162S95kgPNNFoyjc74ecfggF9m2DxvC4YPrgZRn/aHOXL5jeHCfFtMA6Mj6/lXprvacJZvDEmOMhZoDOcXPIhKtIHvvdXmqAFw6sMefov/B9uVgUonrhlrayOrWcTC4gXivUMh54l16/HxaihB4reZaMebt++Hd988w02btxocL30kHjyxAeVKhTAG69VNLicjWY0m9lkSaZkS8aGNpyauDWG1pkwX7FixdQlEVAUBtkIASEgBDItARFQ9Iee30Lqn2eyY2dnRwRq34bzG/Eihb0yWe/N310d4y4d66N0yTz4fc953Lz15DlDfDWhISQ0ArlzecDNzTn+HseqRPHc4D7+ooEHkZFR4PQVCiiurv/VaWDxNGejOLRp63Hc9w5Ax//VUd5MOvHHSXv26tcrgbatq6epT2kxKjwiSnmgmJsDbaU3Eb2KsmRxQU7PLLxk9OTgmB2e+TupekMDz8DPe606NvcmMvwBfO8tV8165HwF2XK9oY6tbqM+/zUhxeoMy9wGXbx4UQFIn4Ciqkhy8+eff6p7hr6E37hxA7qX+5ZvVVVlZWM8AjqmZEzWxqs5fTWVKlUKLi4uePTokYq5kr7apLQQEAJCQAjYKgERUHQjFxss30BqLO7c9dO2QPFiXmqf3IZTLhYt24fufVbgnQ7zVRo6YiPOnLuXZLGbt3zw+YSfVN7mbb7F6PFbQU8AaD/0Tvhk1I84fvK2dvb879btJzH+q+3xeXV3E9b3ftdFuHQ5dcuS0l7a3bHbYrz97hx07rEU7Bf7p2tHt2eMmJFjNsfbceeur4pP0lzrC+OSBKcypkh4eBTs7OzwXtua4HSdv/Zfhv4Pp5nExrz4Urdq7WEVp+bK1RenZjC+yMKl+8CYNc01u8iE02bw7IcxN54GhqJw4Zxa24CuD2+98x1mzdmtiQr/Bax9VkTtmI/j1ardXBUfp9dHq3Dy9B11z5DNDU0c+lvrX4Vy+dH67aqqbV05Rwd7vNu6hprKo7vGPUUXltHF5WnR9jt82HeF8tZhEFbm0SV68XTrvRz7D11Vl3h/3Y//qGeNz+ffB66o67rNE58gBIeEg3axfl2/FIPoGF02+PgG45tvf1f1NNd48jn5869LL3gLpebZ4DPP9uld9PW0nXjvgwVg3WT6+EkgjPVDTw/PfP9T1T198huC/ParY3NufO+vQHTUUzi7FkHOZ4KOOds3uC31b8B9g7ObNWMmbYyrnfBlNWvWrChZsqRJKDx48ACcJuTs7Iy6desa1Mbvv/8OBjmtXbMYGjUsbVAZyWQ4ATIlWzLetWuX4QVNnNPBwQG6aTzWJOyYuNtSvRAQAkJACCQgIAKKDkg0/3B+8UVVdzuz7G/d8UUWNyd4eron22UKBeO+3IbNP53Aw0dPkT9fdlSuWFC9jI7WRBG+9OpXwJdZvvRDXx2RAAAQAElEQVR/NGStEkjcXLU2cmQBRROdUHH02A2cPX9fvbDql+VxaGikdu8ebj8TePhivWHTMejq47Sjxi+XAb0yAoPCWcSgRDtp74VL3qBHQq0aRbVvmBy1F/STYP/YT/2KGMiVAkRISISyfcKkn3Hztg+yZXXFiVN3sHtv3Lel+mWSOnZ0/O9/v9pau2XL5MOBQ9fUijS6Mvb2drDTku5ct7/v7Q/a8ujx8y/bFJ969osTGCIiopE7V1aEaOy4ipKuLEUnCjdFNAGF/NmHazcew0ETMXb/eUETRe7qssbvDx25hiGfbtDu3UHRIl4qNo6vXzCmzvxNTT+Kz5jMwVlNWKN30xuvV3zOmyapIhzj9ZoAMvmb30CbHTQO9euWUCsSUSD6dt6e58QePkdBQWG4c8dPiRs/bjmOlWsOw9nJAdGaILL6hyNgzBhdew8fBWovQVGagOSnJV8Vj4XPEJ8BB/u4saHwNHTEBuz+8yLoqdLopbiXpZlz/lAsdHVxz/Ew9Nmgp5evJsyQB589sucLQ5NGZeHh4crqjJay5W4B9xz1VH0UMyLCXhQo1U0TbHy91yAs6DxYtVehHtqzbD6PJ7aZ6qS8UFJdSgqYiACFDVZdtmxZ7kyS9u3bp+qtX78+KKKokxQ2Z8+eVTkaNyqj9rIxPoFXGsaxPX36dKoqv3nzJiIiIlJVJjWZRUBJDS3JKwSEgBDImATi3hIyZt9S16tYv9Tlz4C5Oa2AggFf5i5eeoAFS/7G9Fm71Ko8XXstU54jQZo4wXyLlu1XniZO2svpwH5NMHdmR3wxphXmz/4AeXJnxQrtxVX/5f7X387ih43/KIFj4ZxOWLu8p0pL5ndBzmdizYWL3nDP4gy+2CeGl54VT54EqVu37vgo8YbCzffffoDlC7thxLA3MXF8G/AFWGVKYXPl6iPMXbBXvZBXKJcfC+d0xvjRLbFobhd06VhPE2zuY9sv//3xxn5z2oW99nIdERmtlf0T/v4hGDOyBSZ83gpZNNsva3XCwJ8C+XPE5+T0nOZvVFIrslCI0d3IqYlMWfSm7uiuJ7a/cfMJpmmCRqRm26hPmmPDqt5Yubg7ftrQH/XqlIgvQk8Ncs6rjROn1HCchg9qhkH9X0V0TCwuJvDguXffX+vrXri7u+Cbr9vhu286qNg4fXu+ogKw3nkmasU3kMQBx5dLVRYrmrJ3E6s4cPgq1m44qokhsdq3vGWw5Pu4mDyMzcPAxvQCOXgkLj4C89Obg2NEYerfE7dU2ZfqlcSyBd1QX+u/n38wHut5d/BZYgwa9puMlmr18xlq2KCU8o6hIPKdJtIEB4dj1KfN1XPxmcZ15PA3Ya+JOfx/hO0ysd3UPBsU+Whv08blsH5lL5X4/0/H9nVAcZF1GjPlKtwPTq6FEBsTAZ+7y4xZdZJ1Bfn+hcAnu9R9r0I94ewWFz9AXbDWTYy/ZlmMluTXGghcvnxZmWFKAeXo0aOqjQYNGqh9Spu7d+/iypUrmtji+ILHXEpl5b7hBKpXK6zEb8bAoShiSMl79+6hX79+mDZtmiHZ05RH5wlFu9JUgRQSAkJACAgBmycgAooawkggRgQUrkTCb8b5rfj3i/8Cp83s3ntRffvvpwkFWT1c4OBgB64ac/jodeTLmw0f93sVb7xeSb1wEiWvNW1cXgkBl68+5CXQU2H7r6eRN082FSy0UEFPdV1/w5gcPto38nxJz5XTXf9WoscUCaJjYlCmVF5lR6KZUrj42x/nQE+SRto3XXwppocBi9jZAa+9Wh4UgvgiHhoa920W95x2kTuXBy5feYiTp+6gbesammBTDHbaC7VWDAz6yjrSkqpWLqS8IP7Yc0H7Bi3quSrIhoyeu6h3EhsLkDEFro/6NMHLL5UGX/Ljsvy3jYiIUmNDzk98gvHnXxdBr4uXXyqFopqw4e7ujITBTRmbJSAgFN06NUC5svniK0tNX8nusSZ+UQyiKBRfSRIHtHOHJro5Otir6T4U6dxcnVRuR0cHtGheRXkK8Tlk33nj4aNAjVu0GrdNW4/DK6cHenR7SQlbZMGpUJwSxbxMtzURjvUXL54brJPX9NM/x2/h6vXHaoxfqlcq/hmPinrxBZv9e+ITBEOfDYo3FAQLFvBEtmxu+s2a7DhX4T6q7ojQ67h1pqvJk8+9paq9rF5N4eH5sjq2/g3/LaCIYv2WZgYLdfFPypUrZ7LuPn36VBOH3WHoCi467xMGVKfno8kMy+QV84uValULKwonT55U+5Q2nOrFPMeOHePOJEknoBgq6pjECKlUCAgBISAELEpABBTij/HVtjFakl8S4HSUT4e8obwXNv/QFzu2DsS2jR8pDw96Sty754+Ap6Hgksb0BLCjcsCCzxI9SGK1t9o7d+JEKYoN9GLgksj58mZ/lisVu2dZ6S2QNauLOiuuvezzpXbvvssqFsjEKb/iyLEb2gv088KDypzIhi+8nBaSK1dW9Onxsvbim/W5XPTQyOXloTwWKLLwJgUMCgnZs7th5+/nkC9fdrzZrGL8izXzpCaFPBNmdGX4wl+jWhEVw4VTR3TXueeLP5nyWJfs7OyUoAXth94V9FwpViwXatUsql1J/DckNFLrU5CaosXpS05ODninVXUlIOR85u1CoYN8WENgUBj+PXEbFL10f8zSS+nnHaexePl+db1M6TzMatREIY9CXamSeUDhxt09btx1jVBk47VHmmgSFhYncD18xBchZ9y+6wtOF2rVogrS+rzRo2T/watqahafWw21erYYR2X23N1wcXaEvqdTWFgkjPls6PppzD1jkHgV6mXMKlOsy8WtBHIW6JJiPqvKEBtgVeZkZmMuXLigul+mTBm1N8Vm8uTJWLBgAdzcDBMydVNKalZP+nPWFHZmxjqrVy2iuq1jrk6S2WTLlg0lSpRAWFgYdM9OMtnTdIuBZFnw9u3biIqK4qEkISAEhIAQyGQEREDhgCsBhQemSbZSq52dnfJacNW+6a9SqaASFSiYIIkfChpJ3Hrusq9fCPjyX6Z03ueu65+wTXqAMDZHYPCLMUzuefuDL/s6e+gxMOijppg3qyMaNSyN02fvqiCz7bssAj1nNP1Gv/okj1mnvb1h/xuwHyEh4SpuxpWrDzUBqVL89KOcnlmQJcvzL/lJNvrsBr0Qnh2qnYYfTZvEfdO6Y9c58CVe3Uhiox+rhqJGmCYkFNBEHQ931yRKQHnIcOrIgwcBOHbiFho2KI1iRXOp/FmyOKsxD4+Iim87IjxKxVphnJeO3RajeZtvwYCn8xb+pcSTsZ+1UGWQwo+rqzM4vvTeYP0pZI+/HTc+CRS6+LvPH9Bzxk1r58zZe0rceuXl/166Cibi9eSlCWTP1/Dfmc4bi0Jh34FrVL9b/28evp62Q7nucypP6VL/CUepfTYoBBr6/89/VqX/yMOzIbLlfiu+ovylJqBo5RVGTVxphw04ueRFzoJdeWhbKUYEFGsYsKtXr4IvqAUKFABfjE1lk6enJ7y8DJtWSBt03g01qxfhqSQTEmDMK1ZvqIDCvBUrVuQOOk8hdWLEjaurKwoVKqRqlECyCoNshIAQEAKZjoAhb44ZH4pM31Fj7KoJJ3zJDQmNgK9/iLqW2Eb38kcPjsSECsbYsLOzi1/JR+fm7J9MnWynfLn84PSha9cf8zQ+0Qvi1m0feOZwf+5lXWsCjKcxZMBrWLeyt4q/UrSIF1auOYTzF+/Hl0/swMnZEVmzuiIgIERNMUqYh9MrOCWD047cE3g/nDh5W3lsVK/23x/Q9pox2m/CapI99/ENAl+iyVOXsXTJPGAw2cNHrkGfA/MxNo0uX8J9Fjdn9WIfpIlPkZFJfyvGceX4UhhwdLAH467o7Gb9bCcgIFT7Bi/yuSb4h+ykCe9g5LA3VaybH1b0xKxp7VG4UM7n8iV1wjYo1HAqGAMFJ5YvKioa9GxhnBJnF0ftpckNjM/CPiXM/8Q3GBSN6AWkE9WYh2N2/qI3OB0q57PYOrzuYG/P3XOJU7Q4zg8fPX3uuv5JWU30Y1wd9vvzES2wasmHKlZOtSqF9bPFHxv6bGTL5gZXFyfcvPVEExfji5vlIEfetnDLWlW15XNvGRAbo46NsQn02Q3GPmFd2fO0hbNbMR7aVor1ty17M6i1Pj4+qmcUUNSBFWzo1RAYGKg+X+ihaAUmZWgT+O9v+bL5tc/6YJw6dcqgvpYvX17l08XPUSdG3uiWu/b1pfeykSuX6oSAEBAC1kFArEiGwItvFclkzpi3tBdFcdmOH1qKGIyjwYCf8RcTHJQsnhsUKg4cuoqLl72fu8tVXXbvvYCCBXJA53FSsGAOUETZ9ssp8L6uAMUXrpSydOUBdYmrkPCP0h82HH0u37F/b+HmzSeoXrUwcmR3U3kTbviCXkhrp0ghTxUUNjRUG9eEmfTOKR40bFAKgUHh2LrthPZNZ3T8XdrFOCR8eadwQGEp/qZ2QM+QkiVyg94e2qn61b3wP3wUqOKqqIvJbMLCItXqNXyJ5su0LquzJuxQ1KAnzpLl+3HpykM1XYrTqnhPly/hnmJQoYKeKrAv44Lo3790+QHGfbUNDIqqpgLFxKrbFcoXAKdbqRNtw/oZlPdpYKiKk6JdUiIT6+U0LAoO9OrgOHE8Wdemn46je5/lahUb5k8u1atTXHsOXPHDhn9Ajxb9vBRPVq87Aq6uc+u2L7J6uILf8HLq164/zoNjosvPvL/sOK08gRi7RXede3o62WkH+kFztVPkyuWBhGIJx9BNEw33/n35ufFnfooyFOcoBlJYYr85lYfPJ+8fPHwNHbsvVisv8VyXDH02cnt5IG/ebDh34T64opKuvDn2dnZOyJH3HTg650JE6E343F9hlGbDQ67A9/5KVRdFGvdnK/+oC7a0iQ3VRCUt2ZLNGdDWoKAg1SsPDw+1t4bNv//+q8xI+PmiLsrGJATq1o4TYU+cOGFQ/ZUqVVL5bt26pfam2OieSd0zaoo2pE4hIATSS0DKCwHTERABRabvPPd0Va5YEBQpdu+9qH3r8+JUGmamR0bfno14iFHjtmLO93/ir32XwZfpEZ9vUl4Dnd+vGz+9pWhhL7RpWU17UQzAR0PW4qspv2DGt7+rY4on9vZ85QX48v5288oq38Bh6zB/0V8q37fz94BxR1q1iPvWnA2zrW69l6s4HJyyM+WbndqL/Ar8vucCKAKV1wt2yvyJpVcalsZrTcqpMgOHr8cvO89gz18XMWXGTqz64TAqVSiAZk0rxBeldwanDvFC3drFlccHj5k83F1RWBNvrl5/hGPHb/JSsomBdSkO5M6dFV4JgubW0+qupolFZ87dw5eTf1FCQRGNYXIVUvzopDF30wSBKTN+w/DPflTsxnzxEz4ZvQn+AaGgEKDrg52dHSggUUjSr5ftRkREg6ICRQvWS0GHnkGjxm1RY8yxptDR6cMlWLL8gPZtbGE1dvr1JHZMD5TWb1fDw0dP9+BYmgAAEABJREFUwfGlbXwOps/ahd4DVmP9j8fAgLbVqsS5R7d7pyY4BivXHsZnYzerceL4fj7hJ/zx50U0eaUsaup5Abm7u6hm8+fPAcZOUSfPNkUK5wTj2vz86+n455rePhW1Mabg9Onozdi4+V9MnPIrpmr8IiKi8MZrFdW0MV5bpdnAfq/RRJ4e/VaocSlWxAtlnk3j0XGF9mPIs0FbmzYuB079IdfFmlhGpoM/3WCQGKU1k65fZ7fiyJ7nHVVHkO9eMKmTNG5iY8Lhey9OiHHXhJPseVqnsSYrKRbrbyWGZF4zdC+nusCg1kBCN32nniYGW4M9mcGGl+qXUt08fvy42qe0yZ07N0aPHo3u3bunlDXN93XPpO4ZTXNFUlAIJEdA7gkBIWC1BOyt1jJzGSbz3Z8jrXvJ5bfid+8n/RJRvmx+TPnqXRTVXkx//e0sJmsCxuJl+xEaGqmmebz8Upn4erV3dbz3Tg1061RfXTtw6Jp6GWaQ0BZvVkb792qr69y8p7009+reEFxhhx4rfGH2zJEFn49oobxamIepUvkCmrAQiU1bj2PBkr/BYLIhoREqIOq40S3BF1TmSy5RDBnQtwm6anY91F7qKQRNm7kLf++/grq1S+DzkS2eq6dQgRyooLVLb5BKmtCkXzf72PKtKqCA8fOOMy9MgdHPy+OIyGhER8egQrn8ytuC13SJosXA/q/GiwAUtBL+wU7vBTtNeNKJTyzLMWFsjgKagEDPBrL798RtlCiWC8MHva76klcTbOhZQU8Kts1y+qmK1q+yZfLiqiYEBQeHq1sM1stpUhxbjjHHesu2E6BnzidDmoG2kqXKnMyGjDjWnwxuBg9N7Dh2/JZ6DnZrYh2nFHEcOB66ujiGHMu33qgETsuh2MJEYan121Whn5fNvvxSacWfogs9ZHhNl0oWz4UG9UqC04dYntfJefCA15RIc+GSNyjmHTh8DfTmcXJyBGOckKeHhwvWbjiqnvHVmoBC76Fe3V/GeL3nrFAang326/12tcFpR3yOyZSxVzzck45hQ7uNlfTjofjcWwZ6kKS1bh9NPIkIuwNH59zIkbddWquxnnIxgdZjSya1hFNl2HXdt/08NmbiFKEJEybgyJEjBlUbGRmJS5cuqWmjaQ1ObVBDkuk5AvSApMcrl47mGDx3M4mThg0bon79uL83ksiSrsu6Z1L3jKarsgxcWLomBISAEMioBOwzascM71eU4VkzQU6+5P7v3VpYPK8L+A19cl3mizjjYGxa2werl3yItct6Yt3KXupFlfXol3V0dADr/XFNX5VnzbIe4Ao/H/VprF56dXkpCLzTqjo2ru4TX9+S+V2fWz6XeRknZI3W3lotsW3m37S2L3p/+DLoacA8hiS+RHfQBByW19XF/jA4KoUS/TrYh1GfvIml33dVooT+PR5TwFi+sBsmfN5SiQu8llSi98KS+V3QSxOLEsuTO1dWzJ7WXjFYsag7imsiiH6+Th3qYsn8rihVIo/+ZVSrUhiL5nZWbFdrY8K+cIwKP4tVwqkpX4xphQXffZCo1winE035si2YKBywco4lvT3Wr+qtxo71cuzIoUmjsuCYMZ8hSVfX2uU91RizLj4zfC44DhwP/Xo4lhRK2N4a7Zlh/i3r+qFPj0bPeQCxDOOeMEZJ/96vvLAyEseOYgljt9SpVZzZVaL3z9SJ78bbwvt9e/5XnjzZTz4fbJt72t62dfXn2mf9qX02WKZzx3pgf1g3+zd7ent4emZRtplj45mvfXw8FN/7qxETHZLqZp8+2YFg/wOqnFfBbpqIkksd2/ZG/l2w9Pjpvt3XfdtvbHsOHz4MJp1XSUr16+Jd0FMypbxy37gECuTPrirUjYE6Mf0myRZ0z6TuGU0yo9wQAkJACAiBDEnAPkP2KlWdkj+UE+LiCzG/wec+4b3EzvlSzhVN+OKXUhm+QLPunJ7uKhBrYvXxGuthfczLMryWMOnysG3dy37CPIae69fF/iRVji+97u4uSd0GyzIlmUHvButhfXqXnjvU2ZRQVGAmlqPAkxQb2kAu3DO/fmJ9iV3X5UnqPtvieCRVr668oXuOGetinaw7uXLsL58Z5qd9SeVNjil5si3uE5ZPyRbdfe4TltWd00a2rztPuCdzpoTX2R/2i/1jHQnvm/rcM397JXpEhN6En/cPqWouLOisVmadKkMxxtUjLv6AumDTG/l3wdLDp3s51X3bb2x7vL3j4nflyZPHoKrpscKM/Azh3vrTixZyWub5i97gNMiuvZaBMch47cWc1nVFx1w3Bpa2TvdM6p5RS9sj7QsBISAEhIB5CYiAEhtpXuLSmhAQAkLAigg4uRQExQ+aFOT3N54+2cnDFFN0VEC8eJIley3oL4+cYmFrzyD/Llh8hIKCgpQNum/71YkRNw8ePFC15c2bV+1T2uhe3nUv8ynlt7b7jGPFmFqMj/XviVsqVhmnyT54GGBtpr5gj465bgxeyGDmC7pnUgQUM4OX5oSAEBACVkJABBTIN41W8iyKGUJACFiIQJbsdZD9WeBXeqFERTxJ0ZJA3z/BuCcOTp7wKtQzxfy2lSH9/y7YVn+tz1rdy6nu235jW6ibDpIrl2FTznQv79mSWAnO2PYZs74r1x7h46E/4NCRa2p6Y91axUEPRq649viJ9cf70THXjYEhbH799VdcvXrVkKypzqN7JnXPaKorkAJCQAgIASFg0wREQJFvGm36ARbjhYAQMA4BLj3s6l5OVRYV+UTtDdl45GwMe3s3Q7LaTh75d8HiY6V7OdV9229sg3QBQA2tX/fyrvOGMLY9pqqPAbI/H79VeZzkyZ0VE8e3wcf9mqg4XeHhUQgMjAsWbqr2jVGvjrluDFKq8+HDh/juu+8wZ86clLKm6b7umdE9o2mqRAoJASEgBISAzRIQAUU8UGz24RXDhUDSBOSOEEgPAfFASQ89Y5TVCRy6b/uNUad+Hfny5VOnhsZA0Xms6F7mVWEr31y6/ABfTPoZnL5TqmQeTP/6PTAwtpWb/YJ5Oua6MXghQ4ILDg4O6oqfn5/aG3ujeyZ1z6ix65f6hIAQEAJCwLoJiIAi3zRa9xOaWa2TfgsBIWA5AvLvguXYP2tZ9+2+7tv+Z5eNthszZgyWLVsGF5ekg4LrN6bzftC9zOvfs8bjp09DMXfBXvgHhKJI4ZwY/elb4Opu1mhrSjbpmOvGIKX8bm5xHnEhIalfVSylunlf90zqnlFekyQEhIAQEAKZh4AIKOKBYpKnXSoVAkJACNguAfFAsfTYRUREKBOcnZ3V3tgb1qvzQjGkbt3Le3YbiIESFR2DpSsPgrFPcmj2jhz2JvLlzRbfzZjYWGi/cM/ijFy5POKvW+uBjrluDFKy08nJSWUJCwtTe2Nv+OywTt0zymNJQkAICAEhkHkIiICS+FjLVSEgBISAEMjEBEaMGIHmzZtLshADa3v0dC/vOm8Ia7NP356Tp+5gz18X4eTkgH69XkHxYs8HyvX1C0FISDiyZHFBTs8s+kWt8ljHXDcGKRmpm8ITHR2dUla5LwSEgBAQAkJAR8DgvQgoBqOSjEJACAgBISAEhIC5CFSpUsVcTWWYdiIiorBp63FERkajVo1iaFCv5At9e/joKYJDIpDLywPumojyQgYbv2BnZ6d6YGcXt1cnshECQkAIZHgC0kFzERABxVykpR0hIASEgBCwGQJTpkzBjh07JFmQAcfAWh4YLy8vZUrA01C1t9bNidN3cPbcPU0YcUb792rB0TEuoKq+vbfv+KrT3Lk84OZmmilSqgEjbXTMdWOQUrVRUVEqi6Ojo9obe6ObuqObymPs+qU+IZBpCUjHhYCNEBABBab5B9ZGxl/MFAJCQAgIgRcIyL8LLyDJYBd+/PFHzJ8/3+Be6V7eGZzV4EJmzhgVHYM/9lwA99WrFUHJErmfsyAmJhY+PkHg6jy8cfe+P2Z+9zvmfP8nbt7y4SWrTDrmujFIycjw8LilmXWxUFLKn9r7utV3dKvxpLa85M+4BKRnQkAIZA4CIqDYxQUbyxzDLb0UAkJACAiBFAnIvwspIrL1DNu3b8e2bdvg7+9vUFd0L+8BT00TmNQgI1LIFBQUjlu347xLcnq648DBq/hdE1Rmz9uDvgPXoE37eejUYymOHb+larp+47G6/8vOM5g0bQe4Yo+6YWUbHXPdGKRkXnBwsMqSJYtp4rvoVt/RrcajGssYG+mFEBACQkAIGEBABBTxQDHgMZEsQkAICIHMREA8UDL6aOterg0VUHLmzKmQ6Lwh1ImVbVycHZAtq6uyatsvpzD5m52Y8e3v2LnrrCas+Ki4KOqmtrGzs0P1qoXx+qvlVerSsR50wVq121b1q2OuG4OkjYu7oxNQ3N3d4y4YeSseKEYGKtUJASEgBGyMgAgo8k2jjT2yYq4QEAJCwMQE5N8FEwO2fPXZs2dXRui8CdRJMhud98PTQBPGQEmmfUNuMZ7JoI9eRaUKBZAnd1aVihX1QrOmFTCgbxPMndURC+d0VtezuDmha6cGGDrwdZUaNigFTVMxpBmz59Ex141BSgYwH6fXFCpUKKWsabqve2bYRpoqkEJCQAgIASFg0wREQBEPFJt+gMV4ISAEzEsg2P8g7l4cgoCHW1TDzi4F1D5jbRwzVnfM1BtbakYnoPj4GBb7gy/l7J9uOgmPrTEVLpQT0ya9hxWLuqs0f/YHGPLxa2jxZmWUKJYLFE6s0e7kbNIx141Bcnl5L0eOHNi4cSNGjx7NU6Mn8UAxOlKpUAgIASFgUwREQJFvGm3qgRVjhYAQsAyB8JBreHhjMp7cWYDoSF/Y2bsgb4nPkCV7nRQNCgs6jyC//Qh4tA2+91bg0a1ZeHxrNvy81+Dpk50IDjiCiNAbKdZj4gz/VS//LvzHIoMe5cqVS/XM29tb7VPa6F7eddNJUspv7fdjNQNjY7jVDqz8V8dcNwaWNlc8UCw9AtK+EBACQsCyBERAEQ8Uyz6B0roQEAJGImCaamKigzTRYzkeXPsCYUEXVCPZ876DIhUXwtW9nDpPbBMbE4Eg3714eH0SHt6YAp+7i+D/cBMCffcg9OkJhDw9roknuzQR5Qc8uT0P3lfH4/Htuep6YvWZ95qjeZuT1sxOQDe9Q+eJkpIBupf3gKfWO4UnpT7wvoOjA1xcnBASEgEf32DYwo+OuW4MLG2zeKBYegSkfSEgBISAZQmIgCICismeQH5rdODQNTx4+DS+jdhY4M5dX/B6sPYHXPwNOTCYAHly9QSDCxgxI9tmMmKVqqpHjwNx8PA1q10FQhlpxA0ZWmoMU9MNeofcvThMEz3+VMXcslVH0corkCNPG3We1Mb/0Vbcv/I5fO4tQ1jwJTg6eSFLtprI6vU6PPO/j9xFB2ppkHb8AbLmaga3bNVgZ6e91AUcVZ4pD659hWD/g0lVb4brIqCYAbJFm2jcuDG++eYbNG/e3CA7dAFMn1rxKjyGdCpY7p0AABAASURBVISBYhkjxc7ODg4OdrCFHx1z3RhY2madB4qswmPpkZD2hYAQEAKWISACin1cIDnL4LfuViMionDi1B0sW3VQRfKfPXc3/tp3Gbyus9zHJwgjx27G4uX7ERUVrS5TJNm6/SS69l6O6bN34aD2YswbwcHhmDT1V/T5eA0WLduH+96GLR/JsqZIoaER4EoFtEu/fi7x2G/QGhw+el3/crLHUdEx+PW3s3j8JDDZfIbeTMo2lv/zr0v4fvHfCAuL5KnZEsd12coD+HHLv6lqM7m+8JlZuHQfuvdZDj5fFy7eT1Xd1pR5+6+nMeiT9bhy7ZEyK7l+W2oMlWEGbGKjQ+F9dazyDomNCYNLlpJquk6eooNTLO3nvU7FR4mKeAgX9zLIWaAr8peeqAkmA7XjTsiW600lpmTJVkM7boac+T9AnqJDtDxfgZ4tTi75EB5yBZwqRI+VFBs0RQb7rKaoVeq0IgJubm6oUKGCwRY5OTmhbNmyOH32LgIDwwwuZ20ZNd0E/Xu/grXLe6JOreLWZt4L9gQEhCrmpUuXBsfghQwWuCAeKBaALk0KASEgBKyIQCYXUGIB+7ilCa1oTCxlSny7FAPmLtiLdzrMx7ivtuHv/ZcRookN9+77Y5Ymonw8bF28Vwm9SG7fifMoefrsj8p/T9zCijWH0KZlNaxf2QttW1cHX77X/3hM/SE0fnRLLFvQDaVL5olv0xIHfv4h+HnHadzV+qXf/sNHT3Hrti/2H7qmfznZY74s79h1FpevPEo2n6E3k7JNVz4mJlZjqj2/ugtm2IeFRSiX7xw5sqSqteT6QtFp5+/n8FGfJvhhRS/Ur1syVXVbU+a79/y08X+Ik5roSLuS6zfvW2IM2a4hiTFKIkJvwdE5txI48pUcm+x0HV2dj27NxNMnO7RyuZRgkq/EaGT1ehX2Dm66LEnuKZzQsyV/6a+QI187lS/g0TY1rUedmHNjl8OcrUlbNkKgVq1aytLUiOuqgJVtHB0dkCO7G+zt7azMshfN2XfwirpYo0YNtU9pQ3GjU6dOWLFiRUpZ03xf54Eiq/CkGaEUFAJCQAjYNAF7m7b+OePTeuIE2IkXCvR+HB3s0bxZRbR+uxrKlMqLebM64vMRLTB14rtY+n1XODs7YsOmY9oLPFCkcE4smdcF333TATk93UHx5bc/zqF61SL4oH0dlZdVP3gYgL37LqN75wbat17FwG/BeN2SKTAoHOHhUS+Y8NYblbWX+Z4Y2K/JC/eSuhCh1cMpS0ndT+31pGxjPcEh4cia1RVO2jjw3FyJc+bpYZNNazs1bSbVF3r+7N57EW+/WVl73irZxB/zyfW7T49G2nPTC++0qqayJdVv3rTUGLJtQ5KdvQuy52mJgmWnI2uuZjDk5875fgh9ehJuWasiX8lxysvEkHIJ89jZOSF77reRq0h/0I6QgKMqhkrCfCY7t3MDmBAL+REC+gRq1qypTg8eMdw7URWQTZoJ6DxYq1evblAdJ06cAFdWunr1qkH505Lp/v37qpi1xGRRxshGCAgBIZApCVim0/aWadZaWn327Yu9p7UYZDV2lCieG56JeBrw2uuvlsfZ8/ehC+xGrwtvTSCh8UGaKEHvDSdHexXnhN4onKZB75UQ7cXfzz9UTQPSj//AaUD0Qti4+V8wH+th8g8Ixc1bcUtM8tt6Tq35ccvx+ClEvHb67F2sWXdETRPSn1oUGhaJM+fugW2zLnrJMJ9+/To3bLoI/7LzDDjtiOUiI6Nw6sxdhIRGsmh8ohcN47f8vufCc3YyQ2BwuBIAaMOevy5i3cZ/novnkZytLJ8wJWUbBSr2wSunOyh0sV8/bPgHjCGSsI7Utklvol27z2Pl2kP459+bIAv9OsMjojSeMfDK6aF/WR2zrUtXHoJsOG7q4rNNUn157BOEhw+fgn2ilxOfKTJmMbZNGzhljHue8zoT60/uudDl4TgwL8+ZaCOfIU5L4zGvJZb8/EOw+88Lz/Wf7R85dkP7wzzouSLkTtv5nAVpzwCfx8ioGJUnqX6zv4aOoarIjBsXj/JgnJL8JcciR973DG757sXBiIkOQbbcbyFPsaFwcMyWaFmuxON9dRzunO+vpY/w4OoEPH2yK9G87tnrqkC1zm7FERZ0Hgw0m2hGY1+003mf2Bm7ZqnPxgmUL19eE6+zqumduv+/bbxLVm0+/23m57W7uzuqVq1qkK3nz59X+cqUKaP2xt4EBASAAoqDgwNKlSpl7OqlPiEgBDIbAemvTRLI5ALKszGzz/nsQHb6BKK0F0F7ezvY2dnpX1Yv0OHhkYiOikZoaARW/XAYm7ceV3l4jfeOai/gS1cewM5d5xAWFqU8PfiCvvXnk1i++hAOHL4W9+J84Ap6frRKxVnZsu0Eho7ciCtXH6m6+OI8adoOJVZ8NeUXNZ3orCaKREfHIFh7Wf18wlZ8PuEn/PbHeUybtQszvvtD1cnCFBa+mf07bmgCDF9wGZtik2bj1Jm/qbLMwxgsfAEeP3G7EmEO/3MdIVq9LPPt3N04dz7uWybmZXuTpv6q4resXHMIFIYolvAe05MnQWBi/QuW7FP98/WNe9lm2c+TsZXlE6akbKNAxZdvev5QDBj86QasWX8Ecxf8GS8ssa7Utsm+TJ2xE4xH8seei/hy8i/o2G2xxvac8jRinfSoiNW+lc+a1YWn8YleKRy3IZot63/8R3GjoKDLkFRf6P3DfBRt+KwcOHQVFK9u3vZB/0FrtfHejgVL/sZ0bRw/7LMcly4/UFUm91zs0p6F1ZqgNnn6DkybuQvfzN6luFCYodfUBG2sOS3tn+M3VV2JbcI08W3FmsPas3s2/vbWbScx/qvtmDDpZ+g8jcjsu/l7lGhEQebM2Xvgc8NnjwWT6rehY8g6zJ04hSZngU5wci1kcNMPr3+N6Eg/uHlUgme+9kmWe3zrW/jcXYSI0Jua2BKspSCEh16Hn/ca+D/ammS5/KXGw8klP4IDjuCJVj7JjMa6IXGxjEXSJuqZPn06Jk2aZLCttZ5N4+Hnr8GFJGOaCOw7GOdFUqVKFYPLnz59WuWtWLGi2ht7c/HiRVVlyZIl1V42QiCzE5D+C4HMSEAEFI66PQUUQUEU+umet78mlrjD1dVJ/zJ8NGHAxcUJDo4Oz13XPxk+qBlWLOqO0SPegodH3At3ntxZMW/m+1i2oCs6v18PN248wfeL/0LPbg2xbkUvLJ7XBQXz54DuD9PCBT018SUSqzWBhh4Hc2d1xPjPW4JTVxYt2w8//xAsmd8FKxd3x5CPX8OFi94I0K7RDoo4jo724Mvq4uUH0P7dWhg66HX4a/f5gsw8FE9q1SiKTT/0VQH1Jn/RFl5eL3pX0GOA7Z0+exeM38J+XdRe5idqggpfolkXbSlcOCdWLflQxX3hlCZ68ejK8n5StrJ8wpSUbf4BIZoYFQmupMBAvO+1qYGB/V/FjZs+8R5BaWkzTpSKwLutayieP67pg1YtqmL+or+UWKSzz0kbc4697jxUE9C+mf07+E0h+8xEIYy8dHmS6gvvu7u7YOL4NupZ4RQY2jFn/p/qGftkcDOsWdYTa5Z+iOrVimDthqNKDEnquXBzc1YM6P3zxCcIw7Xyd+764f6DANy89QQ7dp3FkIGvoWb1ovjnWNICSv582fFq47JqyhmFqMCgMBw8ck1NM/IPCMU/x2+BP7fu+Grcn6Bd25rxU9V4XZeS6re/AWOoq8Pa937ePyAs+CLoJZKn+CdJmst8IU//RZbsdZCv1DgUrjBXpXwlP9fEmoIq6Gx4SNzLUmKV5C46GPb2rgj226+WQk4sj9GuyZROo6G0hYoOHDiAffv2wc/PzyBzdS/z/xxP+jPEoIokU4oETpy8rfLomKuTZDYcwxs3bqgcqQkQrAoYuNEJKKbycDHQDMlmPAJSkxAQAkIg1QRENVDInAB7T3Ukm/8I0Jvkv7O4I3oM0PuiVMnc6iU+7up/W2cXR2TL5qZegP+7CnDKCc99NQGDe6bf/jiHooW9wClBdHLhN/YPHgUgT56svI3cuTy0lyY77Ne+hfqgQ10UK+KlrjNY5zHtj9dunRtoebKCNtFbhMFNdWLPw0eBmnDjin0HrqBokZwqkG3uXFmRJYuzqoMbTh3y0F7g3RIIRLynn+j5cEh7gf6oT2MVv4XxK/hifvuOH4KCw1VWep9k0V7g3fXq5w1DbGW+hCkp29gORQa6NbOvbzevrPXPC+Tn6xeiqklLmxSlsmZ1jR83Z2dHTeSqixrViuKXnWdAUUZVnmBz8Mh10GPn06HNULJEbiVqeWuCxY2bT5T4xexJ9SXrM2FN3xX+yrVHajoSxazGjcqqfjlqos1L9UppIoiPWv0idxLPBdvKmzcbyKdhg1JKKGE/bmtCx1/7L6OAJs41rF9K2clrOiGN5RKmGppgQ7GN04zYF3qdtHyrCii47dl7UQk5j7RnLEsWFxTRnuGE5XmeVL8NGUOWt/YUGnQWT5/s1MbIEV6FPkzS3JiYMJXP3t4NuYt8BBe3ErB38FDJJUtpeBXopsr6ea9X+8Q2Ti754Jm/o7oV+OR3RIbfV8fG3/DfghxatbFakt/MQEA3NeT48eMGdbdSpUoq3+GjN9TnkTqRjdEJUJQ/fipOQKlWrZpB9eum79SuXVv74sfVoDKpzXTlyhVVhKsCqQOLb8QAISAEhIAQMDcBEVB0xJUXiu5E9kkROHn6rpqi8eor5bQXpxdzMS6Hi/byHRwc8dxNO3s7NRUkOipGXafnws1bPuALc6+PVqHTh0swZMRGNH65LF5pWFrlYRk7OzvQK6Rq5f+mFNy7569e1L+btwddey1Dh66LwWkdA/o2AT0aWJgvqZERUTiufYP1tvbiyxdpXtdP9KDh1AtO79C/nvD4kCYSFC6UE7VrFlO3+PLt7e0PeibwJZoXHR3tkVhdhtjK8glTUraFhEaAwVyP/ntDeYhQrMqV010bCzvtG9RgVU1a2uS4FSyQQxNQguPFEkdHB9SvWwIcJwoIqnK9DUUVils1qxdBuTL51Z0Llx6osXnw8Kniw4tJ9YXPCe9zKg/3TIGB4VpfgLyaiKYNPS+p5KIJc3Z2dmB8kaSeC2Zk39mXShUKagKaC9gnimvHT9zGa6+WV54iefNkU/FNIqOiWSTRVKigJ9j/B5oYdO68N3Jr4ls+TZxpUK8kbt32UV4tFPy4koWrZltilTho/BJ7JgwZw8Tqs7ZrAY+2KZMobDi7FlHHiW04vYfXHZxzcvdC4ko/vBgV8Yi7JJNHzlfg6lFB+/8sFBRRksyYnhv2FE/stRrstCS/mYEAX7bZzyNHjnCXYipUqBD48sx/w44980ZLsZBkSJpAEneOnbilRPgSJUqgWLFiSeR6/jJjktSpUwedOnV6/oYRz65du6ZqEw8UhUE2QkAICIFMSYB/KWbKjr/QaXu+AMofzS9w0btw7sJ9FVOiYYPSqFYNXL9SAAAQAElEQVS1sN6d/w51ngyc/vPfVSDuJR/qBZ3XHRzswZfit5pVwozJ7TB7WntsWtsHvbq/DE6/iNJebukZQs8VvgRny+rKYiqxXJ7cWTFudEtVllNjlszvCnoY8Ft/ZvLxDQKnWNArpVL5ArykUmhoJHyfecEULZxTvQgHBYepe0ltWGfuXB7gFBGKBjt2nUPZMvnAl2zGTWG5woU88ejxU3B6Bs91yRBbdXn190nZRoGAAU3ds7ig+rMx4Is6BaJHjwNVFWlus4iXijfDaU+qogSbnJ5Z1BU/vzihhgJVYGAYChfMqUSPUE3c2fHbWTRuVAYc39Nn76n8SfXFWRMeKABRiFAZtU0ujTOFDY6ddhr/e+eurxI/6HWT1HOhy8w6C+TProLs8vnZ+/cl5SlUvmw+lcUzRxYVx4S2qwuJbOiZRMHkX014OX32rvJm4fiXKpkH9DqhazltLKI9Q7QpkSqQVL8NGcPE6rO2a9ERT5RJFDXUQRKb2JhQdcfe3lXtE27sHeKeq5iYkIS3Xjh386isrkVFGTbdQmVOzUb9O5CaApLX1gnUq1dPdYECSlRUlDpOaaPzQvnz70tIKa/cTxsBBhBnSUOn7zBv3rx5MWHCBJhK3Lh58yb8/f2RPXt2g0Ud2iVJCAgBISAEMhYBEVB042nnDjhQRNFdkD1fzIOCw8GgnvMX/YUxX2xTsSj69GykXk4TI8Rv/121F+PEpv/o5+cLP70EGCSOgoanpzt8tRfzmd/9ji++/kV5WejyUzxhft05X1r5gr5v/xVkcXcBX6j3HbyCjwavxeF/4uY/c6UYTuWoVKFAvFcKX6bt7Oxw42bci1/NGkU1QScIu/+8qFZXOX/BW3km6NrR7ekBQw70qtjw4zHw5bnT+3Xx6itlwQCorK9M6bzgC/avO8/i8ZNAXL7yEP4BoTDEVl07+vuUbHupfknk1JixDGPMUGQ6c+6e8h5Ja5uMLUJPEwbdpWh0/qI31q4/Ck7XoihBUSF3rqxqhSKOFT1BOO3Hzz8YZMMAtFyZqUvHemqqC4O2+vmFIKm+8FmhF0rUM68k9qVk8VzKm2Xx8v24dv0x6MHB1Xk2/3QCrzUpB3p84NlPwufi2WU13hQ5eE6h66km8jCuSa5n8W0o0vDZuHPPj1kSTXzeihfLhT//ugiuGFWlckGVj+03aVQW67Tn4Kj2rLF+dSORTVL91mVNbgx1eax5nz1PK2Wez91FiI19fsUqdePZxsEplzqKeia4qBO9jW46jpNL8p+/XInH78F6VTKb1+tqb9RN/L8BMUat1sory/TmeXl5gQFBIyIioAtAmhKU119/XfsCwEV5Pv6t/TuUUn65nzoCZEqvUhcXFzRr1ix1hU2Y+/Lly6p2Pi/qQDZCQAgIASGQKQnYZ8peJ9Vp+fbxOTLNmpZXgVn7DVyj/lD8uF8TMDgsBQtdRgoZ9HjQTZ3hdQov3OsnXnNxcdK/hFYtqqBUidwYNHw9WrT9Dj36rURQcAQYqJUv7HZ2drC3t9NECC/o/9D7pGe3huDSx207zEfr/83D95rA01kTNZo3i5ufXrpUHrhncVaeA7qy9EbhVKAt2ss4hYLiRXPhf21rYcWaQ+jUYym+nr4DTzTxw0UTgOhVwD3Lvt28Ch49DkT3PsvBpY7JoXzZ/GjauBwKFfBUQW8pZvTo+pISVLr0XIYRYzbj5q0nMMRWtpEwJWUb+0XhQDediOUoRDTVxIUbmjAU4B+S5ja9vNyVl8eipfsUj2EjN2rftLmh94cvK8GMAhG9S7b9cgoDhv4ATl/q8F4tFWeGbLj086dD30C+vNnxbpsaSvy4dOUBkuqLnZ2dGl/o/Tg6OuCTIc3AALwDh69Tz8WIzzfh5ZdKqzg2zGpnZ6fKFUkk9kiePFk1YSkLKOJB+6GARtGnUoWCqm/aJRTIlx0URw4evsbTJNMrDeM8aSiOlS6ZJz4fn9uihXPCwcEOfH51N/i86D83SfXbkDHU1WnNe4+cjZEle22Eh1yDz92lSZrq4JhNy1cH0VEB8H+09YV8AY9/VdeyeiX9ohQbGx1f1sOzIVw9KqoygBF36vOf/yQyGbFeqcrqCbzzzjsoUqQIOD3HEGOLFy+OVq3iBMTtv54ypIjkSQUBHVMyJutUFDVpVt30HU4VMmlDUrkQEAJCQAhYNQH5SzF+eGIBe+0lyT5H/JXMflClUiG1qszmH/pi6fddwW/eKWjoc3F2dsS4UW+rl2zd9YGa0MKVYXTn3POb+2+nt0fd2sV4qhJFF67Ss3V9P6xZ1gM/beiPsZ+1UAIAM/Bl9IsxrdCubQ2ePpfq1SmB9at6Y93KXti4uo9aRadpk/LqxZoZGexz9dIeqFalME9VotBAu76Z3E4FutXew9GmZTWs1+pYveRDtaJP4UI5VbDahXM6o0a1uLgO+fJmw/zZH6i22B7bZoW0f/KXbfHeOzV5Cl5fu7yH6starT+6tnk9OVtV4QSbpGyrWb0oVizqjop605JYlEFW58x4X8WL4Xla2rTXGtV+MWL4m6qvHPdZU/+n4n+wTqa3NTFp/creWDKviyZs5VRTmdTKQ9pYcBpV6WdCA5kt+K6TNt4l1PSexDhzfCd83lITW6qz6vjk5uqkCXWvY8u6fuC4cK9EHE1cYSaWS+q54DM64fNWYB7mpefJormd0V4TenjOxGd27Gdv4+O+TXiaZKLQwT6NGdkiXnxhZo77pAlt1KpRxYvFeVfwOseGz03RZ8IOWSbWb+aLH0MWfJYSjuGzy1a9y56nNRycPBHsfxB+3muTtJXBY3kz4OEW3LkwAN5Xxqh053w/hAQcRZZsNUFhhHkSS773VyI8+BKc3YoiW+4WiWVJ5zU7iAdiOhHacPGmTZtiwYIFyJNH+xvAwH7w5T5XLi/QQ44B0Q0sJtlSIECWZEq2ZJxCdrPe1gko4oFiVuzSmBAQAkLA6gjYW51FFjPILq5l9S1k3KFsoaal0PMgORbOmojCpMvD48TK8KWWHga6fLo989ODI7F7SZVhWb6gcjlfTmHhecLEssyjf50CUJYszvqX1Msxp+nQDt0N5mFe3TmP2Rb3umvc81y/DfaBfUnYf+Zh+aRsZV2JJdqkbxvrYb8S5k3sOq+lps3wiChwOo0d7MByCfuga5N90N3jNfaZXjFsj+e6lJBNwr4wH+vhdR4nTLyu33f9+2TAdvWv8Zht0hOEx7rEc17XnXPv5OSAxMrznn5iX2mH/jUesyyFFB7rEvvP54Z73TXuWV6/H7xP+3lPPyV1XT+PtR07uxZGrsJ9lVlPn/yGsKCz6jixTdHKK5At15uIiQpERNhtlWKiQ5RwkrvowMSKqGv0Wgny3auEmjzFhsLJ5b+YRiqDMTb83Lfz0GqS6TsaBPk1gECuXLnQqlVrlXP7r6fBaYHqRDZpJkCGZMkKyJaMeZxS4gpKixYtSilbuu4HBgbi+vXrqg4RUBQG2QgBISAEMi0BEVASDr36Q/r5qSYJs8h5hiEgHdEjwJggUVHRYKwYvctyKASSJeDqXg55S3ym8jy8MQ1Pn+xSx4ltPPO/j0Ll5yB/qS+Qv/SXKKwdexXqlVhWxMaE48G1L0CvFWYoWHYaHBxN5CEYH/9K/kkka0mGEWjVqhWKFy+m4jXpXvwNKym5EiNAhox9RaZkm1iexK5999132Lx5M3QeIonlSe+1f//9F6GhoShXrhwKFoyLiZXeOqW8EBACQkAI2CYB+Wsx4bjZuQAUURJet8pzMUoIGI+Ar28wGO+jaJGcxqtUasoUBCiiUOCws3OAn/caPLmzAFERjxPtu4NjVnAqjrNrEdhrx4llCg08iXuXR6j4KgwuS+8VOzsTCdt22bXPfE7diE3MFLkmBJIkwCCnrfS8UJJawSzJCuRGPAGyo4DCC2RKtjxOKe3btw8PHjxQ8Wu45HFK+dN6nwIKy9auXZs7SUJACAgBIZCJCVhWQLFW8A7FAQopkB8hkHkIMADvl2Nbq2lbmafX0lNjEXB0zoOC5WbB1aOCiolC7xHGRYkIjVsZy5B2QgNPaeLL93h0cyaiI/2QJVsNFCgz2ZCiac/jWOJZWbtne9llZgJ79+7FmjVrDEbw5ptvgkvt3vf2hy74qcGFJWM8AbIjQ7Ik0/gbKRxs2LBB5Xj33XdhZ2ea/4fpeaITUOrUqaPak40QEAJCQAikkUAGKCYCSmKDaJcFcCiZ2B25JgSEgBAQAkkQcHDMhjxFh4Cr80RHPQXjonhfHY/Ht79DoM9uhAVfRExMWHxpxkAJCzqv5duBB9cnasLJDE18OaS9CDkiW+63kLvooPi8JjlwKATY59OqFu8TDYL8agQonqxevRrnz5/Xzgz7bdWqlcq4dsM/+PfEbXUsG8MJnDl3D+s3/asK6FiqkxQ2x44dw9WrV5E9e3akRnRJodoXblM88fPzQ6VKlSAr8LyARy4IgUxHQDosBERASeoZcCiq/WFNt+6kMsh1IZDxCDAGyqUrD8G9uXt385YP/ANCzd2stGdkAnb2zshdZADylhgFj5yNwfOQgGPgSjoPr3+NO+f64P7lEVoaCa7C8/DGFPh5r0N48GU4OudG9jytkL/0V/DM197IliWozs4V/wnldgluymlmJdCiRQvV9RUrVqi9IZuXXnoJLVu2VJ+b387bjbv3/AwpJnk0Ar5+wfh+8V8ID48El5MmS+2yQb+bNm1S+dq1a6f2ptpQQGHdMn2HFCRlAALSBSEgBNJJQASU5AAqLxT5wzo5RHIvYxG4eu0xJk/fibv3/VXHfHyCMHLsZixevl+9HKiLJtiEhUVi3sK92PHbWRPUnroqo6Jj8Ktmx+MngakraGDum7d9sOevi4jN4E4Pru5l4VWwOwpoYkj2vO8gS/Y6cHItBE1RQWT4Ay15w87OCS5ZSsLDsxFyFuyqhJMced8F457A1D/8fKe3oanbkfptikCbNm3A1V9Onz4NejgYanz//v1RtWpVPHociG9m/25osUyf7/vFf+P6jSdo2LAhevfunSoexYoVg6enJ956661UlUtN5sjISOgEFJm+kxpypswrdQsBISAELEtABJQk+WtvN/Y58N83lElmlBtCIMMQ8PENVstxumdxVn0KDonA7Tu+OHDoGp4G/jf1Qt004iZWUxNiYrT/54xYZ1qrCg2NwI5dZ3H5yqO0VpFsuStXH+HXnWcRFhaRbL6MctPROS9y5GmD3EU+0sSUiShacYnaM7ZJkUqLka/kWHgV6oGsOV+Fvb2rebptn0f7bC+itWUdz5xmiPxaEYHOnTsra+bPn68Jx1Hq2JDN0KFD1Qv9xcsP8MXXPxtSJFPnWbHmEPYduKJWtRkwYECqWfTp0wdr166Fm5tbqssaWoDiyePHj1GtWjUUK1bM0GLJ55O7QkAICAEhYNME7G3aepMabxdXu2NJgKs0QH6EQMYnQLHE1dUJTk6OqrNFCufEknld8N03ODNt9wAAEABJREFUHZDT011dy+ibiPAoPH1quqlET54EZXSEyffPzl55opjFywSJ/Wj/7NH7RN169jmvjmUjBOIINGvWDFzR5f79++AqL3FXU97myZMHgwbFxe05dOQ65i38K+VCNpjDGCb/8ecFrNv4j6rqs88+U3FM1ImVbSig0CSZvkMKkoSAEBACQoAEtL8kuZOUNAENEUWUpDPInUxAICIiCgcPX8OyVQfVN2ZJvWDHal9oX7n2CBs3/4tdu8+DHhzEo65ffYTQsEieglNjNm09jvMXvdU579+566v+oFy59hASxgJhuX/+vYm/9l0G9zxXBZ9trt94jAcPn6oz2vrHngvYrf2BmlgsE5Y9fPQ6+Ad+wvvBIeHIltUVLs4Oqi5u6Inh/TCAh2rayROfIOWRwj9+53z/J/ZqNiXkwf5cSYSDqkTbsN3jJ28rniwfGBQOeqA4Omr/v2n3U/qlm/zO38+BDPVZsV1yJCcmHvOarj72nQEL2T6vUTBas+4I7j2bssRrgcHhsLe3Azlyqg37qd8Gx5Q2sxz7qF+/IePg4xsED3cXXLj0QD0nR/65obiybUlmIMDPc/scZmhImrBSAgaZRY8ITtmoXLmyQfl1merWrYtu3bqpU64sw88hdSKbeAL87NNNcxo3bhxKltS+qIq/az0H9IwUAcV6xkMsEQJCQAhYCwF7azHEqu2wzws4lrdqE8U40xJYsuIAps3ahb1/X8KM7/7A+90WY9Xaw9C9iLN1Hs+euxtDP92An34+iYVL9+HLr38Gp4QEBYfh2/l78Lsmqhw6cg19Pl6NDZuOISAgBMHaC/vo8VvQd+Aa/LzjtCZ8XMRR7aWadTIxZkb/QWsx7qvtWLDkb0yf/Ts+7LMcly4/4G2VKNis1oQA1vX5hJ+0bz73Ytac3fhr/xV1X7ehcNK15zJMmrYDv/52Bve9A6AvAFDYyaoJKE7OcR4otH3VD4exWRN7WAdFpM49lmLKjJ1a+bNKzKGIMuyzH6GLGZIcB9ZBG8d+uQ1jvvhJ6+sFzF/0F/oPWoOr1x+hQP7kX2xZN7l21/pPMWvdj//g4iVvVqvGYsWagxrbNZiljQPHbMDQdeCYsBwzUTDhH+43bvng7/2XMeiT9UqEmTrzNzUOzEMPESZeW7BkHw5owpmvJnrwHpn37LcC7POOXWfx6ehN2v2rvKVSSuNAUcb7QQCOHLuB8RO3Y/uvp3Huwn1Ex8So8rIxMQEGB3coZeJGTF291G8OAuXLl8eECRNUPJTUtte+fXs0btxYFZv8zc74z0Z1IZNvOBV06IgNigKnStWrV08dG7p58OC/f/cMLZPWfEePHoW3tzdq1qyJwoULp7UaKScEhIAQEAIZjIB9BuuP6brjUAxwKGG6+qVmqyZAD4t6tYtjxaLu2LS2L/r3boxNPx1XIoLO8M0/ncDJ03fw7TcdsHppD3w1trUSKG7f9YOHuysK5MuO/QevYuWaw3j7rSpYs6wH6tctqeqgR8XCOZ1VObbR7LUKqloKGHPm/wkf7QX+k8HNtDI9sWbph6herQjWbjiqvCQY9DQsPAp582TF+h+PwdcvGNMnt0PZMvnw6FGgqocbxt6YqYk/1asWxg8reqHT+/Uw4vNNymbe1yVXF0c4OiT+0VC3djFVduv6/li5uLviMX50S2WHzksjOQ5sY/fei+CKO7OntVf9/WF5T3Tt1ACxKcRAodDz45bjYPlxo1pindaHjav7oF6duP8vDx65jk3a/UoVCii7aN/XX7yDI/9cx5lz99m0WumBXi5BQeFYvPwA2r9bC0MHvQ5//xCEPfMO8tOOCxfOiVVLPsT6lb3U9KUSxXOrlyCKV6+/WkFru6d2vwfq1CyGA9qYsnJDxiE8Igp8geDzo2P4YZeXkuTNejNcslSH7PMDjnH/X1nKBGk38xAYMWIEihUrpjrcRROt+f+9OsnEm8dPAtG+80JFoGrVqujYsaM6NnSzbt06dO/eHX///TfM8bN9+3bVTGpWBlIFZCMEhIAQEAIZmoB9hu6dsTvnWBawz23sWqU+GyDg5eWhXnzpQcDpHW+9URmt3qqK3/dcQGBQGCge/PHnRbR+uyqKF8sFvuwzkKCdHdSUGO6LFc2lpuy4uDqh3Ts14ejooHqeK5dW99Mw/LX/Mjg9hmXVDW3DKSIUVyZ/0RaNG5UF62G5l+qVUiJEYGCY8nBhOQd7e+zTXub79nwFJTQbcmv1alWoX77cb9h8DEWLeGFg/1fBILH0xqDdV689UnkM2bDtHNnd1BQX5ufUl1lz/kDVyoVQvKhXihxY5sJFb1SuWBAlS+ThqarL0zMLolMQUCgicdpOh/dqoU6tYoqFqkDbsH9//nUJjV8pi6/GtVbMtcvKpoIFPHHxUty3lg8fBcLDw1VNwypaJCfatq6O3LmyIsuzoLksQ++TLG7OihHPdemQJtDwuE2ramrsnvgE4vZdX+TNm42XDRoHXXwVxpOxt9ceDlVSNiYnwNV2nFI3FcPkNkkDGZ4Ag9DqOknhgFNXdOeZbc+pTBSSdP2ePHmy7tCg/blz57BixQqVN0eOHGpvys1ff/2lVt8pW7YsmjdvbsqmpG4hIASEgBCwMQIioKR2wJyqaSUEmwYhU/0W1YQHfoNIDwJ2nEJGrZpF4ecXrGKPPHz0FH7+wSqmRddey9Ch6yKsXX8U/Xq9gvz5srOI9tJtr1a4qVurONzdXdQ1bhq/XBbjP2+Jc+fv48O+K/BB98Uq3gqFlMDAcCUU0LuEbTI/k4uLo3bdDpFRMeBLeXh4JE6duYt82st8lUoFmeW59Eizj8JFq7erqrYpOBw9dkN5PlBAYVvPFUjhhLFE6AHz8bB1qFypEPr1bqz1zwGGcHDQhKOIyGhNMImJb+XkqTuITcEIH99gladC+QLx5XQHkRFRCNTEpAL5csD52fQj3nNwsAdZhUfExZ6hOMK8jL9CLyD9vMzP5OhoD8ZjSWgO+VGoGvLpBvBFoGf/VSikiTMUw1guIjxKebgkNw52mmhib2//XN9ZVpKJCTjV0Rpw0JL8CoG0EXj69Cl2796d6sI7duwAvS1YcOiIDWDwVB5npsRgupzKxD4XK1YMZMJjQxPZ6wSXFi1aoEqVKoYWTXO+n3/+WZVle+pANkJACAgBISAEnhEQJeAZCMN3joDzS4Znl5xGJmCZ6ihgcBoPX+ITs4Av6R7urhg84DXMmNwO38/+AOtW9kKNakWUwMIyjO/BqTGlS8V5XvAaE4WRCuXyY+L4Ntj8Q190aFdbxTrxfuAPeqdERkXj1h1fZo1PDI7Kl3+umMOgpxQPzl+4j9deLf+cgHDP21+VCQwKB8UEelvwwrXrj3HhojfeerMy6Cnz4FmQ2IIFPcE+6qazMK9+YgBVxiDp9OESNR1p3GdvY2C/V+Hm6qSyGcKB3ips//HjuOlF9LA5efqOsu/Cs3gmqrIEG9bNS4yhwr1+cnV1Rp48WbW+eKtYKLp7QcHhYP30+OA1H98gxTJHjiyopCfEhIZGwtc/hFlQuJCnVuYp/APiztVFbeOuiV6c/jRjcjvMnNJOTeMZPeIthIRGgIKSIeNAz5bcuTxw+cpDrUb5NQsB5waAnRuAWC3JrxBIG4GNGzdi+vTp0PcqMbQmvvwz3gfzMwbTijWHeJgp0hdf/wwG02VnGzdunCZ+U6ZMwZMnT1CoUCH07t2bVZk0/fbbbzh79iwqVqyI119/3aRtSeVCQAgIASFgewREQEnLmNl5AI5p/AYkLe1JGYsT0HmR7PnzooqFwcCuK1YfAqf2MLZJ3txZ4ZXTXQVFdXJyQNasLmBw0MGfbsCWbSfi7acIwCCtugv0cqBocOeun1qZh8FNj/xzAy4uTsiSxQUli+dCuTL5sXj5flB0oGfE2fP3wTgjrzUpB06nyaq92FNMyZbNDeXL5oPup0hhL9y+7QMKP1k9XJRAQQ+MS9rLOwOrUtx5750aoAjD+mhLsaJeSvBhjBLGCdHVpdv/uvMMOI2mR9eGmPB5SxQqmEOJFrqVgQzhUK1KIa1/jli+6iDY7yVa38i35VtVcODQNa39AF1zz+3JuUjhnIoF+8D59IxDM3LsZoSFReCN1yqqqTobNv2rBA2KGvQCYiX168bFSfHK6aG8gBgnhYII73Hc7OzscOPmE56iTOm8cHNzxq87z6qxptjhHxCKKpULaX19AE6r8vR0V23wGfhk1CZQDDJkHMiatuw7cAXnL3hrfX0K9iU8PArjvtoGBse9c/d5sUwZJZu0EXCsBNhlR9yPXdxOtkIgDQQaNWqkSm3btg379u1Tx6nZdOzYEVxxhmW4shcDeTNeFc8zYrp7zw9DtH//dFMfuTIR48Kktq/0+jl+/Lj2meym+Dk7O6e2ilTlj4mJwc/ifZIqZpJZCAgBIZDZCNintsOS/xkBh4KAY8VnJ7LL6ATcNTGDL98UQzh9o9/ANfDzD8GAvk3UlBi+cPfp2QjXtZfw9l0WoeV7c8FVVho1LI0eXeM8lhwc7DRhxU0JLXj2E639sfb77gvgqjydeizFoOHr1VQUBoylOOLo6IBPhjQDg5gOHL4OLdp+BwZ+ffml0ip+B6uhIENhoVTJ3Mjl5cFLKtWqUVRNqdmviRL58+XAm69XxKRpv6o/agvmz4E+PRqp+B8ftK+jpv/4+QejYrkCoNgyZMQGcPUdeq24uDiqPrLSalULw8XZAd/N36OmsdDmoSM2gqvqfL/4L+2PXGekxCF3rqz4dOgbSojoPWCVYtajW0O8odkXERGFg4evs6kXEkUixm9xc3VSfeA4rN94DG3erqbapWfLiGFvYseus2jbYb5KnKrDttgmK6T3j3sWZ9SsXpSnKtEbhWW3/HRCiU30VuGY7dp9XvVxxJjNuHnrCRpoIsyrjcppDHeocej04VKcOHUb40e3BPkbMg5ssFnTCihTKi+Gj/pRCSbrf/wH/KPdM4e7Nl6BYFwZ5pOUTgKO5QGHwumsRIoLgTgCpUuXxsCBA9XJpEmTcOHCBXWcmg1XnJkzZw4KFiyo4jBxJbIz5+6lpgqbyPvvidsYPX6rEpw9PT0xfvx4tG/fPk2258yZE9myZVN1FCpUKE11pKYQxZOrV6+qaVdNmjRJTVHJKwSEgBDIsASkY88TsH/+VM5SRcChCOBUVytipyX5zcgE7LQhtre3Q8f2dcGVX5iWft8VpUvmie82jxfN7azuc/rOj2v6osN7teOn1NSpVRxzZ77/nMjh6GCvgrpuWtsHa5b1wLaN/dUqPnzR11VMwWD4oNexZV0/rF7yodr3/vBlUFxhHgoL40a9jc9HtIhvi9dZx4pF3dGsaXnQ/v+9Wws/rukDtsWpJzoPjEYNy2De7I6gcODpmQWzp7dXK+1QYNHVzfZUnVp/1yzribVaoi2ccrRj60AwDRnwGrMoJslxYCayWjK/Kzas7o0F33VCsSJeKi2Z3wWtWiTt3UUh5GbnHrYAABAASURBVJvJ7bB1fT81RWr9qt7xq/Cw3hrVimDl4g/VPY7BEq0NtsV7TBSVuEJStSr/vVjrxoD10ouH+biyz9rlPdSYrNXGhfnJu2f3hmqa1RrtGm2YNa096LXDMjpWyY0D85E7+W/QbF+rcWR+CnAUh35Y0RN8TphPUjoIONUAHIqlowIpKgReJNC8eXO0bt1a3RgzZgzu3LmjjlOzKVmyJL755hs0bNgQ1288wZgvtuGHDUeRmMdfauq1hrzsA/vCLw84dZKxX2bNmoW6deum2bzq1atj/fr1Zol7EhISEu998tZbb6XZZikoBISA1REQg4SAUQnYG7W2zFiZfU7A+VXALivkJ+MSYNBVXQBZDw8XMCXVW97Lns1NiRb6eew1ASZLlsTdj/kCTQGDL+n6ZfSP+YLOKUPc61/nMctx6hCP9ROnjPCe7hrbYdKd6/YUEeKPHR1A7xfay2tsj4nHTLxOoYW2JFYX8zAlxYH3mCjqZPVwBevjOVNCe3ktsUR7EmPMvKyX95h4zGv6iW0kvE4bEo4NuXFMEvZRd5026NfLY94zZByYl3zIkW3znHvazD3PJaWBgJ2r9nncELDPqxWO1ZL8CgHjEujbty/eeOMNBAcHY+/evWmqPHv27Bg9ejTeeecdFXh65drDGPTJemzdflJNMUxTpRYsFB0do2xnH9iXqKhotGzZEoz9kifPf18yWNBEg5qm9wlFsRo1akA3ZcuggpJJCJicgDQgBISANREQAcUYo2GnvRQ784/2/MaoTeqwQgKPnwSBK9kULGj65ROtsPtikhCwfgL2FLNfRpyYHQvADvIjBExBYPDgwfj888+hCwyb1jYYEJX1cFWZ+97+Kng4RYjf/jiX1irNXo620uYFS/4G+8C+sE/9+/c3uy3padDPzy/e+6RFixbpqUrKJkZArgkBISAEMhABEVCMOZhO1QDHMsasUeqyEgIMxJo/fw6U1wvSaiWmiRlCQAgw1omaTun4jIWIJ89AyM5EBF566SWj1Mx6uMrMoEGDULx4MRUsfNac3fhk1I/4e/8Vo7RhikpoG22krQxwTtvZB/aFfUpLm2fOnEGXLl2wZ8+etBRPVxlOE3r8+DHq1KmDBg0avFCXXBACQkAICAEhoCNgrzuQvZEIOJQEOP8+fuUHI9Ur1ViUAGNgzJr6PxV01aKGSONCQAj8R8DOBXCsoKVK/12TIyFggwTefPNNzJw5Cx9++CFy5fICV1v7evoOFaB7996LCAgITU+vjFI2MDAMf/51SdlE22gjbaXNtJ19SGtDp06dUl49FDEuXbqU1mrSVI6rKv30009wcHBAu3bt0lSHFBICQkAICIHMQ8A+83TVjD3l/HvneoBDKa1ROy3JrxAQAkJACBiVAFdCo9eJw38rKhm1fqnMighYvymPHj3CxIkTceTIkTQb6+Liol7gKUbwRZ7n//x7E9Nn7UK3Psvx5de/4OcdZ8wqpuhEk6kzf0PX3svBPW2ibbRR39a0dvzgwYMYOXIkIiIi0LRpU/Tr1y+tVaW6nK+vL1auXKnK0fulUiURYxUM2QgBISAEhECSBERASRJNem9oaB1LA06akGJvO0HU0ttrKS8EhIAQMCkBBux24nTJKoCdOwDGO9F21vwrtmV4Agw+un//fowfPx7Lly9PV39z5cqlPFFmzpyJNm3aoESJEggLi8TBI9cwd8Gf6NB1EUaN26KJKadNIqZQNPl993lMmPQz/td5oRJN6HkSGhqB0qVLq+C3tI2eJ7Q1PZ3966+/8OWXX6oq2Nfhw4erY3NtKJ7cvXsX9erVw//+9z9zNSvtCAEhIASEgA0TsLdh223DdPscgFNNKDdzupvbhtVipRAQAkIgnoDVHDgUB5zrAvb5NZNitMRfO24kCQGLEqhZs6aK30EjGE/js88+Q2BgINLzU7x4cfTp0wdz587F/Pnz1XH9+vXh7u6OE6fuaGLKXiWmjPh8MyZO/RVzvv8TK9cexk8/n1RTbf49cRtXrz3Co8eBCA+PUonHvMZ7FEWYl2VYlnWwLoomM777A4ePXkfWrFnRpEkTML7JokWL8O2334LBb2lbevqmKztv3jx1SO8P9lWdmGnz+++/47fffkO2bNnix85MTUszQkAICAEhYMME7G3YdtsynW7m9EZxKALYOUF+hIAQMBsBacjWCdjnA5zqAI7ltJ7oPj/ttWP5FQLWQ+D999/H0KFDlUEnT55UU1EePHigztO7KVasGOihMXbsWPz444+YPHky2rdvrzxCTp+9i/0Hr+KXnWfww4aj+H7x38pr5PMJW/HxsHXo2msZ2rSfpxKPeY33OB2HeVmGZVkH6ypbtiw++OADzJgxAxs2bMCnn34KxjcpVKhQervxQnlOe2KfyO6Fmya8cP/+/eem7hhLEDKhyVK1EBACQkAIWAkB+QvUnANhlwVwrAg4vQw4lgfsc5izdWnLZgmI4UIgExKw8wA4DdJZ+7x0qq59XnplQgjSZVsj8Prrrysvjdy5c8PHxwcHDhwwSReqVq2Kbt26qba2bdsGThv65ptvMGrUKOWp8t577+HVV18F81H4cHNzAxOPeY33mIdeHyzDsqyDdc2aNQudOnVC+fLlTWK7fqWlSpUCvWr0r5njmFN3njx5omKutGjRwhxNShtCQAgIASGQQQjYZ5B+2FY3OJXHoRjgVF9LNQGHApr9dlrKoL/SLSEgBISAoQSUt4kmmFA4YSBuCimGlpV8QsAKCDBOCKfcMBhqy5YtTW6Rk5MT8ubNiwoVKuDll18GPVV69OiBTz75RHmqcOrN5s2bwcRjeq/wHvMwL8uwLOtgXaYwmGISp8yYou7U1rl9+3Yw9kr+/Pll6k5q4Ul+ISAEhIAQgL0wSJmASXMwwKxjVYAvC/y21T6X1pwMiwZBfoWAEMgUBLTPO37uUSzh56DyNsmXKXouncy4BBinpFWrVnB2ds64nTSwZ4wJ8+GHH6opQceOHTOwlGmyXb9+HatWrVKVd+3aFXnySJB/BUM2QkAICAEh8ByB5E60v1yTuy33zEaAq0nwBcKpNuDSFOCe5/aeZjNBGhICQkAImIUAP9f4+cbPOd3nHQVk8TYxC35pxHIErly5oqbZ7Nixw3JGmKllLulM4YRTg7hEcY0aNVClShUztf5iM/7+/mrKE4P7Utx65ZVXXswkV4SAEBACGYOA9MKEBOxNWLdUnWYCjgC/keULBQPPurwOtZKPQ0mAwWgdCgL0XLHPCdhl1ZIbAK2MtpVfISAEhIDlCGifQ3ba5xE/l/j5xM8pfl6pzy3t84srkqnPs3raR1Zp7XOMHndaGcsZLC0LAbMSYHDZEydOqBf5jz76CBQZzGqAmRqbOnWqWtLZ29sbnCrD5Z0ZMNZSHjmxsbFgbJdLly6hbt26aiUhM6GQZoSAEEgTASkkBKyXgL31miaW/UfAUXvRyAM4ltFSBS1p3+DwRcSpLuDcUEuNAb6UuDTX9pIgHOQ5kGfAQs+AJvY6a59H/Fzi5xM/pxy1zytHfm5pn18UVETs/e+jXY4yHYF27dphxIgRKmYJp5NQWOjZsycsPbXF2ANB4cTDwwO9evXC0qVLlWhh7DZSUx/FE4pVFStWVCslOTg4pKa45BUCqScgJYSAEMiwBOwzbM+kY0JACAgBISAEhIAQsDICjRs3VqvmcAUcxkq5d+9efFwOKzM1zebMnDkTGzduRNu2bdNch7EKLlu2DLt27YKXlxeGDRuGbNmyGavqDF2PdE4ICAEhIAQSJyACSuJc5KoQEAJCQAgIASEgBExGgCvgrFixAlwN54MPPjBZO8au2NfXF1zJ5rPPPkPz5s3BpY+N3YYR6lNV/Pjjj9iwYYM6prcPpxOpE9kIASEgBISAEEgjARFQ0ghOigkBISAEhIAQEAJCID0E6IHy3nvvoU6dOgmqgfKaoEBBoYKChY+Pzwt5zHlh7969avoLxZ558+aB8VzYvouLC3dWlxiod8mSJcquyZMno1SpUupYNkJACAgBISAE0kNABJT00JOyQkAICAEhIASEwIsE5Eq6CYSFhak6KFRQsOjUqRMGDRqEX3/9VV0392bKlCm4cOGCarZMmTLo2rUrvv/+e7zxxhvqmjVt9u3bpwL10qYxY8agatWqPJQkBISAEBACQiDdBERASTdCqUAICAEhIAQyGgHpT8YnMGnSJNy8edNqO9qqVSsVgJVBZitVqqTsvHz5Mr777jsk5o1CoYXTVXbv3q28Q27fvo3g4GBVLrEN7zF4LT011qxZg9mzZ2Ps2LGYM2dOYtkxbtw49O/fH6tXr1Z5O3TogKJFiyaa15IXjx8/Do4tbSC7Bg0a8FCSEBACQkAICAGjEBABxSgYpRIhIASEgFUREGOEgBBIhsAnn3wCeilMmDABp06dSianZW8xZse7776LadOmqaCsw4cPx5AhQ1RA1ISWUQBhwNTp06eD034YpJbTg/r165cwqzr/4osvQO+Mb7/9VokiO3fuxD///IM9e/ao+wk39erVQ8uWLRNtO2FeS51zmtHo0aNV8/SMITt1IhshIASEgBAQAkYiIAKKkUBKNUJACBiTgNQlBISAEDANgaFDh+Ls2bMqJsaDBw9AEeXvv/82TWNGrNXDwwNNmzZFs2bNEq2VgkmbNm3QqFEjVK5cGQULFoSbmxvs7RP/U4911ahRQ9XZvn179O3bFxQfFi5cmGj91n6RAXk5zYh2VqtWDYMHD+ahJCEgBISAEBACRiWQ+L+qRm1CKhMCmZCAdFkICAEhIASsjgBjiDCOR8mSJdVUmJEjRyI0NBRff/21WlnG6gxOhUH0EKGIQu+TqVOnYvHixdi8eTPmzp2baC0UYiZOnAh6tXTr1g2tW7dGw4YNkStXrkTzW/NF9mPdunXKxCZNmqjxVCeyEQJCQAgIASFgZAL2Rq5PqssgBKQbQkAICAEhIAQyEoEBAwaAMURKlCgRH2D0lVdeUfEy7OzswECtjO+RkfqcGfoyatQo7N+/X3W1bdu2+PTTT9WxbISAEBACQkAImIJARhVQTMFK6hQCQkAICAEhIARskADjgFy7dg3FixdX4on+tJbq1atjxowZyJ49OxhMlUKKDXYx05ns5+eHgQMH4sSJE6rvPXr0QK9evdSxbISAEBACQiDTETBbh0VAMRtqaUgICAEhIASEgBAwNwHG9uBqO1wxhgFTHRwcXjChXLlyYPyMwoULq6k8nNLDqT0vZJQLVkHg3LlzaurRlStXlD3Dhg0DA+aqE9kIASEgBGySgBhtKwREQLGVkRI7hYAQEAJCQAgIgVQRoHhy69YtUDzh8r+Ojo5JlmeeL7/8EhUqVACDyjK4LIPMJllAbliEwNGjR8EVhO7fvw9PT0989dVXeO211yxiizQqBISAHgE5FAKZhIAIKJlkoKWbQkAICAEhIAQyEwF98YSeJ05OTil2P2/evBg7dixq1aqlljd/O+V/AAAQAElEQVSmiHLo0KEUy0kG8xDYunWrEk+ePn2qVlGieFKzZk3zNC6tZHgC0kEhIASEgCEEREAxhJLkEQJCQAgIASEgBGyGgL54MmvWLDg7OxtsO2OhjBkzRq1Ic/PmTfXCvmDBAgQHBxtch2Q0LoHr16/Hj0N0dDTq1q2rzhkQ2Lgt2XRtYrwQEAJCQAiYgYAIKGaALE0IASEgBISAEBAC5iGgL57MnDkTrq6uqW6Ygsvo0aPRu3dvuLm5gZ4PXN1FvFFSjTIVBRLPqs+eU7A6d+6M8ePHq+k7iZeQq0JACAgBISAETEdABBTTsZWahYAQEAJCQAgIATMS0BdPuLIOxY/0NP/OO++o4LJ16tSBvhdEot4o6WlIyr5AICFvTquaOnUqOnbs+EJeuSAEhIAQEAJCwFwEREAxF2lpRwgIASEgBISAFROwddP0xZNvvvkGWbJkMUqXSpcuDcZC+fDDD9VUIH2PCKM0IJW8QECfsbu7O3r16gUG+C1fvvwLeeWCEBACQkAICAFzEhABxZy0pS0hIASEgBAwFQGpNxMT0BdPpk2bBr50GxtHu3btMHnyZNSoUUO8UYwN91l9Cb1OGjZsCHqdtG3b9lkO2QkBISAEhIAQsCwBEVAsy19aFwJCQAg8IyA7ISAE0kJAXzzhy3bWrFnTUo1BZegBMXHiRHTp0gX29vbxsVF27NhhUHnJlDgBf39/rFmzBro4M15eXhgwYAAYh0YCxSbOTK4KASEgBISAZQiIgGIZ7tKqEMh4BKRHQkAICAEzE9AXT6ZMmYJs2bKZxYL3339fxUapUqWK8kb59ttvMXDgQIiQkjr8QUFBWL9+PQYNGoTVq1erlY6aNm2qvE5atGiRusoktxAQAkJACAgBMxAQAcUMkKUJ2yAgVgoBISAEhIBtEIiJiYG+eMKpNdmzZzer8ZUqVVIiCl/+y5UrhytXrkCEFMOGICwsDJs2bVLCyfLly/Ho0SPUrVtXra4zfPhwFChQwLCKJJcQEAJCQAgIATMTEAHFzMBN2JxULQSEgBAQAkIgwxOIjIxE//79cevWLRQtWhSTJk1Cjhw5LNbvN998EzNnzsSwYcNQsWJFEVKSGYmoqCj89NNPSjhZvHgx7t+/Hy+ccGliiijJFJdbQkAICAEhIAQsTsCKBBSLsxADhIAQEAJCQAgIASsmQM+Fjz/+OF48YTySnDlzWoXFr732GqZPn44RI0agatWqIqQkGJVffvlFTXP6/vvvcfv2bRFOEvCRUyEgBIRA5iNgmz22t02zxWohIASEgBAQAkIgMxG4dOkS2rdvHy+efPXVV2CwUWtj0LhxY7VaDwOg1qxZM15I4TLIc+bMwcGDB63NZJPZc+zYMcyfPx89evQA+37jxg0RTkxGWyoWAkLA7ASkwUxJQASUTDns0mkhIASEgBAQArZD4MKFC/jkk08QEREBZ2dnfPnll8iVK5dVd4BL8FLkGTt2rBINvL29QS8M2t6xY0flrbJv3z6r7kNajNOJJp07d8aYMWOwbds2maqTFpBSRgiYgYA0IQSEQOoJiICSemZSQggIASEgBISAEDATgfPnz2PkyJFg7BMnJydMmDABuXPnNlPr6W+mfv36YHyPRYsWoXfv3qhevTr8/Pywe/duFb/l3XffVXtbFlMOHz6MGTNm4L333osXTZ48eaL6yj6z72QgMU7S/zxJDc8RkBMhIASEgNkJiIBiduTSoBAQAkJACAgBIWAIgbNnz+Kzzz6L9zz54osvUK1aNUOKWl2eQoUK4Z133lFiCeOAcEpP5cqVERISAoonDIbLpXvHjRuHlStX4sCBA3jw4IHV9ePevXvK3hUrVoC20maKWr///rtahph9Yt/YR/aJfWbfra4jVmGQGCEEhIAQEAK2RkAEFFsbMbFXCAgBISAEhEAmIHD69Gkwjohu2o4tiycJh4urB7Vr1w5Tp05VsUG6dOmC8uXLg8szHz16FD/88AM4/ad79+7Kq4OBaRcuXIg//vgDjCOSsD5TnNPjh3FnduzYgblz52Lo0KFo06YNevbsqUSgdevW4ahmK22m7ewD45ywT+wb+2gKu6ROISAEhIAQEAKWJCACiiXpS9tCQAgIASEgBITACwROnTqlpoLoxBPGDeHKNi9kTOcFayhesmRJvP/++2oKzKxZs8BVhlq1aoUqVaogW7ZsyquDYtKWLVvwzTffoH///qDXx8CBA9XUIK78Q2+P1atX46efflJTg44cOYJz586pgLu+vr7Kg4csfXx81DV69nDaDb1GWC89XubNm4cpU6Yo7px2QxsGDx6Mb7/9Fj///DMYhyY8PBxc9YjBcelZMmjQINBmTt9hH9gXa2AqNggBISAEhIAQMBUBEVBMRVbqFQJCQAgIAZslwG/fL1++DL6IMlYFX0z5gsoXVb6wjh8/HsOHD0ffvn3xwQcfoHXr1irxuE+fPhg2bJia3jBt2jS1CsmqVauwefNm7Nq1S63Cwhfi4ODg9PLJkOVPnDgBBl7lC7+Li4vyxKCYkCE7m6BTZcuWxVtvvYV+/fopMWP9+vWg5wmnMXEFojp16iBPnjzKU+XKlSvPPZ9r1qxBSs9np06d1DPLgLycdkPhg/XT42X79u3Yu3cvGAT2zp07yjJ6kTRp0kStokMPoOXLl4Pt0DuGIsubb74J2qwyy0YICAEhIASEQCYgYJ8J+ihdFAJCQAgIAaskYB1GcXWUgwcPYu3atZg4cSJ69eoFfvvOb9fHa0IJBRO+mPLFkUIKBRUKK4l9w89v+2/fvg0GPuVUjD179qhVSFg3A2nOnDlTrSDDKRkMuMkpGnwZ5QvsoUOHwPgS1kHFMlYcP34cZK4TT+h5wpgalrHGOlotXLgwGjVqhG7duqkAuow9snHjRiWwcJWbIUOGqGeWK/vwuX311VdBoaVChQooUqSI8hjhykVM9B6hKFKxYkW1MlDTpk3jhT+KgRQFyZ9eJ1w9h8/9p59+qqYR1a5dG3nz5rUOKGKFEBACQkAICAELEbC3ULvSrBAQAkLA9glID2yOgC6mA18M+a0+XzoZ8JIv6vQS2b9/P+7evav6xRfXWrVqoXHjxmjZsqWaZsFv3RkLgsEz6V3CeuiZQmGFiSILr1F04YsoX0j5YkrPFHqp8IWVK5GULl0a9vb2Kkgog4VyCgW/4Wd8iQ4dOqjYHwsWLMDOnTtBm5VBGXxDzxN6RYh4kvJAe3h4qCk+DRo0QLNmzdC2bVt07txZea7ovEs43YfPEJ9JPptMPE7s+aRnSsLnkysepWyJ5BACQkAICAEhkLkIiICSucZbeisEniMgJ0IgMxC4du2aCspJ4WPw4LiYDnyZPHnyJPz8/MBpIgyC+fbbb4NxJRjTgd++c2oDhRV6izDuBINkMu7D66+/jnr16qFSpUrgt/leXl7gt/tMSX3DzxfUvn37qmk/FFb4Df8vv/wCxp3gdB/Wy2kq7u7uCAgIAD0xtm7ditmzZ4M203Z6qbAvGXHMOBbkQvHE1dVVTdvJ7J4nGXGcpU9CQAgIASEgBGydgAgotj6Cmdt+6b0QEAJCIFECt27dAqc5cPrBgAEDQA8PBsGk1wenN9DLY9SoUVi8eDEoVDAWxEcffYTmzZurmA7m+va9ePHieO2110DPFgbw/PHHH7Fs2TJ8/vnnyuOFttJm2s4+sC/sE/vGPibaeRu7yICx9OjRiSecRkVxysa6IeYKASEgBISAEBACmYCACCgWHWRpXAgIASEgBIxFgFNvuKIIhRF6eyxduhRnzpxBlixZ8PLLL4PX6fXBaSJdu3ZV1woWLAhr+8mXLx9eeukl0OOFttJmCgz0fKGHCvvEvrGP7BP7zL5bWz8MsYfBdHUBY+l58vXXX4OxOwwpK3mEgBAQAkJACAgBIWBuAukTUMxtrbQnBISAEBACQiABAQZ05fQPBn/ltBvG0vD09ATjjVBg2LRpkxJPKKIkKGozp5wyxGk89FDhtCIGC82VKxfYV/aZfScDBqK1lU4x4C6FIZ3nyeTJk1GuXDlbMV/sFAJCQAgIASGQ+QhIjyECijwEQkAICAEhYJMEdMIJhQMe58+fHy1atABXJuGqNwzgasuiSVKDwsC2XOaWQW91YkqBAgXUkrYMRMvpPwyGm1R5a7jO2DMct7CwMOUhNHXqVDV1yhpsExuEgBAQAkIg4xKQngmB9BIQASW9BKW8EBACQkAImJUAxRK+fDPxmHFEGBuE01q458okZjXIgo3pxJQlS5aoALhc3efff/9VyzGPHDkSe/futaB1iTft7+8Pep5cuXJFrSSzbt060O7Ec8tVISAEhIAQ0CMgh0JACFiYgAgoFh4AaV4ICAEhIAQMI0CxZPz48RivJR4XKVIEjAPCFW3oeWJYLRk3FwPgkgVXEqIgweCsDExLT5w//vjDKjrOFYYY80QnnkyaNAnmCthrFQDECCGQ6QkIACEgBISAbRMQAcW2x0+sFwJCQAhkeAIUSyiaMPGY01V69uyplvht3bo1HB0dMzyD1HQwoZBy7tw5fPPNNxgyZAh27tyZmqqMmvfp06dqepVOPGHAWAcHB6O2IZUJAZMTkAaEgBAQAkIgUxMQASVTD790XggIASFgvQTu37+P6dOnx3uc5MmTB926dVPCybvvvguu2mK91lvesoRCysWLFxW7ESNG4OzZs2Y1MDAwUC3NrBNP6BnD5ZnNaoQ0pgjIRggIASEgBISAEEg7ARFQ0s5OSgoBISAEhICJCHDp3k8//RS7d+8Gl+7t1KmTevlv3749PDw8TNRqxqxWX0gpUaIEuHQwRZQffvjBLB0OCgrC6NGjoS+epKNhKSoEhIAQEAJCQAgIAYsREAHFYuilYSEgBISAEEhI4Pr16yoA6pw5c+Dj44P69euDK7R88MEHyJEjR8LsNnhuOZMppEyePFmtVBQTE4OVK1cqYePChQsmMyokJASjRo0S8cRkhKViISAEhIAQEAJCwJwEREAxJ21pSwgIASFg6wRMaP/mzZtBr5P9+/crr5M+ffqAAUfpNWHCZjNV1VmzZgVXKvrkk0+QN29eHD9+HFytZ+PGjUbnEBoaquoWzxOjo5UKhYAQEAJCQAgIAQsREAHFQuClWSEgBCxDQFq1PgL0gBgzZgwWLVqE4ODgeK+TNm3aWJ+xGcSiV199FQzi2rhxY0RERGDp0qUYN26c8hQxRhfDwsLAaUIinhiDptQhBISAEBACQkAIWAsBEVCsZSTEDiFgGAHJJQQyFIG1a9cqr5Njx46J14mZRzZ//vxK5Ojfv79if/ToUXW+ZcuWdFkSHh6uxlTEk3RhlMJCQAgIASEgBISAFRIQAcUKByVjmyS9EwJCQAhAeZp88cUXWLVqFaKiosTrxIIPRcuWLcHYKLVr1wan3SxcuFDFoaEQklqz6M3C6UEinqSWnOQXAkJACAgBISAEbIGACCipHSXJLwSEgBAQAuki8OjRI1A8rJg0/QAAEABJREFUOXToEBwdHSGxTtKF0yiFS5UqpcakS5cuqj7GoRk/fjz8/PzUuSGbyMhIDB8+XE0DqlKlCqZMmWJIMckjBISAEBACQkAICAHrJZDAMhFQEgCRUyEgBISAEDAdgRs3buCzzz7D6dOnkSdPHkyYMAES68R0vFNb8/vvvw8KJ15eXjh58qQK4nvv3r0Uq6EX0bBhw0Q8SZGUZBACQkAICAEhYF4C0ppxCYiAYlyeUpsQEAJCQAgkQeDs2bNgvI379++jbNmy+PLLL1GjRo0kcstlSxGoW7euElHKlCmDq1evggF+OSUnKXuio6MxdOhQEU+SAiTXhYAQEAJCID0EpKwQsCoCIqBY1XCIMUJACAiBjEngyJEjYGwM9q5+/foqxkaRIkV4KskKCXBKDz1ROFbe3t4YPXq08hpKaGpMTAyGDBki4klCMHIuBISAEIgnIAdCQAhkJAIioGSk0ZS+CAEhIASskMDPP/+sPBpo2ltvvaWmhbi7u/NUkhUT8PT0VGPVokULBAYGYuTIkTh8+HC8xbGxsRg8eLCIJ/FE5EAIZFAC0i0hIASEgBCIJyACSjwKORACQkAICAFjE5g/fz7mzp2rqv3ggw/w8ccfq2PZ2A6BAQMGgMFlKZgwZs2ePXuU8YMGDRLxRJGQjbUTEPuEgBAQAkJACBiLgL2xKpJ6hIAQEAJCQAjoExg1ahS2bdumLlE46dSpkzq21Q2nIS1YsABff/01Pv30U/Ts2RNt27YFBYbE+rRr1y419WX69OlYvnw5fvrpJ3B1m7t37yaW3aqvMbgsp+pw1aRp06Zh4MCBIp6Yb8SkJSEgBISAEBACQsBKCIiAYiUDIWYIASEgBDISgUmTJuHEiROqS2PHjgWn7qgTK94EBQVh9+7doPCRmJnff/89tm7dir///htnzpwBV6cJDQ0Fg6gmlp91HT9+XNW5fv16sPzEiRPRq1evxLJb/bVmzZqpqVh58+ZNpXhi9V0TA4WAEBACQkAICAEhYBABEVAMwiSZhIAQEAJCwFAC8+bNw759+1T28ePHg4FI1YkVbhggddOmTSrAbbt27UBvkZkzZ8LHx+c/a58dccrKhx9+iOHDhysvFHqj/Pjjj+A0pWdZnttx9RquNERvDXrfvPnmm6hduza4ys1zGZ+dML4IPXYSa/tZFovvatasqUSUl19+GVOmTLG4PWKAEBACQkAICAEhIATMSUAEFHPSlraEgBAQAhYgYM4mf/jhB2zfvl012a9fvyTFApXBwhuKFRREFi9ejLNnz4JBUyluMDCql5fXC9ZVq1YNFFmaNm0KHnMVoeSC4Xp4eKBWrVpo3rw5GP+FAswXX3yhBIgXKtcuML4IxRiKLcxLr5Xbt29rd6zrt1ixYuD0LOuySqwRAkJACAgBISAEhIDpCYiAYnrG0oIQEALpIyClbYTAzp07sXLlSmXtO++8g1atWqlja924uroq01599VXQ62Tt2rVK3HjjjTfUdXNvGFelfPnyqtnLly+ruCl9+vTBxo0b1TXZCAEhIASEgBAQAkJACFiWgAgoluUvrWcKAtJJIZDxCTDA6uzZs1VHmzRpgt69e6tjS284HWbDhg24fv36C6YwpseOHTvU9J1y5cq9cN/cF8htxowZWLNmDfr374+qVasqE8LCwtReNkJACAgBISAEhIAQEAKWJSACimX520brYqUQEAJCIBkC9JZg7BBmadCggVqhhseWTI8ePcLUqVPB6TDLli3Dd999Z0lzUtV2zpw50bJlS0yePBkUeDp37pyq8pJZCAgBISAEhIAQEAJCwDQEMoWAYhp0UqsQEAJCQAg8fvwY9JrgCjY1atQAA6damsovv/yCvn374s8//1Sm5M+fHz179lTHGWXDWCqMx7Jly5aM0iXphxAQAkJACAgBISAEjELAlJWIgGJKulK3EBACQiADE4iKisKsWbNw69YtVKhQAV999ZXFe8t4IXPmzEFoaChKlCiBcePGYenSpahYsaLFbTOmAYzfQtFq4cKFShziFCpj1i91CQFbIRCLKITjMYJxFYG4iKc4gwCcgB/+gS8OwQd/4zH24BF2QZIwkGdAngFreAb4mcTPJn5G8bOKn1n87OJnWLD2WRaOR+Bnm618Dmc2O0VAyWwjLv0VAkJACBiJwKJFi3D8+HGULFlSxRGxs7MzUs1pr6ZUqVKoXLkyuHTw3LlzUa9evbRXZsUlGXB2/PjxKFCgAO7du6eC39L7JzAw0IqtFtOEQPoJ8KUiQpNFgnENfjiqxBG+fATjOkJxG2HwVoJKpHY3CoGI1q7EIir9DUsNQkAIpIKAZE2OAD+TorXPJn5G8bMqXPsk42cXP8P4WRaAk9qVPdqn2GEE4RLC8Qix8jkGa/kRAcVaRkLsEAJCQAjYEIG//voLXAY4a9asGDp0KPLly2cV1levXl3FPuHSwVZhkAmN4JLLCxYsQPfu3eHq6opjx47h0qVLJmxRqhYCliEQjWDtv2vwx794gr3gPhjXEKkdQX6EgCkISJ1CwAoIROIpQnALATj53GdflCarQH4sRkAEFIuhl4aFgBAQArZJgAFaV6xYoYxngFNOlVEnZtwEBwdj165diIiIMGOr1teUo6Mj/ve//4HeQF27dkWtWrWsz0ixSAikkUA4HmuvD2fgg4NKQInQjmIRk8baMlcx6a0QEAIZiwA/+/gZSPHYV/tMDMAphONhxuqkjfRGBBQbGSgxUwgIASFgLQRWrlwJb29vvPLKK2q1GHPbdeXKFXz00UeYOXMmtm/fbvLmIyMj8fDhQ5w/fx779u3D1q1bsWTJEkybNg0jR45Er1690LZtW5V4zGu8xzzMyzIsyzpYlykMzpUrFzp06GCKqqVOIWBWAjEIRwhuwQ9HEIATCIO31n6sluRXCAgBISAEdAQonlBE8UWcwBylycy6e7I3LQERUEzLV2oXAkJACGQoAlzhZvfu3eALe5cuXczeN3qdML4JxQgvLy+89NJLJrHh1KlTWL58uYql0qpVK3Tr1g3Dhg3DpEmTwGkzP/74I/bs2QPmu3v3rgpay8C1POY13mMe5mUZlmUdrGvw4MFYvXo1Lly4YBLb9Su9evUqTpw4oX9Jjs1CQBpJLYFohCAQF8CXgSBcQqQmn6S2DskvBISAEMhsBKIQpEkn17TPzgPap+YpRGhHmY2BufsrAoq5iUt7QkAICAEbJXDjxg3Q+4TmUzxhAFMemyutXbtWeZ2wvWrVqmHevHkwVuyVmzdvgt4iXB74vffeU54l69evB71dylUphNoNS+PVFlXQ6v26+KBvY/T9tDk++aotJnz3AWas6IlFWz9Wice8xnvMw7wsw7Ksg3UxTsmaNWtU7BhOv5k6dSp27twJii/smzHT6NGjMWrUKKxbty511UpuIWByAv95lYTiNvzwD0JxBzGINHnL0oAQEAJCICMSCMdD+OOYJqlcRix0wbP/+6yF/BiFgAgoRsEolQgBISAEMj4BiidPnz7FG2+8gddff92sHeZqP6tWrVJttm/fHl9//TWyZcumzhPbGHKNghA9RDgdqF+/fsqz5NChQ2B8lYrVi6DLR69izrq++GxKOwwY/Ta6DmiKd7s0QLPW1VG/STlUqlkUxUrlgVeerHB2cVSJx7zGe8zDvCzDsqyDdc3b0A89hzZD9XolwVVz/vzzT8yePVtNBaJ3zcKFC0HbDOlDSnlYn4uLCxizhn1NKb/cFwLmI2CnSSX+2jemJxCIi5pwEm6+pqUlISAEhEAGJhCCm/DDUYThAQDLr5CIDPYjAkoGG1DpjhAQAhmCgNV1YsOGDTh8+DAKFSoEep+Y28CCBQuiatWqGDt2LDgVJj3tP3nyBEuXLsWQIUOU18n169fh4uqEmg1KxYsmn056F03froqs2d3S01SiZd2zuuLl1yti8LhWoJhCTxWKLa5uzsrjZcuWLco22khbE63EwIuc4jRjxgxwutPWrVsxffp0A0tKNiFgOgKxmlwSjGvaH/j/IByPTdeQ1CwEhIAQyKQEohCEpziNpziLaIRkUgqm6bYIKKbhKrUKgUxOQLqfkQicPXv2uak7OXPmNHv38ubNi8mTJ6N+/fppbjs8PBwbN27UxInBas/zqrWLo/fwN/HN8h4YOKalyUSTpIymmELxhCLKjBU91NQg2kTbEtqaVB0pXecqSVOmTIG7uzsYv2bx4sUpFZH7QsBkBMLxCP74R83ZB8S1HPIjBISAEDAhgTDcB71RQnHbhK1krqpFQMlc4y29NZSA5BMCQiCeAF/ko6Oj0bp1a7z88svx123pgDFGBg8ZrDxPnjzxQdlKBdH/sxYY+kUbvNS0vEk8TVLLRyem0CbaRhtpKz1RaDv7kNo6dfnpwTNx4kRkzZoVhQsX1l2WvRAwK4FgXEcATiJS20J+hIAQEAJCwCwEYhChpkoG4ZJZ2svojYiAkkFHWLolBISAEDAGgYMHD+Lo0aPInTs3GHvEGHUaUsfff/9tSLYU8xw4cAAjRowAY4zcvHETRUvmwYeDX8eoaf9D3UZlUixvqQy0jTbSVtpM29kH9oV9SotdZcuWBadiMYZNWspLGSGQHgJ0JQ/G1fRUIWWFgBAQAkIgHQRCcAtPcQacRpmOajJ9UWsVUDL9wAgAISAEhIA1EPjll1+UGW+//TY8PT3Vsak3nGLCILFcqSY9bTEY61dffYXTp08jb4Ec6NjnFYyb/T5eeaMSbOWHttJm2s4+sC/sE1cgspU+iJ2Zm0CM9s2nLw4hDA8yNwjpvRAQAkLACgiEwRt+OIxohFmBNc+ZYDMnIqDYzFCJoUJACAgB8xKgFwhXv+GUDwoo5mh9165d2LRpk4rX0bBhwzQ1GRAQAE5XYTBWZxdHtO3SQAknb7SpAQcH2/tnjzbTdgop7IujowO2b9+OkSNH4tGjR2liJIWEgDkIRMAXT/AXohBojuakDSEgBISABQnYTtNRCIIP/tY+m5/ajtFWZKnt/SVpRfDEFCEgBIRARibw66+/qu5RPMmSJYs6NuXm33//xcyZM1UTX375JYoWLaqOU7O5du0ahg4bgv3796NIidwY9uU7aP1+Xbh7uKamGqvMyz6wL4PHt4ZXnmw4deoUBg8ehCNHjqTZ3pMnT6Jz5844c+ZMmuuQgkIgMQKhuAN/HIMEitUQyK8QsAUCYmOmI+CLwwjFvUzX7/R2WASU9BKU8kJACAiBDEjgzz//VC/opUqVAgUUU3fxxo0b4NQUtjNq1CiUL1+eh6lKXGZ5wIABuH/PG3VeLqPEk3KVC6WqDlvIXLlmUXwysS1KlssPPz9/jB8/HuvXr0+T6T4+Pnjy5Am++OILtU9TJVJICCQgEIb7CMSFBFflVAiYloDULgSEQOoJBOIcQnAr9QUzcQn7TNx36boQEAJCQAgkQUA/9om9ven/qaBgExYWhlatWqVppZ+1a9diwoQJqjetOtTBR6NaIEdOd8o+KkwAABAASURBVHWeETf5C3li7MwOqFG/pOre8uXLwaWK1UkqNk2bNkWtWrUQFBQUzy8VxSWrEHiBQBSC8RRnX7guF1IkIBmEgBAQAhYhEIRLCIdMCTYUvun/KjbUEsknBISAEBACVkHg999/x7lz51CpUiWYa8WWd999Fx9//DH69euXagaMBbJq1SpVrtewN/Bu15fUcWbYDBrbCq+1rKa6unfv3jTx48o+XGXp6tWrmD9/vqpLNkIg9QQ4WScKvjiUlqJSRggIASEgBCxIIAAnEaXJ35CfFAmIgJIiIskgBISAEMhcBPS9T8zV8+zZs+Ott95KdXPNmzdXU41YcMyMDmj4WgUeZqrUuX8T9BsZx+7mzZsgk9QA8PDwUEs9s8y2bdtw9mwm9R4gAEnpIhCA01r5GC3JrxAQAkJACNgaAX8cRwwibc1ss9srAorZkUuDQkAICAHrJbBjxw5cunQJNWvWxCuvvGK9hmqW6XurzF3fD6XK59euZs7feq+UxYyVPeM7T6+c+BMDDipWrIiuXbuqnL6+vmovGyGQGgJBuIwIPElNEckrBISAEBACVkQgRvsUD8AJK7LIOk0RAcU6x0WsEgJCQAhYhMCBAwdUuy1btlR7M25S1RTjfdDbgoUoHHhks/1VdtiX9CSv3FlBIYl1cIUexoXhsaGpQ4cOagpPo0aNDC0i+YSAIhCC2wjBTciPEBACQkAI2DaBSPjjKWRlPiTzIwJKMnDklhAQAkLAcAK2n/POnTv4999/kT9/ftSpU8ekHbp16xamT5+eppVfuOIM433QQE5doXDAY0kAhSROZSILxoXhykQ8NjQVK1bM0KySTwgoAuF4hCBcVMeyEQJCQAgIAdsnEAZvBOOa7XfERD2wN1G9Uq0QEAK2RkDszfQE/vnnH8WA03fs7OzUsak2U6dOxe7du+PjlxjazpEjR8AVZ5ifwVM5dYXHkv4jwKlMDKbLK1yZ6No1+SOILCQZn0AsYhCCG8avWGoUAkJACAgBixIIxnVEIsCiNlhr4yKgWOvIiF2pJiAFhIAQSB8BfQElfTUlX5pxVq5fv448efKkKs7Ko0ePMHv2bFV5jfolweCp6kQ2LxBgMN1WHeK8iCZ9PQkBAfJH0AuQ5EK6CVA8kT+w041RKhACQkAIWCGBWE0gv26FdlneJBFQLD8GOgtkLwSEgBCwGIGbN2/i5MmTyJ07twogaypDIiIiwKklrL9v375wdHTkoUFpxowZ8PPzQ8ly+TFobCuDymTmTO92fQl1Xi6D+/fuY86cOalGsWDBAgwYMAChoaGpLisFMj6BSPiD31BCfoSAEBACQiBDEgjHY4TiTobsW3o6ZUQBJT1mSFkhIASEgBCwJIGjR4+q5jl9x8nJSR2bYvPzzz8rEaRChQqoX7++wU3MmzdPTffxypMNuukpBhfOxBk/6NsYRUrkxv79+7Fw4cJUkbipiWqc/rN169ZUlZPMmYMAvU+A2MzRWemlEBACQiCTEgjGdURrMkri3c+cV0VAyZzjLr0WAkJACDxHwFzTd3bu3Kna7dWrl9obsuHKQNu3b4ejowO6D3wN+Qt5GlJM8mgEcuR0B0UUZxdHbNmyBWSpXTbot127dirf5s2bxQtFkZCNjkAoboPfTOrObXkfHOZvy+aL7UJACKSHgJRNkUCM9mkfookoKWbMRBlEQMlEgy1dFQJCQAgkRuDq1as4e/YsPD09TTp9h22///776NSpE8qVK8dTg9K2bdtUvlYd66JyzaLqWDaGEyhXuRDebl9HFdCxVCcpbGrUqIHSpUsjKCgIjFuTQna5nUkIRCMEwbD9wLE+AXfwx7HF+PngLBw+twkhYRInKJM8whmqm9IZIWAOAqG4p8koD83RlE20IQKKTQyTGCkEhIAQMB0B/ek7bm5upmtIq7lJkyb44IMPtCPDfumxcvr0aeQtkAOvtaxqWCHJ9QIBsiNDsiTTFzIkcaFDhw7qzk8//YTYWJmuoWBk8k0IboHfSNoqhqBQXxw4sx5//LsEPk/vqm7cengG2w/OxOlruxEVHa6uycYsBKQRIZAkAf6TExoSof3bk2QWuWFGAiEZQDg3Fi4RUIxFUuoRAkJACNgoAXNN30ktnvDwcPy0bYsq1lQTT9w9XNWxbFJPgOzIkCXJlGx5nFJq0KAB8uXLB66AdOOG7XsdpNRfuZ88AQon4XiQfCYrvRsRGYLjl3dgx+G5uPv4QqJWXri1D78c+hZX7/2jvbTFJJrn+YvmOQsLjQBTcq1FREQhOCgsuSxmuxcTE4sAv+Ak7eH9wIBQcJ8Wo8iC/U2uLPPQhrS2kbButufnEwQmY9absB05/4/AySPXMKTzIlw5f++/i3JkMQKReIpwPLJY+9bUsAgo1jQaYosQEAJCwMwEvL29cfHiRdDzhAFkzdx8ss1xusnNG7dRtGQevNayWrJ55WbKBMiQLMmUbFMuEZfj448/Rtu2bVGiRIm4C7LNOARS2ZMwTTyJQWQqS1k2e0xMNC7c2o+fNWHkyt0jiNX+K1GgBlo3HI72r46PT2/U6QuvbIUQFhGMfy/9gp1H5+O+z2XLGq+1zhf37776GWMHrMGTR0+1Ky/+UiyYNmozxn28Fv6+wS9mMNOVxw8CMH3MFvRoORsDOy5E/3bz8VH7+fh5wz+IioqOt+LU0esY9MFCHPrzYvw1Qw8eefvjsz4rsfzb3YkWYTubVx1Ev/fmKRvGfLQavo8DE82b2EV6PVy/9ACr5v+J0f1WYUD779G1+Uz0av0dBndapBL7NmvCT+DYJFaHXDMOgejoWNAD5al/qHEqlFrSTcBWBfR0dzxBBSKgJAAip0JACAiBzETg+vXrqrulSpVC1qxZ1bE1bJ48eYKftsWt/kLPCQcH+ecqveNChmTJesiWjHmcUmIslNQE/U2pPmPel7rMRSBu+pZt/fEci1sPTuOXw9/i9LU/EBkVhvxepfFmnX6oXa4VXJ09noOXwyMfXqvVEy9Vbg8Pt5x4GvwY+06txZ7jyxEQbLlvXZ2dHZEnf3Y8vO+P6xcT9/4J8AsBhQVPLw+4upluFbXngCU4oXgy7fPNOHPsJnLlzY6XmpZHrZdKIToqBhuX7VeCR9QzEYUvxtHRMfBJRBAKCQ7H7C+2oXuLWUp4oaCh39Tpf24qQSRbjsSnm+7cfBzbfjiK/IVyomL1Irh3ywf/7L+iX0WyxxHhkVi/ZB/+2HYSd28+USJJ7nzZVV9efr0imF55sxKavFUFTk6OydYlN9NH4P5tn/RVIKWNToAiehSCjF6vrVUof5Ha2oiJvUJACAgBIxLQF1CMWO1zVe3evRt9+/ZV00Ceu5HMCT0kfJ74omylgnjljUrJ5LTpW2Y3nizJlGzJ2OwGSIM2SsAO4XiMSNhGoNUnAbfx29EFOHx+MxgcNrt7HrxaoxsaVf0A2dxzJzsGhXKXR/N6H6F66Tfh7OSGx/43tbrm4+iFrQiLsMyLQ4my+ZTND+75qX3CTXBgGMLDo8DVtuwtJDbv3XkWD+/5o3XHupiyuBt6D38TH3/eEtOX9UDZygVxaO9FXDpzT5nukdVV2frgnr86120olvy4/ACOH7qmpvfs/vkUHj/4L0+0JsacPXFbla1Wp4SumNo/9Q/Bvwev4rctx8HPuM9ntFc25CuYA6eP3VRCiMqYwsbF1QnDvnoHo6f/D1mzu6F6vRJaHz5Ufek5tBmYPhz0OqrXLQE7uxQqk9vpIkCRzS2LMzy93NNVjxQ2LgHbEtKN23ddbSKg6EjIXggIASGQCQnoBBSutpL67htWYvPmzbh16xbu3LljUAHG2vhp208qb1OZuqM4GHOjY0rGZG3MuqWujEvAFv5oDgzxwb7Ta7H736XwD3qALC7ZULfCO3izbj/kzlHM4MGxt3NAmcL18Hb9wShbuL72omyPG94n8fOh2Th7409Ex0QaXJcxMrplcUm2Gs9cHnB3d4FHNlfQYyXZzCa4GR4Wiavn7yNHTne81LQC7O3t4luhTW+9WwsMQn353D11ndcoVAT4BT8nbNy4/AAH/7yIgkW8wMDXnHpDjxNVSNswxstDTUTK7umOfIU8tSv//e7dcQbffrkdEeGRaPNBPWTReGTxcIFXnmzKeyckKPy/zCkckSFFqaCnYcqWFLLLbRMRoGDo6OQAPiuQH6shEIYHmi2xWsq8vyKgZN6xl54LASEgBFT8E2LgFB7ujZ0eP34MijTOzs6oWtWwVXR+//137Y/gCFStXRx1G5UxtkmZvj4yJduI8Ajs2rUr0/MQACkTiEYw4v5oTjmvJXKERwbj2KWfsePIXNx/chlOji6oUrIp3qo/EMXy8XPnvxf61NjHeqqVfgNv1fsYhfNUQHR0JM7d+Au/HPwW1+8fV6JAauozd17G6Ni5+V8M67YE3d6apdLSWb8/F49EZ9P9O76YNnozerT6VsX8GNlrOc6fvK27neye4giDtebJnwPZPbO8kDdbjixwdnECX4h5k+dZs7mpqThhIRG8pLEE/vrtrPbZHyeAUIhx00SQS5roQs8UZnrqH4LAp6HIWyAHKI7wmi7pvFkq1yyGMhULqssUQrJrYgtjxARp5dRFAzfkwayFi+fiLtFEW74esRF/7zqn7kdFRatpR33fnaviv9y88lBd54Z8OJVoVJ+Vahwmj/wxxcDAJw5fQ///zQfLPH7wvPfX3ZtPMKrvSvR+Zw52bT2h+LEd/UR76JHDQKyM48KxXTl3j9ZunAD45OFTDO26GItn7Hrhmbh26QEGdlyA6Z9vBqdVJayXz9GgTotwT2+aTVhoJH5Y9DeGd1+q7KJtXw5dh4tn7uoXB9mO+3hN/HWWo120j2UZxycsNEJ7PoLA54TPCysgQ8bN+eTDZar+83rPJ5+R86fu4Ish6+Kf4cS4sR5J6SMQjRDt3wPv9FVi46X/z951AEZVbNGT3ju99957EURQEUEEbAiioFQpgg3ErwIKiiJFQURApYiAIIhSpErvvffQISQkpJAe/jsTXtiElE2ym+wmNzLz3pu5c+fOmecmc/bOHSFQrHwCxXxBQBAQBLKKAD1CQkJC4Ovri5IlS2ZVTbrttm3bpuqbN28Oe3t7dZ9RduzYMSXS9Ikq6iqZ6RFo/HhlpfTIkSPqakzGk3g+++wznDmT+4E1jbFXZEyHQCJ5YnnfONIT5Lj/ZvyzYwrOX9unBlyheEN0aPoOqpZuATtb4z5zVMN0MjdnbzSr8bKKkeLrUQyRMWHYe2oF1uz5QW3xSadpjlaFBEWA3iDslAvuUYMXqAUtT7zhtpbGj1cCyY642HiKJKX9O8+rhScXpCVK+6l4H1zETh+/GlcuBibJZXRDkiImOu4RscsXbyMyIhoVqxZTdTwVrHBxHzB2C71MWEhvlNPaQrtkmQIqdglJksJFvRBwPQT3wqMoguDAcHAxT1KD5Igq1DISRWxvZ2+Lx56sBl61YvWPW3g4Xh0XVWjped2JAAAQAElEQVREdu3SHTi7OmqEkFua0vFxCQgKCMNWjUAhmcLAtoz3EqvhW79ZeRQq5q3a0r5fpqzDtHErFXlQoowfatQtpQKkkhRQQg8yki4DX5mOlX/sxaLZWxGtkRI3rt5R9+yPYhzrD1+uAufYxsYGqzWS7PbNEFYlJeLE/hb8tFl5+TRoXgFFS/hg48ojWPJr4u9lbz83lClfSG2vOnHoSlJbkhcLNSKE83N0/yUVDyapUruh7PaNJ1FEGx/j7mhFal4mfbYcJOxIzDBuT5WaJdT7Q2Ju95bTFFMpJipWsz0U9Bqipw/bcbuWg4Mdmraqojyp+B7xffL0doWTs4MifX6asAYzvlmDwFt3UbN+aRQvnUhuxWnEFfH9+qOloBdTYY3IYwwe34LuCmPVqWSGCGT7PvF3QrbVWK0CIVCsdurEcEFAEBAEsocAPUOooVIl83l5HDhwgF2gSZMm6ppRdvXqVZw9exbOLo6o1cB4l/uM9Ep9cgSILf8o5Tvg7++fvDKNp3PnzmHPnj1YsGBBGhJSnFcRiEXyxRly+YckwMUbB7Fy53c4dmET4uJjULxAFTzbZBDqV24PR4dHvSBMYTJP6XmqYV80rf4iSKow0CyDzG45PF8FnTVFH6npSIhPPFK5WCm/1KqTyrgYJzYsWLVkn1qsczvLD38MwEdfv4QBw5/FW8OeVp+vlGGiVwi//bezs8GI8S9h9PfdVbyP7v1bITTkntr+Qrn0koODPdw8nNUimqemGMpe9Q/EP4v2wtvPHTW0RS/rSHCULl9QHXMccOMui3Dlwm0E3LyLqrVLKl38HeBTwAOhdyOTSCEG0o3XSIsChTxVGz0LD9WWc9eCUaiIF8pULKwXq6tPgcRFdLBGLqkCIzL2cU8jfIjJ+VM3sGDGZnDxzlN56LFBrwxuJ6IXDIkekkDb15/Ajk0nUbdxOUyZ31fhzG1E9IwgGUEvFZI5o7/vhi9+6AEfbWzvvTEbJA4MTXJxc4K9vZ3C7PatULw59ClUqVUSF8/ewl1tPii7ec0x0Ivj9bdbo0uPpmD//mcDWKUS+/xn0R4c3HUBT3asg0nz+qg5/UibX+J+6fxtkCRhP8+8UF/rzxY7NEKE7ajg7PHrOH/6Blo8XR1lKhRSdSTUWMdEzxhu03quayNwjMSLY6SnCbfc9BzSBp9P64F3x3TC2Ok94FfIA0vn7Eg6Rcq3oIdGTLkq8oknNJ0+dk3Z+d3v/fDCG800e+wU8cE54BYsxkIhyULvExKB42f1VOPxeuDtdFIjf7ZtOIFKNYph8vw+GDfjdRX/5v0vuqBUuYI0WZKJEYgD/7+9b2Kt1qPO1npMFUsFAUFAEBAETImA7klQuXKiN4Ipdeu69u1L/Fa4Tp06elG6V937hIH7+Ad5usJSmWUEGByxRr3Sqv2hQ4fUNaOsatWqSiQzXiuqgWRWjcB9xCEWwRYzhpt3zmPt3h+x5+RfiIwOg/eD03Meq9VVnZ6TE4aWKlxDI2sGo3aFp+Bg74wbQeewZs907Dv1N7idyNQ2kMjIrM7oqDjQg4KEBBfKabXfuu4Ewu7ew2v9nwAXp7ocF636fUZXO3tblKtUWG2vWf7bLrXg3rX5NOZM3QBuqQgOCke3vi1RpLhPkiouzG1sbHDySKLnw/EH2zGq1ymlZKiTi30SMvrindtFWE7SQgk9yOilEqqRCyXLFlSeLnu3ncWKhbvV1pTtG04qqV+/W6+2lqz/+7B6Ti+LjY0DPSNIzMz/8T/8u/wAqIdkEL0y+LvJzs4W9IIpWbYAgu+E4895O1FS6/+td59WHhS6/rMnrmltT6BwcW+893lnlC5fCNAqr1y8DWJ8xmCLklYMRyd7cL5IHlSqXhwNW1RE/ablQQyvaWQUsSDZwXlt3Kqy0sc2xIbtmeiNsvO/06hQtSheeL0ZaCfLSbAx8V5PjDfDebl0LkC9Byw/sOs8HJ0c0PrZWmjWuiq4Per4wcTtXPTkuX75Dkhi6eQEPWTYhqcV9RzcBo+3rQltaqkKLHusTTUEaESZ/5lbqkz3QCJJQwKpXpNyeLVPS+h2Uoj4R0fHoUBhD5DAIsny1PN18cG4LuBWMcroKS4uHgnx90GPFw8vV71YrmZEIEH7rRCLUDP2YNmqhUCx7PkR6wQBQUAQMBsCp06dUrormdEDpUGDBmjZsiU8PT1VXxll+uKcMToykpX67CHAIz6pQcec9+klHx8flCtXDpGRkUmxcyA/eR6BGNzBfSR6QOTmYANDeLLOj9h8aB5Cwm8pD5DG1TqjbaP+oGdITttma2uHKqWao0PTIahYohHu30/A+ev78feOyTjhvxXxCXEmM4neG1QWohERvBqTeGQ5t0R8NXwJhvf+VREKt2/e1ex82JqL1GP7/VG0hC+qPSAuuHDnonbhrK1auY8iRpDiJ7XHsg88P7i45zaL6V+tUttFvHzcMGzU82jUIjlRT28aLx9XXDh9U5ED3CrE7SDFyyRuy2AfBQp7KkLkTmC42obCRbiHp0vS1hjKBAaEYt2Kg+CWjz1bz2BE3zmYOvYf5fGwdd1xnDycSNCEhUaqfmJjjJ8XBrvt/2E7TJrbGzP+HIg5q4dh9oohypOHHjLsX/fAILHQ7IkqKmYHy5no0UHiJTY2Ht36PK7IBJbT++P8qZu8BckffYuSKjDISJyQVCihYWJnZwtuhSKRQRy4VYl1tNHJ+WF8GTYn2UCvFG6DpX0kTS5fuI0fv14N4ly7UVno9pMM4ilPJIbYhu8E56SIRvgUKeGjtlOxD5JS8XEJyhsoVCOrCmtkGIkQ9keCJexuJJ54tiZaPFU9iTxhHRPn+r4GBr1m+GynEW5OzvagvjiN/GjZtgZIGrFOT5xzbvsKCggDPXuaaGRR194tHpGjfOWaJbT3tyT+WrAbg1/9EbMnrcXZE9dB3ayXZB4E4oRAMQ+wolUQEAQEAUHAchE4ffq0Ms6cJ/B8/vnn+Oijj1Q/xmS6xwq3mBgjLzJZR6BRi0qqsbEECoVr1Eg8Uvrw4Yy/xaW8JOtHwFK8T/acWoGQ8Juwt3NCnQpPo0OzoQ8CxGYaY5M24HahepWeVR4pxQtWAQPNHr2wQW0v4jYjU3Tm7uEMRyf7pC0QKXWSPOBikTK22kKb9eUrF8E3P7+Jt4Y+pS2WHbBs3k7lgfH5sN/Vlg/KMDZHeGgU6FkxpNsMMNDogBd/wLwfNoHxMoZ82hHcbkHZjBLjfZDcoGcE2w3+33Pg1pGvZ/cCvd10jwRdj08Bd5AY4Bais8evq61CRbRFORfrukyxkr5wcXXEuZPXcS88WsnwpB/iQRnGC/l04G/Yt/0cuKWExMAbg9rg82mvYcpvfTH77yH4YfEA0NuF6TutrN0L9dk03WRjY6P0OTs7okqtEgoDnXBAih+Og0X06tNJaT4zhd29hzPHrqGkRoBUrFaMRSqRALl+JQh2GpEQdDtMETuqQsv0ueS4y1YqrJUA7INEyK1rIeD2GT4TZ1aSAHFyckBIUIQiN1gWrBFOvHJrFue0V/vJ+GTgfHA70os9m+OZLvVYnZRIoHBLEu3iNqlbN+4qbw72yXml1wxji5CsokcQSbYiGsFC+5OUaDe0Q7sY9Y9kGQUZr4T9894whWhkIfXfuBqMeI244TykJFl0edrJ7Tojv3lZm6+S2L3lDL54bxGGdPtJ4aXLydW0CMTirmkVWpE2WyuyVUwVBAQBQUAQMBECjGcRHx+P4sWLw8PDw0Ras6fm5MmTCAsLQ90m5dUe+Oxpk9YZIaD/wR8REQFjCRF9G8/x48czUi/1ZkMgZxVbCoEC3FcDj4uPxqFza7H7xDLci7YcF3IPVz88VrMrWtfrCW/3IojUbNtz8i/8s2Oysjs7GRexnt6u6tQSLl5T6rpx5Q7CQiNRsmwB0CtBr3d2cVBxLEZ/3x3TlwxE194tcenCbTCwKBeluly9puXx4bgXMGDEsypuxfe/98Nnk18FCQxdJqMr7aPHCD08qtUuqQLR+mokicZFpNqUdpIoj4qMxabVRxVBktJ+nwIe6ncBvTXoOcGgosTC1d1Z6SxVvhBGjH8R7IfbSfq9/wxat6+l4l6QaOGCmwRD8dIFQFKA5IBqmEHm5OwAbz83kCy4eyciXWkXVydV71fQAzopoAq0jO05X4Y239deYwZPjY+/j6efr4twjcCiV4kmrv7RA4RbV+jdoZNXLhqJRJLgzPFroHcJvX28tPeBDVhHudCQe0kEil7OmDeDPu6g5pVxV6Yu6o8OLzcEcaGMnjjP1HPhzE3lERQTHYvqDzySOE/0/uDWoUO7LyiPmTDtXSte2k9vDhJaJO+u+Acm83DSBa5fDoKNjY16P/Uyjof3hp4sfNYTcXPUiCF60TAuzD+L9iqiT69PeSWBxi1og7Xx/rh0IEZ89aKKzzJXIwMDboSkFJdnEyAQi/yLqxAokB9BQBAQBPIfAkFBQWrQRYsWVVdLyPbv36/MqN+svLpKZn4E6jeroDo5ePCgumaU1atXDwUKFED58tmYo4w6kXqLQeC+in9iGSRFQkK8wqV04Zrq6n/zMP7ePhFHzq9HXHyMKrOEzMu9MAp5l04yJVYjfGLiIpOes3LDhTm9OBgodO1fB8EtGboeLjRXL90PbtchEaKXp7ySTKEXBK9c2McnJChyokgJH1w4c0sF+mzyeGVw+yTJVfZBve/3+lkFLE2pL+Wznb0t6KUREhShApSmrE/tmV4U9Dg5ceiyCihbrlKRZGIkCUqWLajZdxOLf96qCI3K1Ytri/FEMS6aecJOpEbCGJIUibUPc3qGRN2LUds6Hpamf1exajFl07mTN9IXfFBLsofjf/CoLo5O9iBZERsTj4QHgYD3bD2Nzf8eU6fwkEChJwe3TNG7QzV6kJEUIanBR8ay4TO9MUI1ooSeNnYa3qrOxRG+Bd0RrBE9PP2GZSRY6F10+UKARmRVBOe1pEau0ZbbN+9izNDfMX/6JoqqxDglfMcO77mobOO94VYqEhO+GkG0Y9MpHNnvDzs7WxQs7KXaMitVviBIqOzbflZ5ubBMT+yPAV45zrIp5pcyLNfHwueUid4pJH2CAkLxxfuL1bYwji2lnOEz34vSFQqBpFZsTJza3mVYL/emQSAe95CAaNMoszItQqBY2YSJuYKAICAImAKB8PBwpcbd3V1dLSHTt+/Ua2LZi3NLwMpUNujbePTTkjLS6+npiXnz5uGNN97ISFTq8wACMbhjcaOoWb6N2r5TukgtZdvJS9vwz44pOHdtr3rOzezUpe3KljNXdyeZERMbidi47C0ytC/vledAoWJe4Fac/w2Yh1kT16qTYT55e77yTGn4WCVwscmO7wZHqFggEz9bjvUrDoFBOMd9uBhfDv9DIzdi0bJtdeWpQu+CJ9rVBD07vhn5J0iYMPgrPVSGvvYTFs3eCnqTFCr6cLFM/akl6iIZklpdWmUMYFq1VklVTbKAnCHhSgAAEABJREFUp7WohwcZF9aPtamqni5fuA16IuhjVIUGGb0oiJNBUdJtxWpF1TaYQxpBkNHiW2/EuBr0quHinySVXp7W1cnZHrTXsJ7eL0VL+SpSYebEf8HTe34cv1qRVa+81UIjPjzw2FPVEXDjLlYs2K22qnDxb6sNhB4wTs6OSh2xJYnBB5JbJEh4ryeSPYwXcuzAJVVUsXoxVKpeXM3nj+NXgXFpNq48oub/w7d+AU/3ado6EVc2oLcLCRDGKCHOJOtIorCOiUFb+Z74n72FtcsPgriQsGIdE71JGISY91+PXKqCB/M94vvEGDxBAWHo3KMp6BVEGcPEtobPhvckvUK1d7n9Sw1BTxpiw8DEg175ETO//RchQYl/xzDmych+c1WcHwYP/v6Lv/HBmz+r/y/qNCoHkoSGeuXedAjEIgT58UcIlPw46zJmQUAQyM8IqLHrBIo5t++cPXtW9WVMFhsbC8Zk4T5n/tFpTBuRyT4C/GOcmHOuOAfZ1yga8hIClhok0M3ZG02qdcFTDfuCAWR58s3+0yuxevc03Agy/nPHNHN1H5duHdWIk8k4fH6dRpZEoahfBbRrPFAFuoWJfugl8MEXXUAvEi50t647DgYovRMYhuZtquG1AU+AHgbsjp+hlaoVw5G9/pg3fZM6RebMsesoUaaAOgmmkUFA1/rNK6L3sKcRGRmDhbO2gMFf/112AFy89/vgGfQc8mSSXupOL3l4usDG1gY2NjbpiSXV2dnb4pku9dWpNb4FPMAtQEmVD27qNCmH5tpi38bGBhWqFkWJsgUe1CRenFwcFBmUWttECaBgEW80bVUZDNjKLTJ6eXpXYvXU83W0Nndx82pwmqKe3i6gVw+3EKUUIvHRVSNK3NydsHPTKRzdfwmlyhfC0M+e12xKJKW45YjkyOWLtxEdHasC5BbSiDJui9GGnKSSW1tJXJSpWFjJJFVoNzXqlwYDDTOYq/ao2eOI/trc1WpYVsUDmfHNGkVq0JuGW2JGTekGxsihLBPnQQVydbBTc9FKI9UM+6bMkx3rqLgovKeXkiHBwjLOzUfjX1KeKJtWHVXvEd8nvldvj3j2kSDCfoU8lScLPWPYPmXiOB0c7VQxbaG35Le/vInnuzUGiZRt609g+8aTqr5m/TIqPtDSOTtU8OB9288p3TzZ5/VBraH/f6GEJTMpAnEIM6k+a1EmBIq1zJTYKQgIAg8QkIspEGCsEeoxlwfK+vXrMWTIECxatIjdZJju3LmjZPgHuLqRLMcQ0DHX5yDHOpaOLB6BBBh/YkluDMbXoxiebNAbzWq8DHcXX4RG3MaWw79h44Ff1b25bQq8exn/7pmBXceXIiIqBF5uhVQMlJa1X4OnW0GTd08S5X/fvoIfl76NyfP7qDR9ydvo+35bbdHskNQfF4xvDn0qSW7Kb30xa8VgjP6um/Io4YJUF+Y9F9XTFg3A1IX9lU6eOPPNz73Aci5WddmMrl37tMSYqd2RmqdBWm258Gaw2VHfd4OXj9sjYhxLr3eeAuOyDPnkOUWWGArRi2X8rJ4giWRYbnjPMb7Y8zF8Mb3HI3FKDOUM79mmw8uNQN1czBvWGd5XrFYc3/7aG2071zMsTronETNuxhv4bkFf/PDHADUH9JbRBeiBwaN5/zfhFRWzg88kIrr3b6WLqCuJBs5JahgUKe6D8TPfQM8hbZQsMxIqw0Y9j5+WDwLfFfY/c/lg7V15Bn6FPCiSLDEeDWUY9DelhwsFaRftpEy3fo9rJBlLk6cSGkH32eRXk947yvKdIvlBPA2l+W7xvazdqJxhcdI9SZHJ8/rAsJ4eSF16NMP0JQPB4MDtXmig5Bu1rARiS30cK9/f7xb0U+Sco6O9kpHMPAhY+u8I84wasDWXYtErCAgCaSAgxYKABSBgbg8Uf39/NUoGqlU3GWR6TBZ6RGQgajHVdAU/us9ffcP78YB5ePeNWRje+1ftm76NuHY5yGLszMgQHXN9DjKSl/r8g8B9xFrFYEsWqoZ2TQaiTsW2cLR3we0Qf6zZ8wP2nPwLUTHhJh9D2L0gbD3yOzbs/xk8GcjFyRONqnbCM40HoKB3GZP3l1IhY23QA4CJ9ynr9WfWUYaEBokIvTy1Kxe4/CygPNulJpNRGfvgQjsjuZT1XOQypSzXn3Xb0pLh9p+MiB7WU07XacyVbYgJr2nJ0zZ3T2dw7GnJsD3JIW6VSU2Gbe0dEr0tWO/k7JCqPs5LWhikVUd5zin7px3Un1aifUxp1dNO6uE1LRmW05aM+qQt6WFLXOlJRTnqNEyp1dEmvufsl/0bysu9+RCwlt8RpkZACBRTI5oP9MkQBQFBwPoR0AkUc3mgBAQEKJAKFy6srhll+uLd3dMlI9Fcr+epEX/O2wHuw57wyTIwxsBV/0BwnzeP5Ny48jA+HfQbdm85neu2GmOAjrk+B8a0EZn8gcB9C/dAMZwFWxs7VC7ZFO2bDUGlkk1go31HyGOEV+78Dscu/of4hOyTQYZbha4Hnoa9nRNqlmuN9k2HoGzROoDWK+RHEBAEBIF8goA1/Y4w5ZTkRwLFlPiJLkFAEBAErBIBnUAxVwyUkJAQhQtPbFE3GWT64p3fSGUgmqvVPFGAJxj8tWA3YqLjQNfpzq81VcdE8gjQ3u8+Dbp782SIhbO2IuBGSK7aa0znOub6HGTUJjg4GC+99BJmzJiRkajUWzkC1uie7WjvgroVn8GzTQejRMGq6oSe4xqBQiKFhMp9niObyXmJT4jDCf8t+GfHd0nBaisUb4gOGllTrUxL2NnKNoFMQirigoAgkAcQsKLfESZFWwgUk8IpygQBQUAQsA4EdALF3Uyn8Ny9e1cB4eXlpa4ZZfriXY/HkZF8btUH3LiLWxopUqioN97/ojO+mtkTnbo3UcdE8qjIFk9VxzufPKdOVwgODMe1S5a/lUfHXJ+DjLDl3PL9OXjwYEaiUm/lCFjzt4sMNNu85isqRoq3exFERoepLT3c2nM7JHGLYcbTcx8XbxwCyZejFzZqZEw0iheorALE1q/cHk4Oj8bsyFinSAgCgoAgkFkELFPemn9HZAdRIVCyg560FQQEAUHAShHgApimm8sDJSIigurh4+OjrhllegBTfTGfkXxu1VevWwoMZvjlT6+DRz1yL3ZKW2xsbWCrVfCb7vj4+7D0Hx1zfQ4ystfV1VWJ6HOsHiTLkwjkhf3tPKWnbaN+aFr9BZBUYaBZBpllsFnGMklr4kiyrNk9XSNdlmvkSyhIwrSp/yYeq/UqPFz90mom5YKAIJAaAlKWJxHIC78jsjIxQqBkBTVpIwgIAoKAlSNg7lN4OnXqhI4dOyKzHijuXpYfA4VBEhmwLq1X4NSRqwi+Ew5ujSlS3DstMYsp1zE31gPF2dlZ2R4dHa2ukuVdBPKOe7YNShWuiWebDEat8k/Cwd5JHXe8evc07Dv9DxjbRJ9FEixbDs9XJ/ncjQhQpEsTjXwhCVPAq5QuJtd8hoAMVxAQBB5FIO/8jnh0bOmVCIGSHjpSJwgIAoJAHkXA3B4oL774IgYMGGA0evriXfeGMLqhBQkmJNzHtvUnMGfaRsTHJaBek/IoWsLXgixM3RQdc30OUpd6WOrg4KAeYmNj1VWyvItAXnPPtrW1Q9XSj6F903dQvlh93L+fgPPX9uHvHZNVjJPdJ5aBpMqNoHMayeKM2hWeRodmQ1FaI19g3QFiIT+CgCAgCJgagbz2O8JYfIRAMRYpkRMEBAFBIA8hEBMTo0bj6Oiorrmd6Yt3em3kti2Z6Z+kya1rIVj+2y4Mfe0nzPz2X0RHxqB1+1ro1q8V7Owt/9esjrk+BxmN38Ul0UsoKioqI9Es1w8fPhzt2rWTlEsYZHnizNQw8O5lMJAr1QfdvYq4+MTPLz5nJTk5uKJBleeUR0pRv4qIj48FY5z43zys1KkAsRrJUqVUM/UsmSAgCAgCgoAgoCNg+X/Z6ZbKVRAQBAQBQSDPImBjY6PGdh+WHzNEGfog+0sjTj7s/QuWzd+Ju8H34ObujJd6PoYuPZrB2SXRU+OBqMVedMxtbBLnwBIMPXLkiCWYYTobRFOWEAgIvoh/9/yIDft/RlRMuNKx8/gSFdT1wvUD6jk7GWOZtKzdHY/V7KrUONq7oH3TIWCAWEeHRKJQVUgmCAgCgoAgIAg8QEAIlAdAyEUQEAQEAUEg9xDw80sMyhh2NzL3jMhCzyXLFoC9g11Sy4jwKCz6eSsGvzoDo4f+jqv+gUl1lnqjY67PQWp2GpblpPfS6tWrISnnMTCc79y4Z3DXrUcWYNPBOQgJv/mICSRT9p5agTW7fwC32zwikMkCb48iqgVjo7i7WP62O2WsZIKAICAICAK5goAQKLkCu3QqCAgCgkDuIqBv3dEXw6a2hjFWbt58dOGTVj/64l1fzKcll8VyszVr8FhFTFvUH5Pn91Hpk4ld0fm1pvAr6IELp2/iy+F/4NzJG2br3xSKdcz1OchIZ1xcnBJxcnJSV1Nn+jupv6Om1i/6jEfABvbGC5tAksFcGdSVcUiuB56BvZ0TapZrgxdb/Q+vtB6VlJpWfxFuLj5gkFc94CuDv5rABFEhCAgCgoAgYCQCOf07wkizzC4mBIrZIZYOBAFBQBDILgKmb+/u7q6U6qfxqAcTZp9++il69eqFyEjjPEr0xbu+mDehKWZX5eziCB8/d5UqVC2KTt2b4MuZb6Buk/IID43C+r8P4b4F70zSMdfnICPAXF1dUa9ePZUyks1Kvf5O6u9oVnRIG9MgYJtDBArjm5zw34p/dnyngrpC+2EckueavYNqZVrAztZeK3n4r1ThGni28SDUqfA0HOydcTvEH2v2/IA9J/9K2urzUFruBAFBQBAQBMyBgG0O/Y6Ahf0IgWJhEyLmCAJ5EgEZlMUh4OHhoWyip4i6MXF27949pdFYL5QCBQooeX0xrx6sOHN0tEezJ6qoEQQFhCE6KntBL5UiM2U65vocGNPN2LFjMWLECGNEMy2jv5P6O5ppBdLAZAjYwNxxfO6DgVtX7fwORy9sQFx8NIoVqIR2jQciMQ6Ja5pj4Yk6lUs1QweNZKlUsglsYIuLNw7in51TcOziJk2X5f4/B/kRBAQBQSAPIGD+3xGWCZKtZZolVgkCloWAWCMI5DUE9G/39W/7TT0+b29vpTIkJERdM8p07wd9MZ+RvDXUX7pwW5np6GQPWzvL/XWrY67PgTI6FzP9ndTf0Vw0Jd93bWPmbxf/3jEZu08sw73oUHi7F8ETdd9Ai1rdwOCuxoLvaO+CuhWfQbsmA1GiYDV1os7xi5tVoNmwe4HGqhE5QUAQEAQEgUwiYO7fEZk0J8fELfcvuhyDIF90JIMUBAQBQSAZAu4PtvDo3/YnqzTBg5eXl9Jy584ddc0o0xfvYaGJnisZyedWPbfihIdGIS4uPl0Tju7zx3+rjyiZyjWKgx4p6sECs7AHmOtzkNsm6u+k/raTUP4AABAASURBVI7mtj35uX9bMxIosXFRiImNgv5TyKcM9GCuellmrgz+2rzmy2hT/034eBRTW3mCQq9lRoXICgKCgCAgCGQCAVsz/o6ABf9YCYFiwQiKaYKAICAIWCEC+uJU/7bf1EMoWLCgUhkQEKCuGWX64l33hshIPrfqL527hQ/f+gWjhizApfMByWKbxMTE4fSxa5g06i9M/Gy5in9StIQPHnuyWm6Za1S/Oub6HBjVyIxC+jupv6Nm7EpUZ4CAOb9djNEIFG7Z0U04c2UXVu74DqcubdeLsnQt4FUKXu6FVNv7ZDzVnWSCgCAgCAgCpkbAnL8jAFNbazp9QqCYDkvRJAgIAoKA1SCgL071b/tNbXjx4sWVysBA41zo9fgb+mJeNbbAzKeAO7x93XDlYiA+HfQbej47CW+0S0x9nv8e4z5YjEO7LyAh4T5Ingz6uAN8CybGm7HA4SiTdMz1OVCF6WSMb2NscOB01KRZpb+T+juapqBUmB0BG7PHQAHcnL3xTOO3UdC7DGLiInH4/DoVx+RKwHGzj086EAQEAUHAbAjkA8U58TvCEmEUAsUSZ0VsEgQEAUHAzAjoi1P9235Td1e7dm3UqlXL6JNadO+HgOuhpjbFpPq8fNzw3uedUb9pedja2jyi28bGBkWK++DNoU9hzLTXUKJMYnDcRwQtqODW9bvKGn0O1EM62bhx4/D6668bfcJSOqpSrdLfSf0dTVVICnMEAdsccs/2ciuE1vV6omXt7uB9RGQwdhz7A+v2/oSg0KuQn5xHgNsUeRQ7rznfu/RoCQiktCE05B6u+gemLM7Sc1hoJPZtP4fbNxN//2RJiYka8R0/cfiK8iA1dFrTbbx5LVh5m148ewtRkbEm6jVvqLHNod8RsLAfIVAsbELEHEFAEBAEcgIB/YQT/dt+U/dZrFgxjB8/Hs2bNzdadYMGDXD10m3cum5c4FmjFZtY0K+QB4Z82hEz/xqMKb/1xeT5fZLST8sHYfysnni8bQ2LjnuiQ3LtUhCuXQpE3bp19aJ0r9wScfjwYfC9sbOzS1c2q5XUzbb6O8p7SbmDgD08c7Tjon4VlTdKwyrPwdnRHXfCrmP9vlkambIY4RqpkqPGWEhnXNwF3gpVi80dG09iwYzNmDVxrUpb1x1XCztzmHrpXAB++GoVbl4NNod6k+qMiozB+hWHcC8i2lBvvrsnCXB0/yWzjXvDP4fx+8wt4HbVrHZCgmLt8oN4743Z+GnCGuzfcS6rqkzSzl8jRT7qOxffjFyKVUv2qRPzUtpIr9LgoHBMG7cSJw9fVv3yefyIJVg4a0uGMdFUgzya2cMjj44s/WHZpl8ttYKAICAICAJ5EQH92339235LGGPDhg2VGbn9B5UywojM3t5Obefx8XOHniw5WGxqQ9q79YwqrlevnrpmlF2+fFn7YzEO3KLl6OiYkXiW6vV3Un9Hs6REGpkAgftwhK8J9GReRbli9dG+6RBUL9sKdrb2uBJwAit3TlHbe9LTFhpxG5sPzYP/jUNKbM/J5dh/eiViYu+pZ+vKEq0lMfBez9mYPn4VfpvxHzasPIzjhy6D34bzhK9EKdPnwUERiI9PgKubk+mVm1jj3eB7WK8t7q2B7DHx0JOpO7L3IratN9/WN3piuLo7wcHBPlm/mXk4ut8fS+ZsR9tO9TB1UX8806V+ZpqbVPZucIRG4vwL3wLumPDLWxg26nk4uzji1JEr+HPeDjzVsU6SjSEagRITHQcX18T/H0jWXbt8RxGb4aFRJrXLmpQ5wBv58UcIlPw46zJmQUAQyPcI6ItT/dt+SwCE235ox4Gd53mRlAMIHNx9QfVirAfKqVOnlHzlypXV1RyZ/k7q76g5+hCdxiFgA3s4ZNULxbgu0pSyt3NEDY1Aad/sHZQtmughxQCz8fGxj7SJignH3lMrsHr3NNy8cx4O9s4o4F1KyZ27thf/7PwOpy5nLzitUpYLGReYc1YPw+wVQ9BryFPw9nHDp5O6Yuz0HmjcsjJsbMxj1PXLQXB2doC9g515OjCh1oiwKMREP/pemLALq1AVrC3yzWUovXzu3A6Hu4dzlt+5+LgEbPn3GGrULYXnuzdGbn/hcOzAZURGxqDXO0+CnqXEjjbS06ZSjeLo3KNpko13AsMRFxsPZxcHiqF4KT98PbsnRn/fTX2RogrzWWYHV9jCKZ+NOnG4tokXyQUBQUAQEATyEwK+vonfLN+6dctihl26dGlw68/ZE9ctfhuPxYCWDUOuXQqC/7kAFC5cGOXLlzdK09GjR5VctWrmO1no2rXEo2f9/PxUX7mVSb82CgIH+KhrbmUujh5oVPV5PN2wH1rWfg12dokLGNoTnxCH4xf/0wiSKbhw/QCLULFEY3RoOgRt6r2Jdo0HophfJcTGReHwuXX4Z8dk+N88rOTMmTEA7qpd3yMiKnE7Ir1ozNkfdXPbwcnDV3DswKVk23q4qObWH14px0RZ/7O3sHTuDmxceQTXr9xJ1oYy/Ibd3dMFKb1cIiOiseu/01j+2y5QB3VR3jCxnER4XFx8UjHbbd9wEvRiSCp8cMOg26eOXFU69+84B8MtIoyRcfnCbSVJuf0awb52+cFksShIoNjABgyIzfGkrFeNH2S0l/alNXbW07sn6kGsC+K2eul+8PfSAxUIDAjF3m1nsWvzaTBODO1iHT1huPjW27KMiePhNhDDcurdvOYYVv6xNxkmxOzU0atJ46PcioW7cf70TapKM7EPekJ4eLni8N6LCkvDNuyb5bSZVz6nVMa+uQ2IMvu2n0NYaGSSSLxGfpCkordlUqF2Q7z4/tBGYhoakra3V0R4FPh7x04j5aj/6P5LiHvwjvCaVt+sI868al0qvPj+ZbTdl/Jp6aSecyevgyTO2ePX1XzSdt1GJ408NLQxIT4BLq6O8PJ1Y1OVLpy5hds37qp7ZnxP+b7ynvOxbf0JbN9wImmMLGfi+5LW+856a0kO8EZ+/RECJb/OvIxbEBAE8jUCZcuWVeO/cuUKoqOj1b05stDQUGzbts1o1YyDQuEj+/x5kZR1BDJsyYUIhWrVqsWLUen8+fNKrnr16upq6iwkJAQ3btwA46tUqFDB1OpFXxYQcIBPFlqZvomPR1EU9Uv+Tvx3cA6OaQQKvVKKFaiMZ5sMRr1K7eDo4KoM8HQriBa1u6FVndcTg9NqhMbuE8u0NptUvakzxmzZsH82GAA37F4QPFz9NNKnu4rnYoq+bl0Phrefm/YtuGOSOi5yZ3yzBmv+3I8JnyzDpFF/4ej+xM9PLua+HP4HZk1aq7YqcFHHhicOXca4D//AlrXH8adGonzUdw6+0uS4TYH1TFy4u3k4w3C7BhfkH/b+FXOmbsCm1UeVjv3bz1JckR6/TFmvCJlv/vcnvvv8b2xalUi4koyZPHoFZk9ei8mafSF3IlQbZqyboMmzzeZ/j2GGNpb5P2xCvLZgZ/3OTafw24//gSTJz5PX4cevVmHRz1uxdnkiYUYZLqRJanDsy3/biYO7ziPyXuq/1zIa+z1tkf/rd+uxbd1x8DPyo35z8c/iPQi9G6lIpv/WHMVwDYMfv16NRbO34qsRS0D7OY7oqBhNdi8Wa/aRWKBtvC6fvxM/a9gE3Q5lEfZsOaN0/PHLNvy77AC+eHeR2pLFSpJAM7/9V8XaOHfyBj55ez5W/bEPU8f+g4AbIRRJNUXdi8Gd22FY99dBFauDi/eL2gKfwlf9A/G/t+dh0md/YcGM/zBzwr/44M2fk5EynPuvhi8B43oQ/7nTNuD9nj8rW6mD7054aBR4Eh2fmTjmbz5eio/7z8WGf44osuDQnousSjVxSxi3wRzWZIgRsYyOikVGfQcFhKkxnTh0ReH18YB5YPwfknKpdqQVZqRTE1Exc4jpEu3/ARIyjDWU0sb1fx9SxByJP5KJdna2bKoRXDFYNm8nVmv/36kCLVupkWHL5u9Ser/93zLM+2Gj9s6vw6FdF7TaxH/EjO+L4fs+e+LapPc9Uco6cgd4WYehZrDS1gw6RaUgIAgIAoKAhSNgb28PnUS5eDHtP3iyO4zRo0dj7Nix0L0KMtJXo0YNJXJkr/lsUh1IhuPaN9WEoWbNmrwYlZ5++mk8//zzKFOmjFHymRU6efKkamKsR4wSlsysCDjCFzawzD8XI6PDQO+Ox+u8hha1XlWEBVL5KexbTgWnrVmutaqNiHr4rbEqyGYWERWiSBOeGhR49wqcHNzQoHIHRegU9auYTe0Pm5NUsLW1heG2HZadP3UDXIx3eKkh6jYupwgELtzpOeHj646BH7VHwPUQlagtUltse3i6YNSUV1WMhzFTuyNIW3zP0ggKLpQpw+TkbA87e1veqsX5zAlr0OKpavh+YT9MntcHtRuVxd7tiQTK/YT7yjNg/o+bULuhhneXeqDXBfVt33ASjDfx7uhOiI2Jx5UHHiW0feHMLYkLzl/exKS5vdF72NM4fvCyRlgkejJwwenp44p9O84pfcO/ehENmlfAtctByi5mJE9qNiiDH5cOxHcL+oEyKT0lKMeU0dhd3Z1RqJg39m47q8ilNh1qq2DhPHnt4pmbWDhrK7jdg1uoaC+vXHjTK6dQUW880a4muDXy9s0QdocrF28rourpTnXVto+LZ29h/o//oWvvlhqO/TF+Vi8ULu6Now++NCDBYG9vB07yvOmbUEebz3fHdOIjSGAgjR+OK04jnYaNeh4z/hyECRqeTz5XWy3050zdiOCgcPT74BltLNrc/dYH1euWwl8Ldinii/Ow+JftIGHDbSvf/d5PybV7sT7++n13Mk8UlwcxQKD9bFp1RHnjfPnTG5gyvw8mzumNlk9nTK73ff8ZJTv44w5wdnZERn17ersq4nCLRrD9qxFnPd5+QhvfWyhTsbBmxaP/MjOeRi0rKds5j+UqF0lSpttIPPV3KTWPLL0B+4yOikPBwp74Z9EeBN8Jx8cTXkH5ykVBDx3KUYbvOz2VvpndK+l9J+6hd+9RxKqSfS5t77QEkGwtwQixQRAQBASBPIeAFQxIX6Sak0Dx8vJSSOzYsUNdM8qSCBTtj0l+q5iRvNRnDQH+QUc3cbY2Nv4JZTt37oz+/fvz1ixJJ1AqVapkFv2iNPMI2Kg4KD6Zb5hDLbiNx8O1gFG9uTiZ9lSh2LhoHDr3L7hdh9t27GwdUK1MC3RoNgTlizcwyqbsCjk5O8DDywXcWtD8yaqoUrMEuJXg0vkA0JOv3Qv1UfbBQvP2zUTiiHEs2C+9OngtXb4Q3hr6FPy1xf2FUzdZ9EjilhwWPt2pHrjADw4Mw/XLd1CgcOJnvKOTA0h0ODjYoVW7Gqhep5TainnzarDyTHji2VooX6WoWghf1kgF6rpx9Q4Oa5/1nbo10crd1VaH08evwcPbBRwXF5w3r4WAZA8X6893b4IKVYsqIoLt9URywM3dCXp8Cr08tau7h7MqTmvsJKdKlimgtuw4Odmj/UtttM57AAAQAElEQVQN1HjZaM/WMyhdviA+mdgVRYr7sAgFi3ihbKXCOH3sqnpu0qqyIjvOnrihnndvOaNh5InW7RM9/UgCFC/th8c0Iop98ffc7ZuhGinjqeSDA8PV1f/MLRVz46VezVUfhsSFEkiRcTzx8fEg2UC9erX/2QBFcozQiKcmraoo2zh/DZpXxDX/IOXZQwLq9NGreHvEs+jYtTFsbW2UXK36ZZQnj+E2FV0vr74FPBSps3vzGTBGCEk7lqeVuF3G3dNZeZzoMsb07eLqqDA8sOs8ylUqghZPVlf26TpSXo3RyTYkRkhKkeTjMxODyHr7uWnvbuZOn4qKjAH/n7Cxs8GerWfxWv8nUKpcQfgWdKdalfT3/aWezbVyj0fedyVkJZktHLT/+M7eR378sc2Pg5YxCwKCQMYIiETeR6BcuXJqkBcuXFBXc2RNmjRRanft2qWuGWU+Pj6oU6eOEuMf/+pGMpMjwDgJVMrtOwUKFOCtRaQzZxJPBapYsaJF2CNGJCLgAG/IT3IETl/eqWKq8JqQEI+yReugfdPBqFmuDeztnJILm+iJRIGjtqi3tXv45zsXbiFBEShW0hfefu4ooS3+uSik9wcXqwyGSTKC9+FhUcoSbsOgDsqpAi3jYs+voAfOn05c+GtFyf6dPXldLZLHDPsdw16fpbagFCnhowgGCkZHxWgL4wj4aotqkgv04rDT7OR2jciIGNRtUk7Fm/DwclVbItiG5EhocAR++X4D3n1jFgZ3nYEje/3Rc1Ab8PSf2Ng4tcAP0Iif6MhYNHws9c8FOzs7MK5ERgt49mnM2O3sbcGtHPT+oB1sx0T8vX3dFKHDZz1RhgFGaYNfQU+1yOc2Im6p4RanphpxQRnO1VWNtCBRNaLPr3jntZn4fNhCNNFIl8aPJ5LGnCPq2a2RNfTm8PJx07tJ96pID9jgfgoQqM9WY1QKFPaEdknSQXIINlAkDcmX+7ivSArq0YX4rtnY2KiFvl5meCUhQw+NMxrpxS1B73SfAcawSWFCUhPi6qgRbfciHm6vMrZvNcfx99Hk8cqgniSlqdwYq5NzQo8fxjfR1WjD1QgkW7BcL9OvCQkJGr76U/IrSZjo6DgwDhFJtSq1SiQX0J4yet81Eav5Zw8Sp9oLxJfIaqw2naG2plMlmgQBi0JAjBEEBIEMEChdurSS0ONaqAcTZ82aNVN/jNCzIDjYuG909Pgam1cfS/WPGBObmO/U8Q/DLWuOq3FnZvuOamDmTH8XxQPFzEBnUr0zimgt+MeydjHRP0d7Z41ocFSBVhdtHIX9p1ciJjbSRNrNp+byrWOKOKHnSUxcJAr7lEPbRgPQqGonmNrDJeUouPAkEcJv8lPWlSxbQBEUrOdift2Kg8obhYtEB410cfd0AQN4sh29MFzdHHHVP5CPqSaSICRmoqNiVb2rmxO47YPeFzwF6PuF/cAtGIy9EaWRG0pIywoX94Gbu7MKuMnF+MZVR1BUI3dILNhpxISP9u0+F5L0LuEi3q+QJ4Z91lF5dXw9uxeYChfzBskKflaFh0bixKHLqNesAkheaF2of4a2FS/tq7YnMX6JqkwnM2bshYv5qEW67rmjq+PJK/S6YZwSvYwLZ47H09tV+11no9o99mQ1nDl+HVvXndDIhwRFHkH7sdUIJUdtLp54tqYaL7dQTV/6Nl7t8zjoeRIXF6+RUOEICgjVfvfFJrXTmqqtONwGxfvUEskzG1sb0LvQsN63gDtiY+OT5l6voxzfI5Jrqq3GHOieQboMtyZxWxDnPjXPDK0JKlYrhg/GdsGMPwfiua6NsWDGZjCuiK7D8OrgYA/G1SFeerkxfVO2SHFvuHtqn0QlEj1/WJZWMlYnyTS+Z4bvL8fpW9BdbUcz1F+slJ82NxFqHgzL9XuSNkxnT1wH55/Y6nX6eDN633V5a7hqM2ENZprNRiFQzAZtdhVLe0FAEBAEzIuATqDQA4Wuv+bozd3dHQ0bNtS+tbmPzZs3G9UFY2zwNJ4r/rdVQDyjGomQ0QgwyCCxJcbE2uiGZhY8ffo0wsPD4eXlhTJlypi5N1GfGQTs4AZT/8HsoBEo7ZsOQdmidWFjYwMeN7xy53c4fXkHEu4/PL0lM3aaUzYo9CoY42Tn8SWK9PFyK4SWtbujVd3X4e1e2Jxdq0UbF3pc3JFU4D0TTwzROy6gERG857YELjQZE6N6nVIsUsRKoaJeuHT+Nrjg1+N87Np8WpEo9JRgAExuJ+GCmI1KlikAen6QZGE/VWuVxPlTN0HvCXpFcNG5ZM52jP1gMYIeBEdlOxIkJEpIopBMoW4eW8sy1pOEuHn1joqrUbSUL2zVloczGuHiBCcXB+zdegb/GzgfB3ddgKNGNrh7usBOIx5q1ivN5irR24a2EQMW1KxfBsFBEWCsleCgcLX9hvaxLmUyZuxs4+jkoBb7MPhhvAx6dPzx6zZlPwmPtcsOKHKiZdsaSZLc0kOi5q/fd6FMhULwK+ip6riorlyjuNricfdOBIgjr7MnrcWUMSvAOePin94vpco9bMctLL4FPNS40vLuoC4SXDwFiHN248odNbelyhdEhSpFsHDWFm3+A5CQcB+nj11TQYeba0SPp0b88J1p3LISVvy+W237osyNq8H449ftqN2gDIqW8AXfPXpWnNWIIc4pvS0Yu4P9EPOrFwNBrydHbc5orxpwiozvgJOzPQz/3jCmb12NUypzotcZXo3V6eLqhPsaHvfTAtVAqe8DIor/D5BAS9mExBDnl9vNuM1Mb8r3nfF6wjQiMKP3XW9j6Vc7uKrfB/eRYOmmms0+8xEoZjNZFAsCgoAgIAiYAgE/Pz8UKVIEPIXHnHFQ2rRpo8w1NpCsh4eHClTKRmtXHFLBC3kvKfsI8A9fYkpNJE+INe8zStu2bcOePXsyEstWvb59R4/Nky1l0tjkCDihiMl1Oju6o1HV55UHBwO90qPj0Lm1WLXze9DTw+QdZkFheOQd7Di2GOv3zcKdsOvqRJ2GVZ5TQWmLmjBAbFqmrflzP/p1mYahr83Ef6uPgrFIeM+0aNZW2NvbaQtxVzCwKXVwIVdDIxS4iCyukSAsY6rbpDyuXw7CTW1hrPFVassPj4b939vz1Zac9X8fRpcezVCxWnGKo2L1YiAJMGbYQvC0kXrNyqNZ6yqYOm4lerWfrOxhsNdho55XMUkcHOyVHdwqQgV29rZqyw2JFMPgnJVrllBEgf/ZWyDp82rvlvhvzTFtjFPR5/nvwSC0XXo0Rat2NeHk7Ah61hQq6o3iZfyoViXqc9IW6uu13w8sKFm2IDq83BAkdIjLD1+uxJ3AMFY9kowZu51G6nDsJDMMFRQp7oP3xnRSwVYHvfIj3nruO6xauh+9hrRJijNDeZIZbZ6rrRFADni6U10QC5YzPdmxjoqZMnro7wrHD9/6BfScGTaqk9oaVLiYt4ajG2ppxIXejuRF7UZlsW39SdzQyCfqSZk4rudfbQxb7Yan1HzUb64KXmuvvR99P2gHEjKjhixQffLEpYYtKuGZLvWUGq0JurzeTMUWIZHD+eXJTEVK+KBrn5bKfso0b10VPBb4A83mM0evgifhsB9iPuqd30Fyqe8Hz8BTI2WU4lQyOzu7ZKXUm1HfbEAsfAt6wMXVkY/pJqN1avMMm0dV0eMmZSmJKJJf33/xN2ZO/FcjohK0+bVXW80oy//vSJCU1ggzerawjInBjQNv3cW+bWczfN8pbw3JWf0usNWgs33U3HxSkn9Hnk8mWIYpCAgCgkB6COgn8fj7+6cnlq26Fi1a4L333kPv3r2N1tOxY0dUrlwZIdq3iWv/Omh0OxFMHwFiSUyJLTFOXzqxlp4hPElp5syZiQVmyvXtO3J8sZkAzpba+3BCQTiofe/ZUpRqY3pztKrzuvLo8HQtoDw86OlB0iLw7pVH2kRGh2HvqRVKjpXc/hMSnnrwU9YzXb51FKcub+ctbgadwwn/LWAAWlWQShYTew8HzqwCvWKuBJyAnZ0DapZrjQ7N3kG5YvVTaWGeoqc71cN3C/qq9MvKoZizelhSenPoU/DwcsGI8S+hdqPEmFa04gVtMfzljDfgq31rzmcmemlwewxjnfDZzs4WDOqq6/5x6UC12Ofik/UkAT6b8iq+/70fuvVrBS7EeXIMt2pM+a0vflo+CJ9NfhUlHpA0dhph0v/DdmjbOXFRTh3NtAX3pHm9QcKDz0wlyxZQ23R0e0nsTFs0AFMX9scPfwzQxtkPzdtUA7f/0JbXBjyh+uE3+2zPxIX0mGmv4eW3WvARlCNRMXVRf0ye3wfjZ/dSBJGqTCXLaOy07XNNvyF+uhqOd9yPrz+wta+ym2PQ6/Vr6/a1wVN6dEJKL+fifOBH7TFj2SAQx5l/DcaQTzsmEWDEhyfokEDS2/Da/qWGGD+rp/IG4XNqibh8MulVZRPnjVuDKMfgun3fb6v6JD7su1vfx8E5ZT0T73kCjz6/Py59G9yiRXtZz0QyQH9feN9ryJOgHMcxa8VgjP6uWzIiiW1Spp4a2cR2huXG9M336v0vOoNkkmHbtO6N0cl5HvN9d3j7uiep4U33/q3w5jtP8TYpUd/b2rzxXR3yyXMgMfjOZx3xqoYjheh9MlR7HvK/58B7ljFxGxhPJ2rxdHU+gu8KdaT2visBK8icFIFiBYaa0URbM+oW1YKAICAICAIWjoC+jcecHiiE4Mknn4STkxNvjU70kKDwOu1bRrqe815S1hEghsSSGnRseZ9RWrZsmRJhPBt1Y6bs3LlzSrN4oCgYLCyzUfaY+w/non4V0a7JINSv3F55enDbzIb9s0EyJTwyGHHx0Th6YSNWbP8WF64fUDYxuxF0Fv/u+RF7Ti5HZHQoi5LSQx1LERpxW5VHxYQrPSt3TMEljViBgT8+SZWTl7bh7x2TcfZqotcVCZPnmg1FtTLat/G2DkpHTmUkEkhmMPE+tX4dnewV4aDXUY5l+jOvJBmcnB14qxLjqfCGcmnp5qLR09s1mW6Wefu6JVskUg+TvYNdskV5yj4pw0Q7WMd7Jt6TCOKilM+GKbWxsJ6LVCbe64nP9LzhVS9L7ZrR2NlnRp4OtDUt3Ngnx0QdvPI5ZaKNxJF4PlKXYj5ZTz3p6aMMAEUmEUsmttHLeWWfGeFDe2hXWkQFyzl26mPiM+XZjs8ZJdrANqnJUQd1pVbPOr43qbVLr4zt0tLJeabnSEqc2Ca1vijn7umc9I5zLEx6/2zH/wf0Z/1KXazTn6mH82OIo15n6VdnjTyxhzvua/9Zuq3mtM/WnMpFtyAgCAgCgoBlI1CqVOIeeX9/f4sz9IknnkCDBg3UKQGM22FxBlqZQcSQwSWJKbE1xvygoCBw+46NjQ2ee+45Y5pkSeb69evQPVCEQMkShDnSiH882+LhIhxm+qlQvCHaNx2CRMLCXm3nWblzCpZu/lJ5jrDbUoVroINGanRp+RGqlGrOIly8cUgjm5zfRgAAEABJREFUVyYqciT0XiB2nfhTbb0JvHsFTg6uiph5pfUoMG4JPV0iY8Kw6/hSbDo4R7WPjr0HkipHzq/XyJoYFPOrhHaNB4Jbdpwc3JRMXsgYB4WEKo9rdXLOeEtEzo3Z/D3l57GbH13pIa8j4KQRKByjDWx4ybfJNt+OXAYuCAgCgoAggCpVqmjfLtriwIED4CLW0iDRPSW415r77S3NPmuxh9gRQ9qrY8r7jNKSJUtUwD9uwzLnccf79+9XplStWhXFiyfGYFAFklkUArZw0v4rkiM22ds5qi0z7Zu9owLN6p0W9C6Npxr2RdPqL8LN2RsO9k6oXeEpRaaULJToJs/tOat3TcWlm0dUMxIxJFtIzLCAJ+fQ04XxVxiHJSIqhMWKNCGp4u1eBE/UfQMtaneDp1tBVWdUZiVCPFknLjYejVtWhsaNWonVpjEzP4/dNAiKlvyKgAM8tc//Qtrw72spf/+zzd/Dl9ELAoKAIJC/EShatCgaNWqkQNi3b5+6mju7eTP9WAWG/Rt6S6xbcdiwSu4zgYCOHT1PiKmxTVetWqVEu3Tpoq7mynQCRX8XzdWP6E0fAWNqXVEaJFKMkTWFjIujx4NAs/3RvOYraF2vF3w9ij2immRKsxov4cn6b8HnQX3pIrXwXLNhioghIZOyEU8AYkyTGmVbwc7WHuyrcbXOaNuoPwr5lEVe/WE8kY8nvIwGzSvk1SGmOa78PPY0QZEKQcAIBFyhfybaGCGdt0Vs8/bwZHSCgCAgCAgCGSHQuHFjJbJ37151NWe2ZcsW9OrVC3PnzjW6G91j4uCuc5j3wyaj24lgIgJ//LINxI5POpa8zyjFxMTA29sbtWvXVgF9M5LPan1AQAB0AkV/F7OoS5rlAAJ2cIVb0h/SOdDhgy7oFVKiYNUHT2lf/LxK4umGfdGh6TtoUq0LXJ290hbWauxsHVC9bCu1VYdeKWWK1NZK5Z8gIAgIAoKAjoALisMJhbVH8T7RQNC+RGAuSRAQBAQBQSDfIsBv/V1dXUEPFHNv4ylcmL+Agd9//x2BgYFGYc4TYwYOHKhk1/99CCsWJgZ2VAV5KjP9YLasPY5/FicSY8OGDcsUEeLo6Ig5c+bgq6++Mr1hBhpJnsTFxaFu3booW7asQY3cWioCLigFJ1j21hY3F59MwUd5bgfKVCMRtkoErvoHIjTknlG2h4VGYt/2c7h9865R8nlViONnyqvjk3GljYCt9mnvCv2UL5u0BfNRjXig5KPJlqEKAoKAIJAaAr6+vqbZxpOa8hRlJEOaN08M+Dhz5swUtWk/dujQAS+99JISWDpnO7ZvOKnuJUsbgTPHr2H2pLVKoHfv3nj66afVvaVlJFBoE4k8XiVZBwKJ7tzyx7R1zFbuWhkVGYP1Kw5BP/0mN61hDBR6Mv63+mi6ZvBgprXLD+K9N2bjpwlrsH9H4ilh6TYyQSXJnR0bTxoeDKW0rv/7MEa9swD+Z2+p55zMiMXiX7Zh1ZKH23xT2mNJc5yT2OSHvtw08sQOLvlhqEaPUQgUo6ESQUFAEMjrCOTn8elbJ3JiG0/fvn1hb28Pbuc5duyY0bC/+eabaNmypZKfNfFfBNzI398IKiDSyPjt6lfDl6jaV155BS+88IK6t7Tszp07avuOra0t9HfQ0mwUe1JD4D4c4A3+YQ35EQQyQOBu8D2s/+cwbl4NzkDS/NX3NTYgISHjbQhH9/tjiUbWt+1UD1MX9cczXeqb3zith4saQbJp1VFER8VoTw//3bx6BxfP3MLxQ5cfFubQHW0JCYqAp7drUo8p7bGkOU4yUm6yjYATCmrUSUlNT8b/z2hC+eafECj5ZqploPkAARmiIJBlBPjtPz1RcmIbT6FChaDH4vjxxx8zZfNHH32kTg7iH8DjPlycqbb5SfirEUsQH5+gCKeePXta7NDpfRIVFaU8oIoWLWqxdophKRFI9DxxRVk4IP0YIylbynP+QyAiLAox0bFWM/D4uARs+fcYatQthee7N4ajo32O2R4cGJ5qX936tcL3v/dD2871Uq03Z2HkvRjcuR0GBuDV+0lpj7XNsT4OuaaHgA1k607q+NimXiylgkBuICB9CgKCQG4hwBgoJFHYP0kUXs2ZunfvrgKUcvGc2X4mTZoEkj38Q3P00N8z2zzPy3/3+d+4dikIJUqUAAmnzAx43bp1eOONN3Dx4sXMNMuyLAkUNhbvE6JgfckGttof2BK3BjnwExUZq2JxzJu+CQd3X0ja4sG4FEyGJnAbCL3QWHZf++KY2z6Wzt2BjSuP4PqVO0ltWc8UGRGNrWuPgzKH914E+2J5ysRy1u/afBq88lmXYX/sl88kuI/u81dbPmJi4sDFtQ1sEHY3UtnArTGGbdkmtUSZg7vO48DO84iLi08mwrpTR68mlV+7HITlv+3CrWshyeTY7tiBS2Aw7V3/ndZsiUZCQgLs7NNeAkWER6nPUDsHO4X50f2XVD/skx4ixFTvxHDcLLt84XZSvBSOfdv6E9i+4YRqz3o9UQfnglhsWnUkCfPgoHC4ujvh3MkbWPnH3qS5vhcejVNHtPHGJugq1DxSB+eDiffUqwvQXmMwojzbsf3WdccfwTAmOk7Z7+3nTlGVUtqT1hyTeNm77ayyVTXUMr6PxEm7lX8WjIAbyglBnsb8pP3pkUYDKU4HAakSBAQBQcCKEdAXsTmxjcfFxQXffvstvvnmmywhpnuuXDh9Ewt+2pwlHXmx0eKftybt1f/uu+8yNcRLly5h4sSJ4Kk43FKTqcZZEA4NDVXbdwzJuyyokSa5jIATCsEdVXLZirzd/Z4tZzCk2wwV04iEwpo/9yM8LBJcoP/6/Qbs3HQqGQB/L9qDZfN3qrIThy5j3Id/gAGl/9RIlI/6zsFXw/9AiLZQpwB1TP96tfoc5WKfBCz72vzvsWSL3qv+gfjf2/Mw6bO/sGDGf5g54V988ObPOK99BlMPCZVp41bi5rVgfP/F35j42XKcPnYNCfEJuHU9BIEBoZg06i+N5NgJjiHyXjSbpZko8+4bszBV00mCgTq4yNcbXNcIk5nf/ourFwOxe8tpjH7nd6xeug+zJq3VyIjE7S+MuTLx0+X49pNl2LbhJOZr5NPH2hj8zwWgcDEfXdUjV3rvkTQ4vOci+Jn63xpuqYnFNo1cWDBjc7LtNWeOXwfHTSKFikh6LJu/S8V7+fZ/yzDvh42YPXkddm8+w2qVaNfUcf/gfwPm4Z/Fe7B8wW5wSwzngltTD+2+oLBinJGzmn5iSCLk5+/Wg+OmEhJDS+Zsx8h+c/Gzpn/R7K34bNBv+GXKOkV2UIayGWFEOd0e6uI7cmS/v3q3WMdEcoTYu3s481GllPZwflKb453/nQJJomiDLUmrtfeXOClFklkkAs4oCjeUt0jbLMGoZASKJRgkNggCgoAgIAjkDgL0QOE2CnqgnD171uxGFCtWDD4+af8Rm54BHh4e+OGHH5TIv8sOYMY3a9R9fs64YFn5xz4FwS+//AKSVOrBiCwuLi7ptB3GTCldurQRrbInsm3bNoSHh6vtO/Qoyp42aZ2bCLiiFFxRBvJjegRC7kSoWBzPvtQA0xYPwMQ5vfHR+JfUdgoubG9eDUaR4o9+jnJRTGu4/YJbL0ZNeVXF8hgztTuCbodhlrbo5oKdi/PIiBi0e6E+Js3tjelL3sZTHesosuGotpCmjqjIGMyZuhH0juj3wTOY8ls/TP6tD6rXLYW/FuxSi+1iJX0RFRWriJur/kH4fNprGDbqeTi7OCrypGaDMvhx6UB8t6Afhn/1InwMvBmQ4ufi2VuKCKH+qb/3Q+fXmmqkzxKc0MggXZQEh729HSLCo7Fw1lZ0eKUh+rzbVm014Zgpt0MjTa5qxM9nU7phyvw++E7T9eIbzTVi6D6rM0x9339G4T344w5wc3fG2ZPX4e3nBidnx2RtaQtJl/i4BI1ciUPBwp74RyOxgu+E4+MJr6B85aII0ggkNoqLi9cIqM24pJE4n2lzQjxoW5mKhREbHYfw0Ej0eLs1Zi4frObj5TcfS9Vb5sCO8yBhVKlGMWUj5+7DL18AvZNOH73GrkC7MsIoXrN54cwtOHXkipqvb7X36/ypG5g69h81r0qRltk72MLRyV67S/0fyZPU5pj6DVtEa+9ISFCEYZHc5zICKbt3gDc8URPykzYCQqCkjY3UCAKCgCCQrxCg10Hr1q3VmFeuXKmulpzxyFv9JB+eWjCy/1ztj88oSzbZLLYFBYRhWI+Z4Lel7GDatGkoUqQIb41OxNHf3x9lypRBjx49jG6XVcH4+Hjo71irVq2yqkbaWRAC7qgERxSwIIvyhilctDJ45wmNPDh99GqyRS1H6OTiAL9CHrxNNeleAyRbKFC6fCG8NfQp+GskxYVTN+HgYA83D2dFjrCe8T4692iKmvVKq+02XAD7nw1QJMgIjfho0qoKbGwAe428aNC8Iq5pZAl1+xb0gK2tDfZuO4tO3ZugRJmH7wKJFzd3JzhrtrKP9BL7W7l4L0qULoBeQ56Ei5sTuD2HHh7+524lNb196y6oc8/WMyhe2k8FeaUNzq4PyQ0SHpVrlgDHzIa0z9vHFQnx6RMoxMDd0znJS4dt9USiiOPXnw2vJJqCA8NgY2eDPVvP4rX+T6BUuYLwLeieJHb5/G3Qw+S1/q2S7NIrSWiFh0bB29dNYamXp7wSox2bTqGpNhfvf9EFtJUyJcsWAMk0EiB8Ngaj86dvYP/Oc3h9YGvUblQW3M5148odXL98B9ymQz3GJGPnmIQXyRZjdBopI2ImRMBW+xT3Ql0Tasybqmzz5rBkVIKAICAICAJZQeDZZ59V8UX+/fdfnDx5MisqstwmMjISd+/ezVR7xvlYtWoVqlWrBsb9GPjKdO2btKuZ0mHNwpvXHAPd3O8EhqN48eKKlChXrlymhnTgwAGsWLECjo6OGDlyJOzs7DLVPivCJE8uXLigTt7Rt45lRY+0sSwEvFBLM0j+tNRAMNk/V41AeG9MJ9TQCI2fJqxBv85TlXcAF9rsJDoyViM/InirErdaJCTcB9uxwKeAO2ztbJORy1zU+2mEBxfPdva22qLbW+ngwpxtSI7UbVoe9N4IC41EeFgUbG1sUKCwJ7QLRVRyokeCDRAXG6+V26hEz5KqtXlqhxJRGT9TaBNtUwXpZFxcnz15Q3nBcAy0ieQw7fQ/FwBdR7D2mRer9cv4Jk92qK19fj3qHcF+Y2PiNcIkIanH4xoRdV9XklSa/IZ9OTo54F5EdPIK7YlblLRL0r+E+AQ4ajjYaRiTAImOjsPJw1dQsIgXqtQqkSSn3/Cz2snZAaUrFHpQ9PBiY6NhaGuTzN6HtQ/vYmPjQNKqcDFvkOzRazjPtIU2sMwYjBhfplhJP9RumBjLiGQVx0hPmKAHXjPUlVGys7NDanNMLKmL3jDUceHUDQRppH90VBw4tyyTZDkIeKMebOEA+UkfAaP6OowAABAASURBVPktlz4+UisICAKCQL5CgFsp2rVrp8bMRa66yaHso48+Ao84vnnzZqZ6tLGxUfFUunbtqtp9OfwPrF9xSN3n5WzhrC34eco6NcQmTZpg1qxZsLXN/K/1K1euKB1vv/02SpZMvvBRFSbOoqOjQdKLavV3jfeSrB8BG9jDF02tfyAWNgJ6YXTs2hiT5vXB+Fk9lTcIY2fQc6RICR+cOX4tiVi4GxyBKxduo1zlImoU9EBxdXNUZIgqSCUrXtoPt64FIyI8dQ8+X42EidXICpLUhs0ZdNTR0R4kBOhdQvKEHhC6R4QuW7y0LwKuh+BeGvp1OV5JDNjZ2cBXI3j4fOl8AEiotH62FuhZcftmCIs1widckeZe3q6oVKO4KmNGL5C7dyJ4i6q1S4Dtg26HqmeSMyRQ7Oxsce7kdVWWWubgYA9ie/NaYl+6TMWqxZRnBoPhsow8DPUVLu4DN3dnRWrQ/rMnruOxJ6slIzd0XSSdErSGURrxRR2GycXVESS2Lpy5aVj8yL2TsyZXyAPnNDIiLi4+qf5eeLRGToTCx9dNldErhHOWHkaU8S3oDm61io9LwH+rj6GCNs5iJX1xYNcFpYceMTawAd8tVZBKltYcV6xWTL1XtCM8NAqMf8L3gzjFakRQKqqkKJcQ8EId7RPcE0D6HlqaQL7/l/m/tPI9ZAKAICAICAJ5GwHdC2XDhg04evRojg2WcTcYWHT06NHgIjuzHfP0mPfee08140kVv3y3PimYoCrMI1mY9o0w96evXrpfjejll1/GZ599pu6zkvFI6RkzZqBt27ZZaZ7pNitXrgQD1tLzhCnTCqSBRSNgDzd4ooZF22honKXfc+sKT1/hQpcnmhzdfwlcjBco5KkW6I+3rQF6om34+5CK/7F2+QG1zafyA1LBVVvYFyrmjV2bTysShToYwJNBP7m45fi5WObnCoPVsh8SAH8t2I0yFQqpWCulyhdEhSpFQNKWhAQ9DRggds2f+9FcIwo8NRKDepi4ODb0imBZzfplNMIjAts3nNSu4aD+1AgEypK4sLOzAz01Lpy+qUjimvVK49kXG8BZIw7W/HkAGv8AkjWMO0LyxNXNiU3BU2JsbGxw5WKgeq5epxRIWPzx63ZwWwoDrRYq6o02z9XGvu3nkk7LUcIGGb0mnJztwa2GBsWo06QcGMNj7g8bVdsDO89hv6an4WMVwTa0nWNnzJkKVYsmNS1eyk9tQyLGxNLFxRELZvyn5uP2zbv4Tbv/8evVioiq17Q89m49qzBiHTHgeJOUaTfaEMF5J6H0z+K92u+5WJX+WrBLqwWogzfGYESZCI14YV9/L96D4wcvgTFnmrauqk5mIpY8FchXI7ROHr4KxuSJMyBt2A9TWnNMIq9Wg7KY8MkycKupvb0dXn6zhXpXGavm+MHL6NPpe3VKUspxUq+knEHAHZXhhEIPOrN5cJVLWggIgZIWMlIuCAgCgkA+RSC3vFDoAcG4JozFMXbsWG0REJPpGXjyySdVMNRChQpp36QdxTcf/wmeDoE88sOx8EQJxhnw9PTE+++/j169emV7dKVKlcq2DmMUREREiPeJMUAZL2ORks4oBg9UtUjbrM0oEh7TvlyJoa/NxLDXZ6mF5pMaAdDymRpqKA20xTtjjiz+ZZuq/2/NMfQY8ARIFFCAi20SJFyI/+/t+UqGp7t06dEMFaslem5wEe3gaI8FMzerfr54bxE8vVzQre/jihjgorfvB+1QqlwhjBqyAL3aTwZP8mnYohKe6VKP3cDGxga2tjYgWYAUPyXLFkSHlxuCp8ZwHD9o47kTGJZCKvGRdj+ujW3auH8wZthC0LujW7/HlUfK890bq+0x9IRg0FV65nDhntgSoKdFtdolsWbZAZCs4KK//4ftwBguI/rOwZULt9H1rRaKfIiNicP+Hef0po9c7TQSJ2UhSSsG0aW+93v9rLZSNWtTFY0fr6RESaAULeWL0hrxxK1TqlDLGFw18NZd7Nt2Fl4+buj7fltFwHw8YB6o59Dui3imcz1NEmjxdHWUqVQYY99frOp4ohI9NUgEOTk7wNHJXslV1cY5YPiz2Lz6KPp1marSsQOXwfFy3BQyBqM2HWrjTkCY6mvt8oPoObgNSP4018ZVtIQPjuy7CHqnNGlVGetWHMSng34DybeU9qQ1x3x3eg5pg/c+74zBnzyH977onLS9jDaSnOGYzp28gZjoWBZJymEEPFAdriidw71ad3e21m2+WC8ICAKCgCBgDgR0L5TNmzfj4MGD5ujiEZ1OTk4YNWqUisGyd+9efPjhh2BclEcEMyioXbs2vvzyS9StWxf8o4zHWPIPdn5jmkFTi62m7RwDx3LxzC3UqFEDX3zxBdq0aWOxNqdmGL1Prl27ZhD7JDUpKcsLCLigJHzQQBuKfJupgZDlf1wET/mtL75b0Bc//DFAnWTDk2To6UClJC3avVBf1X3/ez9MXdgfdZuUZ1VSsrOzRfkqRZUO6vlx6UA83akuNM5DydhoxIet9vC2tiBn+xl/DsSnk19VpIUS0DJnFwe18J+xbBAmz+8DXkmwcIGsVYOL+3fHdAJPC+KzYdJUq/6mLuqv2o6f3QskdQxl9HvKkmzhaUA/Ln0bPAFH9zBp3LIyvvihB7x93VCrQRl1sk61OqX0pqAXSM8hT+J/376iPGdYQfy+1vr7YfEAjJvxBkqUKaASy57sWIciqSYu+hnENmUlcWRbhZOGhSEGnJOhn3XEkP89B97rbctWLKxOymmhkSMso01fzewJ4sw5/ebnXmAZ6zhWjnna4v5qvgY/0FWjfhl89dMbKF66AMVUYlyciXP7qDmnPbRL10MBYzBirJYvpvdI0qG/O7SDpyU9+2JDqgKJFs7f17N7giRZSns4b3ynKMP3w3CO+Y5U0wgf2mOICxUTm29/fQvDRj+v3iGWSco5BHzRBC5IJFJzrlfr70kIFOufQxmBICAICAImRyC3vFDoOfLNN9+o441Pnz6N3bt3Z2lsPCJ59OjRYFwUV1dX7N5yBuM+WIyfJ69Te+KzpDS1RmYuo7s8babtHAPHwjGRPKlYsWKWep87dy5OnDiRpbbZacQAwRL7JDsIWl9bB/iiAB6HPTysz3gLspgkCT0XGGcjLbO4SPX0dgVlU8rowVAdneyVB0RKGQb4VNsytFWwh5eL8jhIqUN/5gKYHiu86mX6lSQK7dCfU17ZJq22KWXp9cCUspwkiV7G/jST9Ud15dhcXB3VvZ5Rht4hrNPL2DYjW1Prn+2pjzhxPHw2TNRp72BnWKTuU+uP+tOaU5ZzznWb2SfHxatS+CDjM21h4v2D4qQL+01ZTp3UpQvxme151ct45bNhW9pEm1nHcurglc96IiYZzXFQQKg6OYiybEedTLyXlDMI2MMdfmipfTZ7ah3e15L8ywwCtpkRFllBQBAQBASBvIVAeqPRvVC2b9+OvXv3pidq0jqSHxMnTsTrr7+Opk2bZlm3g4MDGBdl8uTJaN++vdKz+d9jGP3O71gwY7NyQ1aFFpjRRZo20lbaTBM5Bo6FY3JycmJRphM9c37//XcsXLgw022z24DeJ7du3RLvk+wCaWXtbeGo0ShN4YwiVmZ53jCXJ8NcOn8b3n5ucHJOTizoI2R8EBIoPpqMXiZXQcAUCHAr1Zcf/oHZk9Zix8aTWDpnB5b/tgvc/kVSyxR9iI7MIeCMovBBE9jBWWtI8sRGu8q/zCAgBEpm0BJZQUAQsDQExB4zIpBbXigcUpEiRfDqq6/CKYtEAXXoqWTJkhg0aJA6qadly5Zg4MF/lx9QRMqfc3eo4IK6bG5fb14NBm0icUIbaStt/vbbb9UYOJas2kivlS1btqBo0aJKV1b1ZKUdiRPxPskKcnmnjSdqwQ0V8s6ArGQkDHoaFxsPbn9J6S2gD4GBQctVKoLipf30IrkKAiZBwN3DBa071MKFM7fw6/cbwC8E2r/cEM88iJ1jkk5EidEIuKI0PFETNtApACFPkIUfHb0sNJUmgoAgkH0ERIMgYNkI0AuFZAa30ixatMiyjc3AumrVquGjjz5SJ9YwPkpEeBT++n03RvSdg8+HLQKDMPJEgAzUmLyaJ1Lw9IQvP1yC4X1+VTbRNtrI03VoM23PasdBQUGKMKEnEQkYkjHcKpVVfVlpx21DtKNZs2bKAyUrOqSN9SPghnLwQh04aDnkJ0cQ8PB0wccTXkaD5mmTV63a1VRBPmUbRY5MSb7qhKQdybux03vgp2WDVFwXxrjhVqd8BUQuD9YWjvBAFbijMuQn+wjYZl+FaMjXCMjgBQFBIE8jQC8UbqXhIH/99VccOnSIt7mSQkNDlRfJ4cOHs9V/kyZNMG7cOLz77ruoUqWK0nXu1HWsXLwXX49ciiHdfsIPX63Czk2nwGMWlYAJM34jvG/7Ofw8ZR2G9pgFnnjx57ydOHX0iuqFNtE22khbVWE2svHjx+P8+fOoXLkyuDXKx8cnG9oy35SeJxs3boS3t7falpV5DdIiLyHghELwRkO4gYFObSA/goAgIAgIAuZDwBnF4INGcEEp83WSzzTnewIln823DFcQEAQEgUwj8MQTT6BDhw6qHUmUe/fuqfuczvbv34/169djxIgRYByP7Pb/1FNPYdKkSZg5cyYGDx6Mxx9/XAWv5RGZuzefxo9fr0b/F6bhy+F/qPtFs7di7V8HsXfbWXW6T1BAGBISuH84uSUsYx1PAKIs27At9VFX385T8f0Xf2PzmmMIDgxDgQIF0LZtW0Xo/Pzzz8om2pZca9afOnfurE7r+eqrr+Du7p51RVloeenSJcybN0+1JBFXunRpdS9Z/kbABraKQPHRiBQnFIT8CAKCgCAgCJgWAXu4wxO14IkasIOrpvzRv1e0wnz5L7uDts2uAmkvCAgCgoAgkPcRYODS8uXLgyfjkETJjRGTyOnfvz/s7e3BLSEjR45EWFhYtk0pUaIEuFWJxMyCBQswYcIEdOvWDVWrVlW6Tx25qrxRVi3Zh99+/A9Tx/6Dz99diHffmIVe7Scrj5XPBi8AE71XWMY6ylCWbdiWHi3URaW1atXCm2++iSlTpiiCYejQoSBpwvgkrDdlYiDe999/H87OzqZUa5QuzlNISIgaW7t27YxqI0L5BwEHeMMLdZVruS2cID+CgCAgCAgCGSKQoYArysAHjeCMIriPBCT+2CReJM82AkKgZBtCUSAICAKCQN5HgJ4L9CDgSP/++29s2LCBtzmenn/+ebUNxc/PDwcPHsSAAQNw7do1k9pRvXp19OjRQ/Xz559/YuzYsco7hCQSPXFISHA7DD1HbGxsQI8V/3O3wMR7Gxsb5VVCGcqyDdtyWw51LVu2DNxW89JLL6FSpUomtd2SlBG7HTt2oHjx4rJ1x5ImxgJtcUEp7Y/9hnBBSdjCAfIjCAgCeRkBGZu5EHBCYXijAdxRCTawB39stE9VyI9JERACxaRwijLnoXyfAAAQAElEQVRBQBAQBPIuAo0aNULXrl3VAH/55RdcuZIYs0MV5GBWsWJFfP/996hQoQIYmHTz5s1m693FxQX16tVTHhQc+8CBA/Hpp5+Cxwlzawrje/z222/KHtrEe5axjjKUZRu2pYcJdZnDE+TGjRv45JNP0KVLFxw5csRseBirmJ5KxIDyJI9INvFekiCQFgJ2cIUHqsIXzbQ//itrNIpXWqJSLgjkLgLSuyBgQQjYa5+YbiivPju9UBuO2p0FmZcnTbHNk6OSQQkCgoAgIAiYBQF6oXD7CYmLX3/91Sx9GKOUgVC51aZfv35gjA9j2phLhoF2SeYw8d5c/aSld/HixWo70L59+xAZGYmYmJi0RHOsnORJVFQUOnXqhBYtWuRYv9KR9SNgCye4ojR80BheqAtnFNUGZaMl+WcqBESPICAIWD8CTiisfUbW1uiSZiqmlL1GpFj/qKxjBLbWYaZYKQgIAoKAIGAJCNjY2IAeBQ4ODuD2jNw82tjJyUkt0OklYgnY5LQNJLEY24TeQOz7scceU7FhGjRowMdcS4wjw4C/3MLEdyXXDJGOrR4BJxSEJ2rCD4kLBEftzga2Vj8uGYAgIAgIAplFwAa24GegobcJSRTIT44jIARKjkMuHQoCgoAgYN0IVKtWLSmmBb1Qdu7caVEDOnbsmNrKMmzYMGzZssWibDOlMdOmTcPx48fh7e2Nzz//HB9//DEKFszdE034LtD7hOOkt5I5titRt3UnsT6zCNhp369y0eCN+iiAVuCVzw7aHeRHEBAEBIE8ioCDRiG7ojS8UCfZZ5+9eJsgN39sc7Nz6VsQEAQEAUHAOhF48cUXQY8HWv/tt99aRNwN2sJE7xie1HPq1Cl8+eWX4DYfbm9hXV5KDEJLDw8ew5yjXidpgHj06FF89dVXqrZ79+4qdox6kEwQMCECDIyofwvrg0YoiNba4qKuRrGUgwtKqS0/TlqpA3xgDw/YaSVsY0ITRJUgIAgIAtlCgJ9J/GziZxQ/q5y0zyxuV+RnmBvKaZ9pdbSS1tqnWBONKqkMJxQC22SrU2lsMgRsTaZJFAkCgoAgIAjkKwTee+891KxZExEREerEmps3b1rE+Ll1hNtaXnjhBWXP5cuXVYBVemmwwJpSaGgoeJrNmTNnHjG7atWqKqgvT0h6pDKHCy5evIgxY8ao+Csk11577bUctkC6y68IcFHBxYcbKmh0SRV4oqa2+KgLHzSEL5rCDy1REK215cfTkiAYFBIMIBjk/v8H/EziZxM/o/hZ5YW64GeXB6poZHAFIUws/BeaECgWPkFiniAgCAgCKRCwmEduzxg+fDhKlSqFW7duqW0klmKcm5sbevfuDcbj6NatGxh0lifDWIp9Gdlx+PBhTJo0Ca+88groYUIvn4za5FZ9QECA2j4UHh6ODh064K233sotU6RfQUAQEAQEAUFAEBAEzIqAEChmhVeUCwKCwKMISEleQsDPzw8jR46El5cXLly4ABIqljQ+Eic9evRQRMp3332XqmnLli0DY3dYwuk1GzZsALfmjBgxAmvXrlX2kqDq1auXure07N69e/jwww8RHByMp556CgMHDrQ0E8UeQUAQEAQEAUFAEBAETIaAECgmg1IU5RsEZKCCgCCQDIHSpUvj008/VWVHjhxRWznUg4Vlvr6+j1i0e/du/PTTT8pmEhf/+9//8Ntvv+HgwYOPyOZEwYEDB0BPDnrQtGnTBowpMmPGDDRp0iQnus90H0OHDlXeR7Vq1cK7776b6fbSQBAQBAQBQUAQEAQEAWtCQAgUa5otE9kqagQBQUAQMDUCPJmHMTCol94cJCV4b+mpbt26ePXVV1GsWDEVv2P//v2YP3++8qpZv359quafPHkS165dQ3R0dKr1KQt5KhA9SxYvXoyvv/4affv2RefOnZHalqJ33nlHbd1ZsmQJ3n//fdSuXTulOot5HjRoEK5cuYJChQrhiy++sBi7xBBBQBAQBAQBQUAQEATMhYA1EijmwkL0CgKCgCAgCGQDgYYNGyZt4eG2mDVr1mRDW840dXR0xOuvv47Zs2fjxx9/BAkMxvGoX78+Klas+IgR9E6hpwXjq3Tq1Ant2rVTifckVlI2WLlyJT744ANMmDABDGy7adMmRTrY2tqCpwUhxQ/tqVKlSopSy3skBufPn1eGTZs2LdWxqErJBAFBQBAQBAQBQUAQyB4CFtVaCBSLmg4xRhAQBAQB60agVatWoGcCRzFlypRc2wrD/jObuBXpmWeeUXE86FHB55Q6ePJNjRo1ULhw4WRVNjY2yZ71B25tadCgAVq0aAGSLP3791cnFv3+++8oV66cLmZVV56+pJNF8+bNgyWcAmRVAIqxgoAgIAgIAvkMARluXkJACJS8NJsyFkFAEBAELACB9u3bo9eDoKcMMPvvv/9agFWmMaFevXr45ptv8Ouvv2L16tVJiR43JFdS9lKyZEl1OhFx6NevH55//nlQjp4mKWUt/Tk+Ph480ejEiRPKVAblLVCggLqXTBAQBAQBQSAPIyBDEwQEgSQEhEBJgkJuBAFBQBAQBEyFwMsvv4zBgwcrdZMnT8bcuXPVvWTWicDFixfRpUsXddoORzB9+vRUtzixTpIgIAgIApaGgNgjCAgCgoCpEBACxVRIih5BQBAQBASBZAg8++yz4DYeFnLLCj03eC/JuhDYvHkz3n77bRVklycZLV26FGXKlLGuQYi1goB1IyDWCwKCgCAgCFgIArYWYoeYIQgIAoKAIJAHEahUqRLmzJkDLy8vbNy4UZ0sExwcnAdHmjeHxJODeJQyR8fgtgyi6+rqykdJgkAmEBBRQUAQEAQEAUEgbyAgBEremEcZhSAgCAgCFosAj7klicL4IcePH8eQIUNw6tQpi7VXDEtEgKcGMfGpZcuW6nhl3ufLJIMWBAQBQUAQEAQEAUFAQ8BWS/JPEBAEBAFBQBAwKwJOTk4YO3YsOnbsiMDAQAwbNgybN282a5+i/CECmb37/vvvQe8TtnvxxRfx0Ucf8VaSICAICAKCgCAgCAgC+RoBIVDy9fTL4AUBQUAQyFkEBgwYgB49eqhOuTVEX6SrgrQzqckhBG7dugXOy6pVq1SPjH3y1ltvqXvJBAFBQBAQBAQBQUAQyO8ICIGS398AGb8gIAjkAALShSEC3bp1w6BBg1QRt4iMHj0a586dU8+S5R4C69atw/Dhw5VnUMGCBTFq1Cg899xzuWeQ9CwICAKCgCAgCAgCgoCFISAEioVNiJgjCFgkAmKUIGBiBNq3b49PP/0U5cqVw65du/Dhhx9iyZIlJu5F1BmDAL1OJk6cCCbeN23aFGPGjEHjxo2NaS4ygoAgIAgIAoKAICAI5BsEhEDJN1OdvwcqoxcEBAHLQ4AL9a+//hqdOnVCZGQkZs+ejU8++UQCzObgVOleJ7y6ubmhX79+itgqU6ZMDlohXQkCgoAgIAgIAoKAIGAdCAiBYh3zJFYKAoKAIJAnETBctNMbZd++fcobZeHChXlyvJYyKHqa0OOEifeGZJal2Ch2CAKCgCAgCAgCgoAgYGkI5BCBYmnDFnsEAUFAEBAELAkBwwV8bGws5syZo05+OXbsmCWZmSdsobcJY53wmpLAyhMDlEEIAoKAICAICAKCQC4jkHe7FwIl786tjEwQEAQEAatCIOVi/tChQ8obZf78+bh9+7ZVjcUSjT19+rSKcyJeJ5Y4O2KTICAICAKCgEUhIMYIAmkgIARKGsBIsSAgCAgCgkDuIGDojXL//n389ttv6tQexki5cuVK7hhlxb0ePnwY33zzDYYOHQrxOrHiiRTTBQFBQBDIBAIiKggIAuZBQAgU8+AqWgUBQUAQEASygYDujcKjdEmohIaGqlN6ePzxtGnTcPbs2Wxozx9Nd+/ejc8//xwjRozAxo0bYWdnB55+pAfuzR8oyCgFAUHAShEQswUBQUAQsEgEhECxyGkRowQBQUAQEASIAI/S5XHHX3zxBR577DHExMTgn3/+wZAhQ/Dtt9/i6NGjFJNkgMCWLVvwv//9DySfduzYAScnJ3Ts2BHff/+98uRhsF4DcbkVBAQBsyAgSgUBQUAQEATyIgJCoOTFWZUxCQKCgCCQxxCoX78+Pv74Y3z11Vdo1aqVGt369etVjJSxY8di7969qiw/Z2vXrsX777+PL7/8Evv374erqyu6dOmiiJMBAwagbNmy+RkeGXtmERB5QUAQEAQEAUFAEHgEASFQHoFECgQBQUAQyJ8IXL58WXl28IQWS0Wgdu3aoH0TJkzAk08+qczctm0b6KXCGB8MOMtgqaoiH2Q89nn69Ol46623MGnSJBw/fhyenp54+eWXMXXqVPTp0wclS5bMB0g8OkQpEQQEAUFAEBAEBAFBwNQICIFiakRFnyAgCAgCVogAg7OOGzdOxRaJjIy0+BFUr14d7733niINnnnmGWUviRMGnB06dKgKmEoyhaSQqrS+LE2LddKkR48e+OSTT7BixQpcv34dvr6+6Natm/I46dWrF4oWLZqmDqkQBAQBQUAQEAQEAUFAEMg8AkKgZB4zaSEICAKCQJ5C4OrVqyB5cunSJZQpUwYffPCBCcaXMyqqVKmCd955Bz///LOK79GsWTM4OztDJ1P69eunyJQ//vgDt2/fzhmjzNDLrl27MHHiRLz44otJpElgYCD8/PzQrl07jBw5EjNmzABJlUKFCpnBAlEpCAgCgoAgIAgIAoKAICAEirwDgoAgIAikhkA+Kbt27ZoiT/z9/cHgogw+ao1bPuhtwRNm6JFBzxOSQE888QS8vLwUmUKC5fXXX1cxQpYsWaJipty6dcsiZ/nmzZvYvn075s6di88++0ydnDN69GisW7cOERERKFKkCF544QUw9su8efPUtqsWLVrA3d3dIscjRgkCgoAgIAgIAoKAIJBXEBACJa/MpIxDEEiBgDwKAhkhwG0fDDh68eJFVKhQQZ3cUrx48YyaWXy9m5sbWrdurQLMLly4UBFEzz//PAoXLqxihMyePVvFTOnZsyc6d+6sPFjo3ZEbxAqxZzDcn376ScV2oYdJr169wFOHfv/9d+zZswcJCQkqjknXrl0xefJk/PLLL+jduzfq1asHGxsbi58PMVAQEAQEAUFAEBAEBIG8goAQKHllJvPeOGREgoAgYEYEbty4oU5rOX/+PCpVqqTIE3pxmLHLXFNdt25d9O/fH7/++isYcHXo0KHo2LEjatSoAVtbW5w5c0Z5d6RGrIwaNQoMWPvjjz+Cni1//fUXNmzYgN27dysyhtue7ty5g5iYGJV4zzIGc6UMZdmGbamDuqhzyJAhyrPk7bffxrfffotly5bhyJEjysOEp+fQNtpIW9mOBMsbb7yBypUr5xqO0rEgIAgIAoKAICAICAL5HQEhUMz2BohiQUAQSA+B2NhYtXBNb5H5/vvvq4Vv9+7dQQ8CJt4zrgUDiHJ7wzfffKMWjiwjtwAAEABJREFUxdzK8Oeff2Lt2rXYsWNH0mI0PRvyax23iNDz5Ny5c2AMEW7boXdGfsCDMV7atm2LAQMGgO/O0qVLlUcHMWAA1iZNmoAxRKKioh55PxmglmSGToKk9X6SrGHdKAPyhW1JpJBQ4Tt/9uxZ5VnCvtgn+6YN9C6hTbSNNtLW0qVL54epkTEKAoKAICAICAKCgCBg8QikTaBYvOlioCAgCFgLAvR2IKmxYMECFbehT58+ygOAwT/TW2TyW3x+m89v9Q2/4efJKidOnFDbGzZu3KhOIaHumTNnqlNZPv/881S3Q+zcuROM+WEtuJnDTsb9YMBYLuCrVaumPE8KFixojq6sRmeRIkXQvHlzFYCVpNycOXPAoLPjx49XAVuHDRsGvrMkOegVwu1BjRo1AvErVaqUOv3G0dERTDwJh2Wsowxl2YZtqYO6GKeFutkH+2KfDP5KG2iL1QAnhgoCgoAgIAgIAoJA3kFARmIUAkKgGAWTCAkCgoCxCPD0k9WrV4Pf1H/00UfqWNU333wTJDXoJbJt2zbw1BfqY7DSBg0aoFWrVnjuuefw6quvom/fvnj33XdV8Ex+C0893P7Ab++Z+E0+y9LyAmjTpg0aN26MihUrqu0Z9LbQA3KOGTNGxY5gLImPP/5YnVqyZs0aFWSU9uT1FBAQoAgskifcIkKPB57iktfHnZXxMSBrrVq1wFN9nn76aXTp0kURLPQKYYBaBnXl1huefMN3ku8mE+9ZxjrKUJZtSJBQB3VRJ3Wzj6zYJm0EAUFAEBAEBAFB4FEEpEQQyAkEhEDJCZSlD0EgjyPAOBoMeEnigzEbvvvuO3AxeejQIQQHB8PJyQlVq1ZFhw4d1IkhDIS5YsUKMK4DiZXhw4eDsSB4SgqDej711FPgtgYu8rl9gYt8frvPxG/4WVa9enVFlJAw4dae1157TW330bdO0IaVK1fihx9+ALf7UC8XrQwwevfuXRw4cADLly/HlClTQJtpO8fAseTF6eIRvgxMSvKEOJA88fHxyYtDlTEJAoKAICAICALWiIDYLAgIAlaAgBAoVjBJYqIgYIkIXLp0SW1z+PDDDzFo0CB15OrJkyeV1we3LtDLY+TIkZg1a5YiKnjKycCBA9GuXTsVCNPBwSFHhlW2bFk8+eSTyrOF2yZ40grjTJBAoMcLbWUgUdrOY2M5Fo6J2ys4xhwx0sydBAYGKg8gQ/KEx/uauVtRLwgIAoKAIJCvEJDBCgKCgCCQ9xEQAiXvz7GMUBAwGQLcesPTQkiMMFDmzz//jKNHj4KnhrRo0QIsp9cHty7wxBCWWeKxuIwzwXgT9HihrbSZcSjo+UIPFY6JY+MYOSaOmWOHFf4EBQWBW5d08uTTTz+Fh4eHFY5ETBYEBAFBwMwIiHpBQBAQBAQBQSADBIRAyQAgqRYEBAGoI1sZ7JVBMLnt5uDBg+D2D26fIcHAU0N4JWFirXhxyxC38dBDhduKGPizQIEC4Fg5Zo6dGDAQrbWMkcF3SRDp5AntJ0FkLfaLnYKAIJA5BERaEBAEBAFBQBAQBMyLgBAo5sVXtAsCVo0Aj1vlopuJ90WLFkX79u3VySQ89YbxRqyZNElrchjYloE/GfRWJ1OKFSumiCR6c3D7D4PhptXeEsoZe4bzppMntNvFxcUSTBMbBIG0EJByQUAQEAQEAUFAEBAELBoBIVAsenrEOEEgdxAgWcLFNxPvGUeEsUG4rYVXniKSO5blfK86mTJ79mwVAJen++zfv1+dZjNixAj8999/OW9UBj2GhISoU4x08oTBYxnIN4NmUp1tBESBICAICAKCgCAgCAgCgkBeRkAIlLw8uzI2QSCTCJAsGTVqFEZpifelSpVSJ9vwRBt6nmRSXZ4TZwBcYjFkyBB1TPLhw4fBwLT0xFm/fr1FjJcnDDHOiU6ejBs3DkYH7LWIEYgRgoAgIAgIAoKAICAICAKCgGUiIASKZc6LWCUI5CgCJEtImjDxnttVevfurY745RHB9vb2OWpPVjvLqXYpiZTjx4/j22+/xbBhw7BmzZqcMuORfkJDQ9X2Kp08+fLLL2FnZ/eInBQIAoKAICAICAKCgCAgCAgCgkDmERACJfOYSQtBwFwI5Lje69evY8KECUkeJ4UKFULPnj0VcfLCCy/A2dk5x22ypg5TEimnTp1S2A0fPhzHjh3L0aGEhYWBsVl08oSeMba28hGfo5MgnQkCgoAgIAgIAoKAICAI5GkE5K/rPD29OT046c+aEFi5ciU+/PBDbNiwATyZ5bXXXlOL/1deeQXu7u7WNJRct9WQSClXrhyOHDkCkii///57jtgWHh6Ojz/+GIbkSY50LJ0IAoKAICAICAKCgCAgCAgC+QgBIVAMJ1vuBYF8gMCFCxdUANSpU6ciKCgITZs2xddff43u3bvD29s7HyBgviGSSPnqq6/USUUJCQmYO3euIjZOnjxptk7v3buHkSNHCnliNoRFsSAgCAgCgoAgIAgIAoJAnkQgC4MSAiULoEkTQcBaEfjzzz+V18m2bduU10m/fv3AgKP0mrDWMVma3R4eHuBJRR988AEKFy6MAwcOgKf1/PHHHyY3NTIyUukWzxOTQysKBQFBQBAQBAQBQUAQsHgExMCcR0AIlJzHXHoUBHIcAXpAfPLJJ5g5cyYiIiKSvE46deqU47bklw5bt24NBnFt1aoVYmJi8PPPP+Ozzz5TniKmwCAqKkptExLyxBRoig5BQBAQBAQBQUAQyAUEpEtBwOoQEALF6qZMDBYEMofAggULlNfJvn37xOskc9BlW7po0aKK5Hj77bcV9nv27FHPy5Yty5bu6OhoNadCnmQLRmksCAgCgoAgIAhkEwFpLggIAvkNASFQ8tuMy3jzDQL0NBkzZgzmzZuHuLg48TrJxZl/7rnnwNgoDRs2BLfd/PTTTyoODYmQzJpFbxZuDxLyJLPIibwgIAgIAoLAIwhIgSAgCAgCgkCmEBACJVNwibAgYB0IBAQEgOTJzp07YW9vD4l1kvvzVqFCBTUnr7/+ujKGcWhGjRqF4OBg9WxMFhsbi/fff19tA6pVqxZ4VLEx7URGEBAEBIG8ioCMSxAQBAQBQUAQyEkEhEDJSbSlL0EgBxC4ePEiPvroI3WUbqFChTB69GhIrJMcAN7ILl599VWQOPHz88OhQ4dUEN9r165l2JpeRO+9956QJxkiJQKCgFUhIMYKAoKAICAICAKCgBUhIASKFU2WmCoIZITAsWPHwHgb169fR+XKlfH555+jXr16GTWT+hxGoHHjxopEqVSpEs6dOwcG+OWWnLTMiI+Px7vvvivkSVoASXkuIiBdCwKCgCAgCAgCgoAgkH8QEAIl/8y1jDSPI7B7924wNgaH2bRpUxVjo1SpUnyUZIEIcEsPPVE4Vzdu3MDHH3+svIZSmpqQkIBhw4YJeZISGFM9ix5BQBAQBAQBQUAQEAQEAUHASASEQDESKBETBCwZgX/++Ud5NNDGZ599Vm0LcXNz46MkC0bAx8dHzVX79u0RFhaGESNGYNeuXUkW379/H0OHDk2XPEkSlhtBQBAQBAQBQUAQEAQEAUFAEDArAkKgmBVeUS4ImB+B6dOnY9q0aaqj7t27Y/DgwereSjIxU0Ng0KBBYHBZEiaMWbNx40atFHjnnXeEPFFISCYICAKCgCAgCAgCgoAgIAjkPgK2uW+CWCAIWDMCuWv7yJEjsWLFCmUEiZPXXntN3Vtrxm1IM2bMwJdffokPP/wQvXv3RpcuXUCCIbUxrV27Vm19mTBhAn799Vf89ddf4Ok2V69eTU3cossYXJZbdXhq0jfffIMhQ4YIeWLRMybGCQKCgCAgCAgCgoAgIAjkNwSEQMlvM55yvPJstQiMGzcOBw8eVPZ/+umn4NYd9WDBWXh4ODZs2AASH6mZ+eOPP2L58uXYsmULjh49Cp5OExkZCQZRTU2eug4cOKB0Llq0CGw/duxY9OnTJzVxiy97+umn1VaswoULC3li8bMlBgoCgoAgIAgIAoKAICAI5DcErJ5AyW8TJuMVBIjADz/8gK1bt/JWLbgZiFQ9WGDGAKlLly5VAW5feukl0Ftk0qRJCAoKesRabll588038f777ysvFHqjLFmyBNym9IiwVsDTa3jSEL016H3zzDPPoGHDhuApN1r1I/8YX4QeO6n1/YhwLhXUr19fzWmLFi0wfvz4XLJCuhUEBAFBQBAQBAQBQUAQEAQsD4HctkgIlNyeAelfEMgkAr///jv+/vtv1WrAgAFpkgVKIJczkhUkRGbNmoVjx46BQVNJbjAwqp+f3yPW1alTByRZ2rRpA97zFKH0guG6u7ujQYMGaNeuHRj/hQTMmDFjFAHxiHKtgPFFSMaQbKEsvVYuX76s1VjWvzJlyoDbsyzLKrFGEBAEBAFBQBAQBAQBQSCbCEhzK0dACBQrn0AxP38hsGbNGsydO1cNunPnzujYsaO6t9TM2dlZmda6dWvQ62TBggWK3Gjbtq0qz+mMcVWqVq2quj1z5oyKm9KvXz/88ccfqkwyQUAQEAQEAUFAEBAEBIH0EJA6QSB/IyAESv6efxm9FSHAAKtTpkxRFj/xxBPo27evus/tjNthFi9ejAsXLjxiCmN6rF69Wm3fqVKlyiP1OV1A3CZOnIjffvsNb7/9NmrXrq1MiIqKUlfJBAFBQBAQBAQBQSCPIyDDEwQEAUEgGwgIgZIN8KSpIJBTCNBbgrFD2F+zZs3UCTW8z80UEBCAr7/+GtwO88svv+D777/PTXMy1bevry+ee+45fPXVVyDB06NHj0y1F2FBQBAQBAQBQSC3EJB+BQFBQBAQBHIPASFQcg976VkQMAqB27dvg14TPMGmXr16YOBUoxqaUWjlypXo378/Nm3apHopWrSoOnJYPeSRjLFUGI9l2bJleWREMgxBQBAQBCwCATFCEBAEBAFBQBCwWgSEQLHaqRPD8wMCcXFxmDx5Mi5duoRq1arhiy++yPVhM17I1KlTweOFy5Urh88++ww///wzqlevnuu2mdIAxm8hafXTTz8pcohbqEypX3QJAtaCQDzuIwRRuIow+OMuziMYZ3AHJxCIo7iNQ7iFfbiJ3bieT5KMU+Za3gFLfwf4mcTPJn5G8bOKn1n87OJnGD/LghGFeCRAfgQBQUAQyCwCQqBkFjGRFwRyEIGZM2fiwIEDKF++vIojYmNjk4O9p95VhQoVULNmTfDo4GnTpqFJkyapC1p5KQPOjho1CsWKFcO1a9dU8Ft6/4SFhVn5yMT8fI9ABgDE475Gk0TjGsLAhcc+3MBp3FHPtxCBQEQiWFt8hCEG9xCLaG0ZEg9ZiGQAq1QLAoJADiLAzyR+NvEzip9V/MziZ9ct7TPsmvbZRkKFJMsx3MYl3FWfaWyTgyZKV4KAIGClCAiBYqUTJ2bnfQQ2b94MHgPs4eGBd999F0WKFLGIQdetW1fFPuHRwRZhkBmN4JHLM9nv5e8AABAASURBVGbMQK9eveDs7Ix9+/bh9OnTZuxRVBuDgMiYHoFIxIGLilMIwgHcBK/8ljZMI0lM35toFAQEAUHAMhCIQCxuIgIkVA7gFvjZx89CfiZahoVihSAgCFgaAkKgWNqMiD2CgIYAA7TOmTNHuwMY4JRbZdRDDmYRERFYu3YtYmJicrBXy+vK3t4eL7/8MugN9MYbb6BBgwbZNVLaCwIWg0AIokC39qMIUFt07iIaCbhvMfaJIYKAICAI5BQC/OzjZyDJ4yPaZ+JZBOMOInOqe+lHEBAErAQBIVCsZKLEzPyFwNy5c3Hjxg08/vjj6rSYnB792bNnMXDgQEyaNAl///13iu5N/xgbG4tbt27hxIkT2Lp1K5YvX47Zs2fjm2++wYgRI9CnTx906dJFJd6zjHWUoSzbsC11UJfpLQQKFCiArl27mkO16BQEchSBWCTgJsJxHIE4jTtaHgmhTHJ0CqQzQUAQsAIESJ6QRCGZIl4pVjBhYqIgkEMICIGSQ0BLNxaEgIWbwhNuNmzYoBbsr7/+eo5bS68TxjchGeHn54fmzZubxYbDhw/j119/VbFUOnbsiJ49e+K9997DuHHjwG0zS5YswcaNG0G5q1evqqC1DFzLe5axjjKUZRu2pQ7qGjp0KObPn4+TJ0+axXZDpefOncPBgwcNi+ReELBIBKIQB3/cBRcDlxCqUSj527sM8iMICAKCgBEIcDuPoVdKKKKNaCUigoAgkFcREALFCmdWTM67CFy8eBH0PuEISZ4wgCnvcyotWLBAeZ2wvzp16uCHH36AqWKv+Pv7g94iY8aMwYsvvqg8SxYtWgR6u5SpVRnVHmuABu1boeWrHfBM/1fxwod90OOLd9Hv+08xbM7X+Hj5dJV4zzLWUYaybMO21EFdjFPy22+/qdgx3H7z9ddfY82aNSD5wrGZMn388ccYOXIkFi5caEq1oksQMCkCDJx4AkHgNQ4JJtUtygQBQUAQyC8I0CvlpPZZelkjoePlszS/TLuMUxBIhkBuECjJDJAHQUAQeIgAyZPQ0FC0bdsWTz311MOKHLjjaT/z5s1TPb3yyiv48ssv4enpqZ6zmpEQoocItwMNGDBAeZbs3LkTjK9Srm41tB/4Gj5YOBk9x3+Ilz8egA6DeqD1653R5PknUfOJJihfvzqKVigNr0J+cHByVIn3LGMdZSjLNmxLHdQ1fPF36PTum6jcpA54as6mTZswZcoUtRWI3jU//fQTaFtWx2XYjvqcnJzAmDUcq2Gd3AsCuY1AOGLAbTr+uItYxOe2OdK/ICAICAJ5AoEbCMcJBGn/ReaJ8cggBAEzI5Cn1AuBkqemUwZjzQgsXrwYu3btQokSJUDvk5weS/HixVG7dm18+umn4FaY7PQfGBiIn3/+GcOGDVNeJxcuXICjsxOqNKubRJq8Pu49NOzwBNy8PLLTVaptXTzcUOep5nj1s8EgmdLlwz6opREyTi7OyuNl2bJlyjbaSFtTVWJkIbc4TZw4EdzuRA+bCRMmGNlSxAQB8yGQgPu4ijDtD/xAhCAK8iMICAKCgCBgWgR4RPI5BOMC+CkbB/nJywjI2ASBhwgIgfIQC7kTBHINgWPHjiXbuuPr65vjthQuXBhfffUVmjZtmuW+o6Oj8ccff2DosKHqyueKDWuh8/u98c6v49H1k0FmI03SMppkCskTkihD53wNXmkTbUtpa1o6MirnKUnjx4+Hm5sbGL9m1qxZGTWRekHAbAgEa4TJSQTimkagSHBYs8EsigUBQUAQUAjcxj2c0D5zbyJCPVtkJkYJAoKAyRAQAsVkUIoiQSDrCHAhHx8fj+effx4tWrTIuqJcbMkYIyRO6NURFBiE0jUq4aWP+qP7mHdQu01Ts3iaZHa4OplCm2gbbaSttJm2cwyZ1anL04Nn7Nix8PDwQMmSJfViuQoCOYoASZMzuINwxOZov9KZICAICALmRMDSdfN0s0u4CyZLt1XsEwQEgewhIARK9vCT1oJAthHYsWMH9uzZg4IFC4KxR7Kt0EgFW7ZsMVIyfbHt27dj+PDhYIwR/4v+KFK+FDoO7Yle3wxH9ZYN02+ci7W0jTbSVtpM2zkGjoVjyopplStXBrdiMYZNVtpLG0EgOwjQlfwqwrKjQtoKAoKAeRAQrfkEAXqh8LM4AeL/l0+mXIaZDxEQAiUfTroM2bIQ4LHFtKhDhw7w8fHhrdkTt5gwSCxPqslOZwzG+sUXX+DIkSPwLVYIz/Trir5T/od6ba3Hi4a20mbazjFwLBwTTyDKDjbSVhDIKQT4zedR3JZghjkFeL7sRwYtCAgCxiIQhEgc0z6TYyCBu43FTOQEAWtCQAgUa5otsTXPIUAvEJ5+wy0fJFByYoBr167F0qVLVbyOxx57LEtd3r17F9yuwmCsPB2n9eud0EcjTpp0egq2dnZZ0pmbjWzt7EDbOQaOxc7eHn///bc6ajkgICA3TZO+BYF0EQhFDA7iJhjMMF3B/F4p4xcEBAFBIAcRiESc9tl8CxGQ7ZQ5CLt0JQjkCAJCoOQIzNKJIJA6AqtWrVIVJE9cXV3VvTmz/fv3Y9KkSaqLzz//HKVLl1b3mcnOnz+Pd997F9u2bUORciXR/fOhaPnqc3Bxd8uMGouU5Rg4lm6jBqujkw8fPox3hg7F7t27s2zvoUOH0KNHDxw9ejTLOqShIJAaAvzT/CQCIY7iqaEjZYKAICAI5D4Cx3Bb++9e7hsiFggCgoDJEBACxWRQiiJBIHMIbNq0CVygV6hQASRQMtc689IXL14Et6aw5ciRI1G1alXeZirxmOVBgwbh+rXrqN6igSJPytSsnCkd1iBcvn4N9Bj7LkpUKYeQ4GCMGjUKixYtypLpQUFB4FHJY8aMUdcsKbH+RjICEyMQiHvwx13IjyAgCAgCgoBlI3ABIWBsFMiPICAI5AkEbPPEKGQQgoAVImAY+8TW1vz/K5KwiYqKQseOHbN00s+CBQswevRohXTLrh3w0sgB8PD1Vs95MStQogh6T/oYVZrWBQD8+uuvGD9+fKaH2qZNGzRo0ADh4eFJ+GVaiTQQBAwQiEQcziME8iMICAKCgCBgHQjwdJ5gRFmHsWKlICAIpIuA+Vdt6XYvlYJA/kRg3bp1OH78OGrUqIG2bduaHwSthxdeeAGDBw/GgAEDtKfM/RsxYgTmzZunGnV+7y20fqOzus8PWddPB6HRc63VUP/7778s4ceTfXjK0rlz5zB9+nSlSzJBICsIxOM+juJ2VppKG0FAEBAEBIFcROAM7khMlFzEX7oWBEyFgBAopkJS9JgVgbym3ND7JKfG5uXlhWeffTbT3bVr105tNWLD3hNHovaTzXibr9Kzb3fHiyP6qTH7+/uDmKgHIzN3d3eQRKH4ihUrcOzYMd5KEgQyjcA57Q/w+xqJkumG0kAQEAQEAUEg1xE4jSDEISHX7RADBAFBIOsICIGSdewy01JkBYEkBFavXo3Tp0+jfv36ePzxx5PKLfHG0Ftl+KIpKFG1vCWamSM21Xi8EYbN/SapL3rlJD0YcVO9enW88cYbSvLOnTvqKpkgkBkELiMUIYiG/AgCgoAgIAhYJwKxGnlyGvI3gHXOnlgtCCQiYCSBkigsuSAgCGQfge3btyslzz33nLpaasZ4H/S2oH0kDlw83Xmbr5NXQV+QSCIIDADMuDC8NzZ17dpVbeFp2bKlsU1EThBQCNxEBG4gXN1LJggIAoKAIGC9CIQjBucRbL0DEMvzCQIyzLQQEAIlLWSkXBAwAwJXrlzB/v37UbRoUTRq1MgMPTxUeenSJUyYMCFLJ7/wxBnG+6A2bl0hccB7SQCJJG5lIhaMC8OTiXhvbCpTpoyxoiInCCgEghEFBiBUD5IJAoKAICAIWD0CgYjENYRZ/TgsegBinCBgJgRszaRX1AoCgkAqCOzdu1eVcvuOjY2NujdX9vXXX2PDhg1J8UuM7Wf37t3qxBnKM3gqt67wXtJDBLiVicF0WcKTic6fP89bSYKAyRFIwH1clz+yTY6rKBQEBAFBILcRuIZw7b+YNM2QCkFAELBMBIRAscx5EavyKAKGBIo5h8g4KxcuXEChQoUyFWclICAAU6ZMUaZVaVoXDJ6qHiR7BAEG023ZtYMqH/flONy9e1fdSyYImBKB69qf1+GINaXKZLoOB17EwrNbMP34akw/tsoi0uyTa7Hy0j6Ex8qRn8kmSx4EAetCQKzNAAEGBOdnfAZiUi0ICAIWhoAQKBY2IWJO3kWA8UQOHToEHmdLDxRzjTQmJibpyOH+/fvD3t7e6K4mTpyI4OBglKhSDjy+1+iG+VSQxzlXb9EA169dx9SpUzONwowZMzBo0CBERkZmuq00yPsIhCPGrN4nay4fwLwzm7Dv9jmcv3sD50NvWkQ6GXwVm64dwYRDfyI05l7en2gZoYUiIGYJAuZHgFs0byHC/B1JD4KAIGAyBIRAMRmUokgQSB+BPXv2KAGSJw4ODureHNk///yjSJBq1aqhadOmRnfxww8/qO0+XoX80Om9t4xul98Fn+n/KoqUK4lt27bhp59+yhQcJNW4/Wf58uWZaifC+QOBawjHfTMNNSo+BuuvHlLaGxeuhH7Vn8GA6u0sInWt0AK+zh7KA2XL9ePKRsmygIA0EQQEAatAgF4o0Yi3ClvFSEFAEACEQJG3QBDIIQRyavvOmjVr1Ij69OmjrsZkPBno77//hp29PToOeR0FShQxppnIaAh4+HqDJIqDkyOWLVsGYqkVG/XvpZdeUnJ//vmneKEoJCTTEeA3kiEw3xaW25GhqqsCzp54qfxjqOhVDOW9ilpEalCoIp4pWQ808FaknFRBHCQJAoJA3kUgRiNPrkmsq7w7wTKyPIeAECh5bkplQJaIwLlz53Ds2DH4+PiAHijmtPHVV1/Fa6+9hipVqhjdzYoVK5Ts4906oHz9GupeMuMRKFOzMlq88qxqoGOpHjLI6tWrh4oVKyI8PByMW5OBuFRbFwJZtjYKcaD3SZYVGNEwJj4xroqXo6sR0jkvotsVEx+X851Lj4KAICAI5DACt3EPdyDbeXMYdulOEMgSAkKgZAk2aSQIZA4Bw+07Li4umWucSeknnngC3bt3N7oVPVaOHDkC32KF0PC51ka3E8HkCBA7YkgsiWny2rSfunbtqir/+usv3L9vrg0bqotMZiKeWwjcRARitW8kc6t/6dc8CMRERSM+7lFCKPpeJO4nJGS706iIe6nqz7ZiUZAtBDjnnJtsKZHG+QKB6wjPF+OUQQoC1o6AECjWPoNiv1UgkFPbdzILRnR0NJav+Es145HFLu5u6j5PZDk8CGJHDNktMSW2vM8oNWvWDEWKFAFPQLp48WJG4lKfxxGgK3eQfAtpEbPMhW/Ynbtg4n12jLoXGo5Zw8Zi7czFydTcvnwdU/v+D/tXb0lWntmHiJBQzB42DmtmLASshIglpiSVMjvW3JAPDQrGyR03PNBzAAAQAElEQVQHwKth/8aMYeeydZja53/gXBu2lXtBICUCERp1HmzGrZsp+5NnQUAQyBoCQqBkDTdpJQgYjcCNGzdw6tQp0PMkM9t3jO4gG4LcbnLpoj+KlC8FffGfDXX5vikxJJbElNgaC8jgwYPRpUsXlCtXztgmIpdHEaALdxyy741gDnhiE+IRGJUYOyUj/VfCA5OJZKZtsoa58BAVEYl/ps7Dl10G4tvu76r0TdehOLPnSJatCbkVhLDAYJBIMVRy53oAwjWSJmW5oYwx9/Hx8YiNjsGti1cRHRVtTJNclyGxME0jj+7cCMh1W9IzgCTPn+NnYtHn0zD/f5OSzaExY0iIiwcJLs51ev1InSBABIRAJwqSBAHLRkAIFMueH2u2Tmx/gMCFCxfUXYUKFeDh4aHuLSELDAzEXwbeJ7Z2dpZgllXbYGtnl0REEVtibMyAGAslM0F/jdEpMtaFgL55K8hCv30MjbmHCYf+xFcHluB25N10wf3x+GpMObICN+89DAC78OwW1Xbz9WPpts3tyutnL2H6259i38r/4FnAF7XbNEWF+jUQExmN3X+tR2xMTJZMDAvSvlfWiBknN5dk7W9fuQFu3XN2M00sGgaztrWzjj/t4jTCh9uXIkMt+whXBlfn9kxOHO2NiXwY3NlaxkDbJVkHAiRQIvHoVj/rsF6sFATyBwLW8Vs2V+ZCOhUETIOAIYFiGo2PatmwYQP69++vtoE8Wpt6CT0kggKDULpGJdRr2yJ1ISnNNALEkpgSW2KcaQXSIF8iYKONOkQjT8KRtQW61txs/8JiI/HDsVUIigoDT+3xdnJPs6+zd6/j3N0bcLS1h6FcFZ8Sqs3f/ntgqSRK8M1ALB0/AxHBoegwqAcGzxqLzu/3xksfD0CJquWV/VnNIsMiFFHi6eeTTMW9u2Hq2cPPW12zmoUFam9PxD24errDwdExq2pytF3QtVs52l9WO7Ozt8NzQ17X3odx6D3pf/AuXCBJlTFj4LYfJ1dnuPt4JbWTG0EgPQRIoqRXL3WCgCBgLgSM0ysEinE4iZQgkGUEdAKFp61kWUkGDf/8809cunQJV65cyUAysZqxNughwSduO+FVkukQ0DElxsTadJpFU15GwBL/aCZ5MvXoP2rrjp+zBwbWbA8HW7s0p2H15f2qrmWx6nC2c1D3zBoWqojOZZvwFiRRtt84oe4tJrt/HzuWrgG3WbTs9hwaPPs4bGwT/0Syd3BAlaZ10bTL03BwzBo5ERqY6I1TsFSxZEMOCwqBs5sLPAv4JCvP6kN2iZis9pvZdvFx8eDWGCdXF7j7emW2eY7L813wK14YHga2GjUG7b0ieWYt48xxYKXDVBHg74L7qdZIoSCQAQJSnSMIJP51kCNdSSeCQP5EgPFPOHJu4eHV1On27dsgSeOo/WFfu3Zto9SvW7cOMdExqNiwFqq3bGhUGxEyHgFiSmyJ8dq1a41vKJL5FoFIxIF/NFsSADp5Qs8TkieDanaAh0PyLSiG9tL75HLYbTjZOaBV8ZqGVeq+edFqSSTKsou7YEkkys2LV3F8y16UrFYBjZ9/ErChTxDUDz0Qmr3QVm3lUQV6pi2Oj23Zg+kDPsPXr7yDMe374Ls3P8LOZWsfOQ0nKuIeqIdbbPTm+gKcW0QMy/V6Xnk6z4lt+zCt3ycY/WxvzBnxDaINtpBQhonxT6hP3wp04dDJpDYTug3D3n82gbooa5j8j57G7HfHgTJjOvTBxB7v49+Zi9SWJUO5dbP/wLIJs5O2MFH/1D4fY1S7t7Dtj9UPRTVMrpw4h9nvfanwoMzd23ce1j+44zYYkkq0e8mXP+KrFwcrXSnl4+PiFJ60i3190bEfVk6b/4h9D9Qmu0RFRKrAvb9++DWiNPwNK+ltNE3DdNbQsXjEPm0M2xavwrjOb+PCwUSi77I2pvEvDQbLdT3GjCEy/J4i5UiQkSiLiYwG4+vwXWH/tEPXJ1dBQEcgygJ/H+i2mfsq+gUBa0DA1hqMFBsFAWtFgB4hISEh8PX1RcmSJc0yjG3btim9zZs3h729vbrPKDt27JgSqflEY3WVzPQI1Hi8kVJ65IjxgScDAgLw2Wef4cyZM6qtZPkHAZInlvSNY2bJE86U7n3SQiNKnO1S99SwVBLl8rGzKjgot+A5uThzOOknbZG9ZdFKLP3qJ9zyvwrGHanctA7iYmPx70+L8Pd3c5ORKPQ0IUni4uGWpJey9E5gubPHozFQGG9lxZQ5+GPcjwi8cgOFyhRHubrVwTgcKckQ6iEZQeUntx/AwtHfI/hGgPJs4aJ91Q+/4dD6HaxOSiR/5n88EVdOnkdsdCwqNqgJ2rJr2Tos+GxKMtIhPDgUp3cdRMDFa2C7BZ9OBrevFKtYGuXrVVc6aRMx+eWD8SCJwq0ulRrXVjiQCFFCDzLaG34nRGHO/okfSWf+TnJxT8SIpAfHTjzjYmJRtXk9+JUoouLTbPh16QNNaV+cXZ1RumZlXDp2Boc37EwSjI+Lx3/z/1Kn4lw9fQEb5yzTbIxPqr/lf00jbdbBw88bPkULqXJu64rUyBAG6VUFWmbMGDjvoRqB5FnQVyPQ7LFq+m/KfjsHe9X/9iUG5JOmU/5ZPQImGwB/J5hMmSgSBAQBkyIgBIpJ4RRlgkByBOgZwpJKlSrxYpZ04MABpbdJk0T3ePWQTnb16lWcPXsWjtoigX8wpyMqVdlAoEKDGnB0dlLeQf7+/kZpOnfuHPbs2YMFCxYYJS9CeQeBcAuLfbL8wi4V84SeJwNrtE/X84SzYOh98nixmixKM5FE6VAm0fONnigZBaVNU5EJK66cPAcXd1eNpChhlNYTGkmxZcHfYADYGi0bYcjsr/DK/wbinV++Qp2nmuPopl04teOgUbpSFdIIGh55fHDtNnDrSN/vP8WAH0YrQmTyGx9izz+bkjVz0YgZkh/hwXexce4yFC5XUrNlPIbN/QY9vx4O1h/bvCfJg+T6WX+smvabRvjEKa+bQT99gVdHDcHgmWPxxOudFOmwZ8XGpD6KVyqrESqRuHz8rCIc3Hw88dbEkej73acoWr6UkqNNm+Yuh4unO7p/PlTDZBy49enHgaMeOV6Z5ENsdIwK0vvhoilg6j7mHTzerSMcXZzUUcxbF63SSJtDaNSxDYbN+0bh23P8h+rUuBvnLyM1TxxliJ7Z2KB+u5YKM3oX6fJBV2/i3L6jijDi78Cze48oMkNvdunoGXVqTrMXn4FPkQJ68SPXDMegtaCXDYmgwmVK4OKRUzj2325tzM3Qe/LH8NJIlVsXroCEmCZqIf/EDEtBgL8T7luKMWKHICAIJENACJRkcMiDIGBaBHRPgsqVK5tWsYG2ffv2qac6deqoa0aZ7n1SpUkd9Ud1RvJSnzUE3Lw8UK5eNdX40KFD6ppRVrVqVSWSGa8V1UAyq0YgHgkIszACpcqDoK/cvnMo8GKG+K65nEjk0vvExT517xNdCb1bdt08rR4ZlLagi5e6z62MC2tu40iMU+GZoRn0DNm/ejNs7e3A7T4dhvSAWvRrLbkdp2H7J5Qnx+ld2v/3GhGiFWf6H7eMHN6wQ5En3T8flkRS3Lp4BQnxCYrI0NibJL0kT+w0e0gG0LPj6bdeUh4UFPArURgFShZVW0miwiNZhAP/blULd5I/L47olyTLrUt1nmwOr0J+OLf/GIgNG9D7hX1s1kgjkjSd3n0LJaqUY5VKPIp4x5I16ndK108HKXKCuu5cD1DbbW6mIDwSiYVIbXxFVOBbpcQgu3PztiIbGLy39eud4OCY+E4lJCTgvpYMRJPfpnjyKuinCBeSJndvBala/yOnledL3bYt0LDDEyCBQYJFVWrZtTMXwc/vklXSDxyc0Rg0VQpzerzQA2XrwpUK11avPa8RMwVVooeKjjHlJQkCOgJx2u+FCAv7vaDbJldBIL8jIARKfn8DZPxmRUCPf2JOD5QGDRqgZUvtWzbPjP/w52D1xXmFhul/S0xZSdlDoHzd6kqBjrl6SCfz8fFBuXLlEBkZCf3dgfzkeQRCtT+StWWhRY2zoUHQ1xX+u9ONV0Lvk0thAWnGPjEcGMmTlEFpDeut4Z6eB1yQF6tQBm16doFziiOIPQp4q7KQgCBER0VnakhKWCNdDm/YifjYOLTt84q20C6girnQvnrqgronMcEtJepByxjk1MbGBsE3A1GqRiUUq1RWK03+j8TD/fsJoJ4A/2vwLOCLtv26Kk8IQ0mnB0FtufWE5ALrSJ6QoKE3RYnK5VCi6kPyhPUki0hCtejaHiX1E4u0cegxREJuBSIiJIyiRiVuqaK+Wk80UVjS9psXLuPPr2eC22gqNaoFY7Za0WZ+Dt8LDdewua226pw/eFwbu49GrJRE8cpl4Vu0kCKLOK+xMTEgQUTCg1t4Uhpra5d2AOWUsnwOuHwNJOa4Beu6RszQm4ZeLY7OToq0Ip48QYmykgSBlAhEIDZlkTwLAoKABSAgBIoFTIKYkHcROH068VtWc57A8/nnn+Ojjz4yGkTdY4Wuy0Y3EsEsIVCtRQPVzlgChcI1atTgBYcPH1ZXyfI+AqHIwiI7B2DhVhv95BxutUkr6KtB7BOkFfuE5urkCb1auDUoo6C0bJMTyenBYjY+Lg5x0cYvWBjHwsbWxigTbe0eXXjb2NjA1vbRP8Mi7obh8rEzajsRg9riwU/wjdsqFgpJAZIb9F54UAV3X0+1UOdz1Wb1QBneM0WEhOKuRuaQEDAkHewd7LX+jbOfW4BIolBflab1kjxC+EzS4dy+Y+AJNZUb12GRSmHBoeBWIdpCAoOkj6rQMkN92uMj/+jdwUIGjGXw2NHt++DHgaNBAomkFU9EYr0xid4z9o4OuHHukkbihCoCpkj5Uhpx5Ac3b0+UrlVZ4UpihvNPWz0L+IDbXFPq53YqvSyjMVAuOiISCfHxOLRuOxhPpfqD3wms44lM8XHxiI2O4aMkQeARBCKEQHkEEykQBCwBgUd/c1uCVWKDIJAHEGA8i3jtD6fixYvDw8PDIkZ08uRJhIWFobJs38mR+aAbeLm61RAREWE0IaJv4zl+/HiO2CidGCKQO/dhsNwFVEYkCr1P0jt5R0fUUskTZZ9GZBQuUwIMlHpJIy5UWYosXiNXeJINvSIcHB1VnA+SEvqWGENxehTQs8CnSMEkLwkuvLlQppeDLqt7IbA8KuyeXozoe1Fge99ihcC4LKri/n1w2xDvm7/YTm1BoScFn5no5UCvCX7mFKtYhkWJSbXbAtpdplYVRbLYOziAi38SNWF37ibKGeRc9JPAYBBY3bvG3slBI2Xs4eDkqBE7xQ2koUgnkg6Ud/P2SKrj6UHc2sNtTmx3cscBFduEAq6e7uD4b/lfTSpjuWHimF4Y3hcvfzwAL47op2LAfLhoMh57+Vlli6Fsevc+RQuqbUKMm8IUFhQMeqWQ2GE7bmPi9eh/u8Fxk5zifOn1rEstZTSGmKhoMgMUqwAAEABJREFUkOTi/NKrpd4zLeDu45WkitiyjgRXUqHcCAIGCIRZ8O8GAzPlVhDIdwjY5rsRy4AFgRxCICgocb910aJFc6jHjLvZv3+/EuI3lOpGMrMjoGN98OBBo/qqV68eChQogPLl099/n6oyKbQ6BOLVPnfjvR5yY4AkUTqkEfR1581TyiTGPknP+ySzQWmV0hzMSCq7enlgy+//gNtbDLsmefLf/BX496eFuH3puiIfKtSvoU6hObh2azICgLJ7V25SXgWG3gZckMfHxauYGIa6WU6yhAt3vdz+AVnBk2fi4xNU8bGte3Hw360gCVL/2cfBdiR0QgISf8/oXjSeBX1BTxM2ioqIxIrv5oKxSejt0Pj5NizWyAc7VHusAUjm7Fq+DvEaOaQqmGmEy6H120FyiKcKkeRgsZ6cH2zv0Z95ZSwYB41YiYuNA+OzsOzKyfPY/NsKFC1fGk06PwWSOse37MG1M/6shmdBH5BwuXz8LIKuB6gyw4zycTExuHnhCqo1r48ajzdC4bIlNNvt1VacWUPHYvV044Jtu3q5qxgw9IbZufRfRQJx647eX5HyJVGodHGc2XMYZ3YfVuQUn/X6tK4ZjeG+hiVjtrB9Su8clpEgI0nDmCt8liQIpEQgCnEahfLwhKiU9fIsCAgCuYOAECi5g7v0mg8QCA8PV6N0d3dXV0vI9O07XCxYgj0pbciLz/o2Hv20pIzG6OnpiXnz5uGNN97ISFTq8wACjH9iDcNoVawmuJ2num8peDs9/EzjcxXvEmhVvGa6w6imtaMsT/TxdHRNVzY3KguXKQ4SDCG3AvHTkDH47ZPJWD7xZyybMAvT+n6CrYtWokarxihbpwr40/ylZ1C6RiXw1Jk5H01QWzS4TWP+/ybh8PodqPlEE5SvX52iKpHAoHfI9qWr1cJ/68KVGnERjxIPApWu+/kPVX5gzRZF0BQoVVRtV/lLs4E6/xw/UwUgfeqtl+ClkSQ86YdberYs+FvpuX7uMq6cOKct/sMU0fPTkM8x4dWhoD5uV+k2ekgy74cajzdE7SebKbspu2/lfziycSeWjP8J/837S42t7tOPKdsNMwbJtXdyMCwCyRuSG0HXbuKfqfOwcMxUzBv5rZJ5pv+r8PTzQYP2TyAuJhbrf1kCxmCh90WtNk0Rfueukl07a7Fm9yLM0oiR21duoGT1CihVvSJIeNAm2kYbfx3+Nb5/aySCtXmq2bqJ6iOjzMHRURE49AbxP3pa3Rcq+9CLhrY0e6Et7t0Nw4Y5f8LJ1RkFSxXLSC3YLr0x2NrZKrIG2k/JahXV/Gm3Sf8Kae+ch4YNSZvUPIGSBOUmXyMQLtt48vX8y+AtEwFbyzRLrBIErBKBZEbrBIo5t++cPXs2WZ/pPcTGxoIxWcrUqqz+QE9PVupMhwAXTcScc8U5MJ1m0ZQXELCmPe70ROlV5Uk42NolQV+/YAX0rvZ0urFPKFy/YHmwrSWSJ7SPJ8a0fKU9On/QG87urji776giFxjMlVtd2rzRBe0HvQYSCJTn4rnrZ4NBbxASFyRbmC4dPaOIGENZyhcqXQyNOz2J0NvB2L1iA4Jv3maxImRItjD+xp6/N2oESDgcHB3x9Fsvw0Wz48imXSrAKb0k2J9PkQKqXYP2rRTJwXax0dFwcHaEg5Mj7gbcwSGNwKG3BYPEdhzaE29+OwI+RQqqdnrGcdBGjivkVpAiPv78ZhaOb9mLSo1r4+X/va0IAl3e0dlJxQuh1wjHrperq40NWnbtgGIVyqj2p3YeVGTNix/1TwooW7lJbUVA3bkeoOKQsF2DZx9Hy1c7qG0zO5b+i53L1iJO+z3FcTNWS5cP+oDBzmkTbSM5c/XkeY2caoy+Uz4Bg9lSjzGpxuONlP32DvaKzHFwdEzWrEqzupreREKmRNXyMCRYKOjm7QGetERvGz7rKb0xODg6omztKiCRwi8t6G2it+PV088bNTVSjsTOneu3WCRJEHgEgXtCoDyCiRQIArmNgG1uGyD9WxICYospEWCsEeozlwfK+vXrMWTIECxatIjdZJju3LmjZFw9PdRVspxDQMdcn4Oc61l6snQE4pC4RcPS7cwX9mlEAE99eX/BJAz/43u8O38CPlg4GR8t+R4turaHg6NjMhic3VzQYVAPfPTnNLz320Ql/9GyaXim36uPyCqCRiMZPlz8ndLZ8Z03NDLGTkv26DSslypjHeN7sBN6Jwyc8TneXzBR2dL3u09RsGRRVqlEEqPHuHfRa8II8J51g2eOVXpo98d/TceQn79EvbYtHrVFaYAq57hG/PGd6oftRiydiq6fDlIxQx6IqQv7eP2r9/Hq6CFw1MgUVWiQeWhkQM/xH6j+idmQ2eNQrk7VJAkSNs8P7YlBmo2+RQupcpY90aMTiBn7JoZ9pvxPkS8UoM5uo4Zg5PIfFLbE4uPl09H5/d7wKuRLEaMTPWSIx7B5E1Cteb1H2tEW2sc+XvlkoMLGUKhUtQoY+uvXaNr5KcNiNX/pjaH5i8/gg98no3Zq3jLa+9b69U4YOudrlK5eMZleeRAEdATkd4SOhFwFActBwNZyTDGBJaJCELAgBMztgeLv769Gy0C16iaDLCgoca8894NnIGo51ffvg+7c639ZipnvfIFJb3yg0u+jvwe/5byfYB2LTx1zfQ4sB2CxJLcRYAyU3LZB+n8UAXpBePr5gB5kJD8elXhYwsU3Y1xQ3sExOcnyUCrxjnof0aktpFnGukSpxJxHEzPoaMryxFqoxTs9KvRn2kk9xtiR1Ea70fthO3p+aEWp/mMdU6qVLHwwDtpAW1hkmNgPvWQMy3jv4OiotvkQQ2LJMsPk4JhYTyyow7AuM/e0PS3bqIe62YeDYypzqI3N1dNdYU7ZlMnBMdHGlGOgTgbsTQ0P6sionjKS8jcC8jsif8+/jN4IBHJBRAiUXABduswfCOgEirk8UAICEgPvFS5c2ChA9cU7/wg0qkEuC/F0hpnDxuKHfp9g2+JVYKA9uqcznd51CIs+n4a/v5uLZAEQc9nmtLrXMdfnIC05Kc9/CMTjfq4M2sbGRvWbkEv9q87TyXRUbGwS7UxHVKoEAUFAEMizCOTW74g8C6gFDkxMsj4EhECxvjkTi60EAZ1AMVcMlJCQEIUET2xRNxlk+uLd1csjA8lcrr5/XxEmMwaOxrXTF7Uv7mxQplZl5SrPoyw7vfum2ldOKw+u3YZjm/fy1qKTjrk+BxkZGxwcjJdeegkzZszISFTqrRyB3HLP1mORXA0PQoL2/5ylwcijkWmTlwUGnKVdkgQBQUAQyAkEcut3RCbGJqKCQL5DQAiUfDflMuCcQkAnUMzlgXL37l01FC8vL3XNKNMX726eD0/QyKhNbtSHBYdi/+ot4BGQDGb4zi/j0XP8h2DQRAYC5OkTr30xTAXfo8yJbfsQH2fZx/zpmOtzkBGunFu+PwcPHsxIVOqtHIHc+naxgLMnfJzcEZsQh9H7fscPx1ZhejbTj8dX40iQf6ozsvvWGbDemD4mHl6OVZf3KT3lvYqqq2SCgCAgCJgHAcvWmlu/IywbFbFOEMhdBIRAyV38pfc8jAAXwByeuTxQIiIiqB4+Pj7qmlGmBzB1tfAgstxD/sonb6PPlE/Q7bPBqQYL5D75qs3rqyHz6Mm4mBh1b6mZjrk+BxnZ6eqaeMyrPscZyUu99SIQn4tBZF8s3xz0RImIjcKF0Js4n8107u4N7Lh58pHJ+O/6UfxxfhtYb0wf1yMSA17XK1gejQpVekSfFAgCgoABAnKbpxHIzd8ReRpYGZwgkA0EhEDJBnjSVBBIDwFzn8LTqVMndOzYEZn1QHH1smwPFGJapFwpFKtYGjAi/kFcbBwS4i07mKyOubEeKM7OzuBPdHQ0L5LyMAJxuRiDpLJ3cXzaoCtG1nsJA2o8iwHV22U5PV+2sZoleoWpmwcZyZN//BO32T1Tqp5R+t+p1RHjGr+ObhUff6BFLnkZARmbICAIpI1Abv6OSNsqqREE8jcCQqDk7/mX0ZsRAXN7oLz44osYMGCA0SPQF++uFr6Fx9gBhQQEKlGOx97JQd1bakYbaZs+B7xPLzk4JI4nNjY2PTGpywMIWMK3i77OHijvWQTcLpPVVMz10WNlt984AZ086Vy2CZ4sUceoPkq6F4Cjnb21zK7YKQgIAoKA2RCwhN8RZhucKBYErBQBIVCsdOLEbMtHIObBthJHR0eLMFZfvLtaehBZI9CKjozCye0HlGTpGpXg4GgZGCuDUsl0zPU5SEUkWZGLi4t6joqKUldzZMOHD0e7du0k5RIG5pjTrOk0TyuSJ8su7lLKSZ40L1pN3eeL7P59RIZF4H6CZXvG5Yu5kEEKAoKAICAICAImRkAIFBMDKuoEAUtFwMbGxlJNy7RdJ7buw5UT5+Dm7YnKTepkun1uNbCxsZw5OHLkSG7BYNp+RZtlIKC/29o1L5EnJEHCg+8iNCgYYXfuIj4uLkO8r5+7jO97j1TBsDMUzmEBjif6XmQO9yrdCQKCgCAgCAgCeQcBIVDyzlzKSASBdBHw8/NT9RF3w9TVWrMrJ89j3ew/wFgLjZ57AoXLFLf4oeiY63NgaHBq9znpvbR69WpIynkMUpv3vFB2/u4NWKPnSURIKLYtXoXfPp2CSW98gK9eHIxR7d7C6PZ9MKHbu5j42vv4tvu72LlsXYbTRJIiIT4e/KzKUDiHBc7sOYKJPT7A5eNnc7hn6U4QEAQEAUFAEMgbCAiBkjfmUUZhgQjoW3f0xbCpTWSMlZs3bxqtVl+889QaoxtlLJijEkHXbmH5t7NxLzQcZWpWRuPnn4QxgWaRyz865vocZGRO3INvuZ2cnDISzVK9/k7q72iWlEgjkyBgB1uT6MmqkrDYSGy8egSLzm3FzBP/Yt7pTfjn0l6cvXs9cyrv308m37FMY2R2286ZkGtgzBTaQFtoE22jjcmUm+Hh6qkL2PDrnzi79whCbwfD3tFefcbUeao59NSgfatMebz5FClgBkuzpzIuJhb0QIkIsW4iPXsoSGtBwHoQsMvl3xHWg5RYKgjkHAK2OdeV9CQIWCIC5rPJ3d1dKddP41EPJsw+/fRT9OrVC5GRxrlj64t3fTFvQlNyRBUXOHNHTgBJlKIVSqPzB73h7OaaI31ntxMdc30OMtLn6uqKevXqqZSRbFbq9XdSf0ezokPamAYBe+TOtq57cdGKNBm993esurwPewPO4rRGYBwOuoj/rh3FjONrMOHQMpDUMGqkNg/H8VyZRmhZrLpRzSjEfr85+Cd+0ggcntpDG1hGm2gbbSSZEqnZTHlzJG4F7DPlE3gW8EHJahUwePaX6Pn1h+j07ptJqcOgHihYsmiG3YcGBiMqIhK2dnYZyua0AD8/c7pP6U8QEASyjkBu/Y7IusXSUhDI+wgIgWLtcyz2WywCHh4eyjZ6iqgbE2f37t1TGo31QilQIPHb0Ii74aqd1Xzy/QcAABAASURBVGTaN9tHNu7E/P9NxN2AO2px023UEHgV9LWaIeiY63NgjOFjx47FiBEjjBHNtIz+TurvaKYVSAOTIWCXC98uXg67jW8PLVekCQdSzbcUOpVtgt7VnkbXii3RqlhNuNo74ea9YEVqrL1ykGLppqKuPqCezuWa4vFiNdKVNaxcc/mA8ny5FRkCdwdn1fermg20hTZV8ympxEmmfHt4Oa6EB6pnc2Qnt+9HREgoHnupHZxcnM3RRa7rjIq4BydXF3j4eee6LWKAICAIZIxAbvyOyNgqkRAE8jcCtrk9fOlfEMirCOjf7uvf9pt6nN7e3kplSEiIumaU6d4P96woBkpMZDT+/m4ulk2Yrb7RrdK0LrqPecfq/vjXMdfnIKO5Mne9/k7q76i5+xP9aSNgl8MeKDc0UmT68VW4GxOBYm6+GFHvRbxZ5Uk8VrQaqniXQIOCFdChTEOMadQdT5ZIDNBMAmXlpb1pD0KrIeFCPc2LVNWejPu3wn831l89pITZ16iG3VTf9TUbaAtterPqUxhe9wWQoAmJjsAPx1bh1j3jPvOUYiMzBoglgVKkXCmUqlHRqFbBN2/jt08m44uO/VS8lK9feQcb5vwJBp2lAr/ihXlRicFnV06dj7WzFgMaKawKH2Q3L1zGT0PG4PrZSw9KHl5u+V/VyONJGNf5bdXHvI+/BU8heyiReMcgt/yspBztObFtf2KFQR4fF688+BifhXGkaC/jvPB6/ax/kiQ/d/+duQhTeo1Q/VLn7HfHwf/o6SQZ3nAr5a/Dv8bBtdv4qALsMo7Mly8MwviXBj8cjzbei4dPYtawsUlYTev3CYJvBqp2kgkCgkDaCOT074i0LZEaQcB0CFi7JltrH4DYLwhYKgL64lT/tt/Udnp5eSmVd+7cUdeMMn3xfi/UOva+c8vOjwNHYf+aLbCzt0PrNzrjpZH9YS3bdgznQ8dcnwPDuty4199J/R3NDRukz0QE7HPQAyU2IQ6/nlqP2IR4VPQqhsE1O6CAs2eiIankz5Sqh1crPq5qNl07ihN3Lqt7U2THNV1brh9Xql6r1ArsSz2kkhV08cKQWs+hgldRzXZtDKc3IE4bQyqiWS66deGKtqC/jdI1Kxn1GXNdIztmDRuHs/uOwtHFGV6FEj3iti5cCcZSoSG2dna8qBR09RZObNunCIz4+ARVpmfxsfG4cz0A5zRdSWVxcdg0bzlmDByN8weOa304wd3HU7MxECQ4dDleGRB2xqAx2L96M2xsbVFZI5rdvD0eIVpiIqPA7UWx0TG4dOwMEjQ7GEuKMV48fBMJeXqoLPhsCnb+uRYhtwLhU7Sghkll3LqoETkfT8SxLXvYpUokZOgVSAKFZAoJnPW/LEV8bCyqNKsH32IFFamyYsoczP3oW1w/46/pK4TabZoqD8LoB16USplkgoAgkCoCOfk7IlUDpDA1BKQsnyMgBEo+fwFk+OZDQF+c6t/2m7qnggULKpUBAQHqmlGmL94jLHwLT7y2cPj3p0X4+b0vcedGAAqXLYE+332Cll07aESKvfr2lqfa8BtXJn7bez8hIaPh52q9jrk+B7lqjNa5/k7q76hWJP9yCQG7HPRAOaaRFkFRYfBz9sAbVdrAwVb7/ymDcdcvWB5tNSIF2s9/149puWn+bbh2WCl6plR91ClQTt2nl9HWnprNtP125F2cCL6Snnim666f9dcW+/Fw8XDHoXXb8c/UeVj0xTTlhcFTeehpQZKAiuPj4tWJPVHhEWBclA8XTsawOd+A15c/HqDpcH1kmwxjj/Bzq3ilstrnmB3VPJJuX76eVLZv1WZs+f0fFC5XEgN/+gLvL5ik0pDZX8LD1ytJjsTGoi9+QGRouPqMfP/3iXhuyOtYO3MxZg0dm+QNwwaxMTFKrnSNShg652uMWPK9ivPydO+XwS09HBfb0dPE3sEeHTQ9A6aNUl5/A6aP0UgiP2ycswwhAUFUB2d3F40kKYTQ23dweP0OHN20C5Ub18a787/F88N6KSLq4qFTOLxhh/LqeXf+BAyc8Tk6v98br30xDPT2gfwIAoJAugjYmeV3RLpdSqUgIAhkgIAQKBkAJNWCQFYR0Ben+rf9WdWTVrvixYurqsBA49yg9fgb9yx8C8/N81dwcO1WJGikiI2NjYpJwG9Ev33tPYxp3wejnu2Nb7oOxcTX3leJR4zOHZm6W7sCyAIyHXN9DjIyifFtjA0OnJGu1Or1d1J/R1OTkbKcQcAOtjnTkdbL4cCLWg5wa4yznYO61zOSEnNPb8S+2+f0oqRry6LV1f2F0JsIjbmn7rOTcSsO47DY29pB122ob/et0/jtzGaQ7DEsd7ZzRPMi1VSRPhb1YIKMBAfVbPh1KZZP/Bn7Vv6Hk9sPICwoWCNtgcJlSsDB2ZEi6hSwG+cuoZBWVr1lQ0D7nAJ/tGuFBjXhVdBPFdnY2LBUpaDrt9S1YKli6ppexu1Ee//eCO/CBUBCpkCJIqmKk/DYvOBv8POlVY/n0fr1TnBwdNSewxEaeEdLwQi5lUh2UEFYYAjoYcJAud6F/FiULAVdvYnTuw6Bpwd1GPw66rdtATUQQJXVbtMMwTduK08SrUj1RYI77E6I8pbh/fPvvglXz8QA6pSJ1whx3dPFzcuDRZIEgewjkI802OXg74h8BKsMVRDIFgK22WotjQUBQSBNBPTFqf5tf5qCWayoXbs2atWqBZ7WYowK3fsh+PptY8RzTcbF0019e0sD7t+/r32DGqqCx4YFhShSheUpU1REJOJj41IWW8xz8PUAZYs+B+ohnWzcuHF4/fXXjT5hKR1VqVbp76T+jqYqJIU5goB9Dv5xfDUiUI2phm9pddUzEhXTj6/GkSB/LDy7BdtvnNCr1NXJzkHFR+HDtYg7vGQrXYsIUu0reRWDo11yLxieAPTH+e04GHge04+vQnB08qDXVX1KqLa6DvVggoxxQezs7dCk05N4a+JIvL9gIj5bORP/WzEDw+Z+g3YDusHBMZFAuX8/AfR6c3ByhK3WxrD78Dt3EXTtpmGR0fcefonbaK6fuajpuIWqzetpxEWip2FqSuix4n/kFMrWroKmXZ6GTnbcvHBFfW5G34tE4JUbMPYn6Not0Eum/rOtwG09uj69Pcmf+9pnsqFObqmMj4tHTFQ0aj7RJBl5wnbcElW2TlWQ6Pnm1WH4a9IvuHziHOI1YoX1+TXJuAUBYxHIyd8RxtokcoJAfkdACJT8/gbI+M2GgH7Cif5tv6k7KlasGMaPH4/mzZsbrbpBgwa4dekquN/e6EY5LOhbtBDemjQSL47op44P5ZWp/7RReHf+hKSFzajVs6Gnft9/+sgf7jlsdprd3b50XcP8GurWrZumjGEFFyiHDx8G3xs7gxgKhjLZvadu6tDfUd5Lyh0E3OCQYx1HxsWovnjaDW/ua9nOm6cw+ciKZJ4lyy7uUh4g4bFRmkTiPzcHJ3UTFR+trtnJ7j04jtjdwSVJTWjMPcw7vQn/GASrpafKpMN/Yc+tM6CtFNbb6DpYZorEgK/0lChVvRJKVi0Pdx8v2Nim/ieSjY2tqiOJAo1QMOxfJy9I6oYGBidV+RVLDChLIjip8MENtyFG34uC6wMPjTCNhOHnALf7PBBJ9XL52FnlDVOrddMkcof2MGaKja0NbGxscPX0haS2Lh5uIOmTVJDGjaNT4lynUc3ipERvFj7Qu6R83URPJT7rydnNFT2+GIZe3wxHmVqVcXzLXvz83peg5yC9XXQ5uQoCgkDqCLjm4O+I1C2QUkFAEEiJgG3KAnkWBAQB0yCgf7uvf9tvGq3Z09KwYUOl4OSOA+pqqZmnnw9qPN5IfQvKK1ORciXB8vQWNpY4nuNb9ymzjPUUunz5MuK0b2e5RcvxwTfeSoEJM/2d1N9RE6oWVZlAgKSAJxK9GjLRLMui0fGxqu2uW6ex6NxWjNq7AEsv7EBkXDSaFamCCc3eRJ9qbdVxwvQAYf3046ux9spB8PQeNo6MS9TB+6ymmAd23Lh3R+nmyTpj9i3E4aCL8NBIlX7Vn1G2NCpcCfc02xaf34bRmq20eU/AGdUty9VNlrJHG5WoUh62drY4snFnht4Rzu4uKvYHPTaCDU6SoVcF25P8gPZDDxHtov6RoCHJwPgi8XHxqkzPGNCVfRcpW1IVUY43ESHpB/wOCQiEk6sLCpQsSnGVbvlfw6mdB1GteQOU0Igg/8OnQEKGlU6uziouScitQNA7hWWGSSdYbvlfBYkYwzreczw2NjbgVh0+Mzlp/fPqWdBXxVHhfcpEIqp0jUp4+eO38dHSqXjjqw+UHat++A2Mc5VSXp4FAUHgIQLuQqA8BEPuBAELQUAIFAuZCDEj7yGgL071b/stYYTc9kM7+Ac2r5LMj8Dp3YdUJ8Z6oJw6dUrJV65cWV3NkenvpP6OmqMP0WkcAnawhVtm/0A2TnWaUn9d3I29AWcRERuFku4FMKhme3Qp10zJV/YujuF1X0DjwpXhau+E83dvKJLj+oOtO/fvZz9gs42NrerrSnig0s3YKixoWrgKhtd7ARW9ivERL5d/DANrtEcZj0KgNwxt/tv/4SkwSshEWcnqFVCqekXQK2Lb4lVQ3iWGuu/fx+0rN9QpOA6OjqDXR2RYBHYtX5dEuJCY5kk6PGWGgV6pKyrintLiV6KIOs3mzO5DOLljvypjFnzztoq1wvpilcqwCDrZsnvFetWfKmSm2bB9yRqs/3kJnxQJwa1HcTGJpBb7Wj19AWKjo9GoY2tUe6w+Aq/exMF/tybKu7uhYOniIEFy/ewlVWaYFSlfEoW0+pPb9+PKqYeeK5QhUcRgsLStWKWyLEqW6InC04iSFabyYGNri6IVSsFLI1xod1x0ou2piEqRIJDvEXCGvUax2+V7HAQAQcDSEEj8K8bSrBJ7BIE8gICvr68axa1bicED1UMuZ6VLlwa3/lw5cQ6WvI0nl2EyWffcvsNgk4ULF0b58uWN0nv06FElV61aNXU1R3bt2jWl1tiYLErYhJmoSkTAJvECD+1P5Ae3Zr842TmgoIsXnixRBx/Vewnv1OqIMh6Fk/XrohEnL5VvjjGNuuNDjUyp4FU0WX12HxIekDD0Nimv6X6t0hP4ssnreKF8MzBQrKH+sp6FNYKnA75q8gZer9watN+w3lT3Ti7OaNe/mwrcumneX/j2tfewdPxPWD7xZ/A0ngnd38O0vv8DT+hhn1Wa1QW3pBxevwO/fvg1Fo6ZihWTfoVP0UJo0/MFlKxWEdfP+qtgtJRnfJXHXm4Hkgx/jp+p5Nf/shRzhn8DeoQ07fw0XB8EXy1Uuhgad3pSfUb/OHCU6p92TNfuSZ6QhKDOohVLK6Jn84IVWDZhFn58exTozfLYy8+iVLUKGoHSAAxAS5KHttCGum0fQ0JcPBaP/QErp87HxrnL8OPA0bh4+JQiZJ7p/ypVY97Ib8GTiI5t3oMdS//V7PwadwMYtE5gAAAQAElEQVSCwGC1JIeUkEHm6OwE6jcoUreMeTKt3yfYsvAflYjld29+BHriVGxUC34lCis5yQQBQeBRBHLyd8OjvUuJICAIpIWAbVoVUi4ICALZQ6Bs2bJKwZUrVxCtfSOoHsyQhYaGYtu2bUZrZhwUCp/dl7hQ572kTCFgtPDJnYlbpWrVqmV0m/PnzyvZ6tWrq6ups5CQENy4cQN2dnaoUKGCqdWLviwg4AmnLLTKXBN6cLAFt/HwxJ3Crt7wc/ZgUbqJZAtPzNGFIuKyHwMlIjYxtkpYbCRuRNxBnQJl4WCbPJis3p9+5Yk9sQlxoP16mam38RQqUxy9J41E/XaPIyYyGkf/2w0SJjyNh54eDNTa/MVnVPckXF4aOQCVm9TB1VMX1LYZemG89FF/8EpZbok5t++YCrDKRsUqlkG30e+o7T/0AqSny73QcDz11kuo82SiBxDlYGMD9tOmZxf1yP5pB0/JadC+FVq80l6Vl6tTFc1faodLR8/g8IadKh5K69c7g22pg14erXo8j9joGNy+nBhMtmL9Gnh24Gsq6PbelZuw5fd/EBFyF/q2oZJVy+ON8R+gYOli2L9qM5Z8NQNrZy1GdGQUXhjRDzVaJG4DVQZomZu3tsRzcULhconbj7SiZP8qaP2ReNk4ZxmYOBZbO1u07fMK2g96DXb26c97MmXyIAjkMwTcctg7MZ/BK8MVBLKMgBAoWYZOGgoC6SNgr/1hqJMoFy8mHh+afous1Y4ePRpjx46F7lWQkZYaNWookXN7hUBRQJgxu3DghNJes2ZNdTUme/rpp/H888+jTJkyxohnWubkyZOqTXkjPWKUsGRmRcATjrCFjVn7uBsTkUw/45oYkhHJKg0eNlw9jBiNuNCL7sbc02+zfA0xsOX/7F0HYFTFFj2bTgppQELvvTdpgigogoKKDRVRLAgWpElVQKR3RDpSlY4UpRcB6b33EjoEQgoJ6eG/M+Hlh5CyKZvsJjdkXpm5c+fOmcdm57w7d0iC/HvzeIq6wqIjsen60afkAjPAlqcUajdObrnRsnM79F0xGb2WTkT3P8fip7+noefiCWrSb6eRBZqY+qXHSJv+36L38t/ww6Lx+Hb6YJCEYSGJiO/njMAHP3cGvTOYx1SoXAl8O2NInO5eS39F/bebwWBlxeK4RGKBniR9lk1UumlHn78m4TWN/NBtoMyLH7+JXpoMy6mrYZvXniIlKjV6TtWv+lLdWN0GA2o0a6i1/6vqGwNzd549PM5uCnkVK4Qvx/+o+sVy7kjUU+tf+fo1AK0+4v3Q06XLnJGo99bL8XL/f1mxUe2n2mIfeiwYp3YNsrWz+7+gXAkCgsAzCAiB8gwkkiEImAUCT//FNguTxAhBIPsgoE9STUmguLq6KsB2796tzikdKlWKJVDogSLLeFJCK+3ljJfgc+KcUmBs/BMKv/XWW+jYsSMvTZJ0AqVMmTIm0Z/DlGZId61hZfJlPHqcES9HN3g7uoNeKHPObkHok515EuvI7jtnsP7aIVVU1bO4OjMmirpIx0G3pYpnLEm45upBtdNOUiofRYVj9tnNuB8WpGzPlyv2M+9K0J2kqmRIfi5nR3C5ComK5BTSG0V5cCQgF5jPlFhdY3WTsKDu5OxgG8mV2znYg3oQ74d9Yh0G5ra1S5zIoF6WJxu4W+sziSTqi6f+qUuW6W1R51OFciMICAKJImCj/V0ggcJg44kKSKYgIAhkGQJWWdayNCwI5AAESpQooXp5+fJldTbFoW7d2DeLe/fuNUq9u7s7qlWrpmRJoqgLOWQ4ApcPn1I6uXwnT5486tocDufPn1dmlC5dGoC6lIMZIOCCxCexGWXa/rux497Auzw+L/+yChB7IfAWRh5ZjmP3ryhygm1xWc3Vh774/cxG/HV5D7PQsthzeLdUA9hZ2Sg5lquCNByuBN2FX9hDFcvk/VIN0bxITaWFO+3MOrMJ14LvgTYwk4TJ0fuXlY0kbpxsHfBF+VdQX+sDyw/6XuRJkiAgCAgC2Q4BZ+1vggH8l+26Jh0SBCweASFQLH4IpQPmjACDttI+Pa4FrzM61a9fH1ZWVqBngb+/v1HqKz6Jr3Fk3Q61Pt6oSuYoZKY2MebAkfX/KetSs3xHVTDxQX8WxQPFxECnUr0HcmlflVNZyUhx7qBz+5E/ctnYoXa+MnC3d0a3qm+gvHshRVbMP/8vhh9ehh67Z+HnAwsx8cQ/OON/A7ntHPFx2RfxQoFKKrjrc16xXksH76WduOBOOjSbO+4wIGyTQlVVGwwoe9r/On49/reygbbQpj/Ob1M78FT0KIKuVVrBzd5J60NpRcCQbLkbGkB1kgQBQUAQyFYIeGp/E7JVh6QzgkA2QkAIlGw0mNIV80NAJ1DogRIdHf2MgRmR4ezsjNq1a+Px48fYvn27USoZY4O78dzxuYF9qzYbVUeEjEeAmBJbYkysja9pWslz584hODgYXPZVrFgx0zYm2lOFQC7YwFRfmAOexByh54atlbWyy00jUT4v/wral2uqCIkiznnBMgaWraCRFfQM6VX9behLd1ipYf6KPME/PFid03LQ6z6fv3xcdbbRu8Y7aFakBiq4F4aHg4tmiw1oU+18pZXXCe2kzaxE4qW+dzle4kFY2m1RCuQgCAgCgoCZIeCg/h444LH2z8xME3MEAUFAQ0AIFA0E+U0zAlIxBQQ8PT3h7e2tduExZRyUJk2aKEuMDSTr4uKiApWy0r7VWxB47wEvJWUAAsSSmFIVyRNizeuUEndS2r9/f0pi6SrXl+/osXnSpUwqZzgCniZ640hSomvVN9C0UNVnbKZnB5fSdK7SEsPqfoI+Nd7FZxqpQs8QEhXxK5Bc6Vb1TXxc5sX42am6/qRcE1CHToboldnWy4Wq4bPyL6OvZsOwuu1Am2hbOfdCuljc+eVC1cE+lU+kLE5ILgQBQUAQsEAE+LfAgNh/Fmi+mCwIZHsEcjiBku3HVzpoBgjoO/H4+PiYzJqGDRuie/fu+OKLL4xuo1WrVihbtiwe+gVg36otRtcTweQRIJbElNgS4+SlY0vpGcKdlGbMmBGbYaKjvnynVKlSJmpB1KYVAQYKdIMDnGGaWCgFnTyVV0dC+yKio3AzxA/H/K7g35snsO/ueTDeSMJde/R6BZw81PIZ/T61ZwdrW1BHYvXYJtumDbSFNtG2yHi7AOn17KxtwD7p93IWBAQBQSC7IEACJbv0RfohCJgfAum3SAiU9GMoGgSBZBHQl/GY0gOFBjRt2hT29va8NDrRQ4LC+1Zvxp1L13gpKR0IEENiSRU6trxOKa1YsUKJMJ6NujDR4eLF2NgV4oFiIoDTodbwpK6nRqI8uTTZKebxY5zw88G0U+vRb988jDu2CvPP/Ys1Vw9g6aWdmHJqHX45uBiDDy3G5htHVQwSUxnDgLEbrx/R2lukpcWqbdpAW2gTbeu7dx6mn96AUw+ugbabyhbRKwgIAoJAViPgiVzaPxs81v5ltS3SvpkiIGZlOQJCoGT5EIgB2R2BIkWKqC6a0gNFNZCGw4svvohatWohOjJKvFDSgF/CKvQ+IZbElNgmLE/s3s/PD1y+YzAY0LJly8REMiTv1q1b0D1QhEDJEEhNosRDfXU23Z/mi4G3FTEy99xWcBcedwcXcBlPHa+yaFqoGp7PXwHV8pRAidzeCAgPwfprhzHwwAKsvrIvw/u78speFTCWBEpgxCOUdM2v2qYNtKWOVxllm7u9M84H3FRbGQ89vAT6NsgZbpAoFAQEAUEgixEggUITDDDwlC2TdEoQsHQETPctzdKREfsFgQxCoFy5cmqXnMOHD4OT2AxSm2Fq3njjDaXryKaduHzktLqWQ+oRIHbEkDV1THmdUlq2bBkYYJjLsPLkyZOSeJrLDx06pOqWL18eBQsWVNdyMD8E7GAN/Qt0Rlu38/Zp5ckRpJEV3o7u+KjMC+hT4x0VSPbdkg3wapEaeLN4XbQt0xhfV2oBBnatmbckrDRyb8ftU5hyci1Co8LTbdYjTQd3+qE91F0zbynVVqeKzVXbtIG2vFvyeWVbn5rv4sPSL8Arl5sidaaeWg99N590GyMKBAFBQBBIHQImk3aCLdzB4LEma0IUCwKCQAYgIARKBoAoKgSB5BDInz8/nnvuOSVy8OBBdTb14c6dO0Y3Ed9bYv/qLUbXE8GnEdCxo+cJMX26NOm7tWvXqsLWrVurs6kOOoGiP4umakf0ph8Bb/BrtHX6FcXTQMKBHh8xj2PQqEBFdK/2JqrnKQmD9i+e2FOXeRxy4wONuPi60mtwtLHHpaA7mHFmI9LjWs72p55ah6sPfZVO6v6gdCOwracaj3dDG2toRE6P6m+hYf6KoI7FF//DkfuX4knJpSAgCBiHgEiZKwIF4KxMM6ijHAQBQcBcEbAyV8PELkEgOyFQp04d1Z0DBw6osykPO3bsQPv27TFv3jyjm9E9Js7uPYq1k/80up4IxiKwefZyEDve6VjyOqUUEREBNzc3VK1aVQX0TUk+reW+vr7QCRT9WUyrLqlnegQcYIOCT75IZ0Rr98OC8NflPUoVd7VpVayORpsY/xW9mEs+teNN3lyuuPbwHjZcO6J0peWw7toh3Ap5AHqTkMShbmP1GDSr3yheB/RMYZ2lF3fBL+whLyXlJASkr4JANkQgLxzhgVwaQZ0NOyddEgSyGQJCoGSzAZXumCcCfOvv6OgIeqCYehmPl5eXAmHhwoW4f/++uk7pwB1jvvnmGyW2/++t2LHoH3Uth5QROLJxJ3YuifUi6dq1a6qIEDs7O8ydOxfDhw9PuaF0SJA8iYqKQvXq1VG8ePF0aJKqmYWAF5zgBgek9yf6cQzmnN0C7mTzQoFKqJ2vdJpUuts749OyTWBlsMKWG0fTFIeEMVe23TwBa00Htyt2tXNKky2MjfJ8/gqIiInCvHNbwT6mSVEWVZJmBQFBQBCIj4AdrFEQLirLoI5yEAQEAXNGQAgUcx4dsS3bIODh4ZFpy3hIhjRo0EBhl5ptcV9//XW8++67qt7WuStwbMsedS2HpBG4duoCVo2brQS4hfQrr7yirs3tQAKFNpHI41mSZSBQEM5I75dpbgl855G/WiLTvEjNdHXcy9GNcVLUG1LdoyU1Clde3qvqNi9aE54OsZOF1NSPL/ta0dpKx80QPxz0jd1dKn65XAsCgoAgYCkIcOmOvUaiWIq9YqcgkNMREAIlpz8B0v9MQ0BfOpEZy3g6dOgAGxsbcDnPyZMnje7jZ599hkaNGin5VWNnwf/2PXUth2cRCAkIwpxeo1TB+++/j7fffltdm9vhwYMHavmOlZUV9GfQ3GzMXHssozXGGXGGHQo8eSuZVqtL5PZCydzeKgirjZV1WtXE1XupYBVUz1MC1fKk3pOpqlaHsUwaF6gcpy+tF7ZaXxg7hX0rljtfWtVIPUFAEBAEshQBBo2lx+HjLLVCGhcEBIHUICAESmrQdDtnVAAAEABJREFUEllBIB0I8O0/PVEyYxlPvnz5oMfimDp1aqqs7tOnD7hzUExMDGb3HJGqujlJeE7vUYiJjlaE06effpp5XU9lS/Q+CQsLUx5QDGicyuoinkUIGJ74nhSAs/bPNs1WcLedTpVaoIhL3jTrSFjxozKN0bRQtYTZKd6/Uri6InJSFDRSoJiLF9g3xlMxsoqICQKCgCBgNgjwc76A9glPgww8SBIEBAGLQEAIFIsYJjEyOyDAGCgkUdgXkig8mzJ99NFHYIBSTp5T2864ceNAsifovj9mdBmc2urJymeHwkW//IZ7V2+hUKFCIOGUmj5t2rQJn3zyCa5cuZKaammWJYHCyuJ9QhQsL1lpREqBdHqhWF6vxWJBQBAQBLI/AlymSU/D7N9T6aEgkL0QsMpe3ZHeCAImRyBdDeiT2MxYxpMrVy6MGTMGo0bFLjNJreG658rNc1ewYfqi1FbPtvKbZi3D2d2xu5D8+uuvqern1atXMXbsWPj6+oJLalJVOQ3CQUFBavlOfPIuDWqkShYj4A4HFIVrFlshzQsCgoAgIAhkFAJ5kCsucGxG6RQ9goAgkDkICIGSOTibUStiSlYiQA8ULqOgB8qFCxdMbkqBAgXg7u6epnZcXFwwefJkVXfPik34a9QMdZ2TDwsGTMCupesUBLNnzwZJKnVjxIG74Oi77TBmStGiRY2olT6RnTt3Ijg4WC3foUdR+rRJ7axEwBtOyP/E1Tsr7ZC2BQFBQBCIQ+DxY9y64IOI0PC4LLlIGQFn2KEk0vbdLGXtIiEICAKmRsDyCBRTIyL6BQETIkCvg5deekm1sGbNGnU250Px4sWh7+RzfOteTO7YH4+Cgs3ZZJPYFuj7AGM/7oHz+48r/ZMmTYK3t7e6NvZAHH18fFCsWDF8/PHHxlZLs1x0dDT0Z6xx48Zp1iMVzQeBIsgNN9hDfjIegciICPjfuY8zuw7j4JptWD1hLlaOnaWS7EiWPN6+PjdxfOseQJtMJy+Z+tLoqGgcXLsdgfcepL6y1DA5Ag/9g7B06FRcOnzK5G1llwZsYYWy8Mgu3ZF+CAKZg4CZtSIEipkNiJiT/RFo0aKFii+yYcMGnDlzJlM7HBoaisDAwFS1yTgfa9euRYUKFeB79SZGvv89fI6fS5UOSxY+vH4Hxn3yAxgPpmDBgoqUKFGiRKq6dPjwYaxevRp2dnbo27cvrK3TvxtKSgaQPLl8+bLaeUdfOpZSHSk3fwRKaV+8DTCYv6EWZGFUZBSWDJ6CCe17YfmIafhv8RpcPXEO0Vq+BXUjy0ylBwJJjvCw8Ay3ISI0DIfWbcet8z4ZrlsUph+Bx49j8DgmJv2KcpCGsvCEDWT6lYOGXHVVDtkLAfkfnL3GU3pjAQhwKUXz5s2VpZzkqotMOjDgaYcOHXDnzp1UtWgwGFQ8lTZt2qh6c3qNxP7VW9R1dj5snLlEvYlmH+vWrYuZM2emKXbJ9evXqQJff/01ChcurK5NeQgPDwdJL7ahP2u8lmT5CFhr5Ell5LX8jphRD2xsbfBOn69QvGo51HnzZXSdOxLfzRyKt3t1wJvdPkPVJvXMyFrzM4XksqmsomdQaA70ejQVnqI3axEoAw84wRYWuGVx1gInrQsCZoaAEChmNiBiTs5AQPdC2bJlC06cOJFpnWbcDQYW/fnnn8FJdmob5u4x3bt3V9XWTlmAv3+dB74hVBnZ6PBI+8K+ZMgU7F6+QfXqvffew4ABA9R1Wg5vvPEGpk2bhmbNmqWleqrrkJi7evWqeJ+kGjnLqJBLe39ZEm6Qn4xD4Orxcwi464eazRsBGmGMRH64xOfO5WuqhG/dz+45gr0rN2ufgU97XkSEhqulQPyMPLfvGPBkaQvz6a2h31NRSEAQ7vrc4CWio6LAoN08M8Pv5l1s+3M1Htzy5a3Sc+vCVexcug5HNu5EWEhobH5KR639e9dvK1vpKUI79Cps68qxMzi5fb+ymZ99ehnPxvQ5yM8fDs6OuHHmsrItfp+pg+X05KPdflqfmMfEtn1OnIvDj3I7Fv2DG+cus1ilsIePYLAygETK8a17wHJipgqTOXB8iOXRTbuQlDzbZ9+3aRhfOnxa4RunMgnMOFZP6dPkbsWLAcIyylAPbbh48CR2LVuv7Gcex55jQbv84mGhyvSDppMyfLbixkvLO73z4FNLmYgJn0Ge9arJnTm2p/47iGf6qlUyZpw1MTVWXOa2efZycJz1Z8nK2tynE7Q+a1NRuMIdDsoI8SFUMMhBELBYBOQTz2KHTgy3ZASyyguFHhCMa8JYHEOGDEFERESqYWzatCkYDDVfvnzKtXp+v7G4cOA4sssP+/LnT+PBL6u5c+dGjx490L59+3R3r0iRIunWYYyCkJAQ8T4xBigLl8kDRxTTvpBDftKPgDY5JYGQr1hBuOb1TFLfiX/3Yv3URQh9GIJV4+dg+fDp2DxrqUZMbIqrc2rHAYz+sCtWjZuNc3uPYM9fG/BIk6fAUW0yv37aIsRf6nLt1EUsGzpVTfIDfR9g6dApuHz0DPas2IgpnfqDdUiUcLLPuCy/dxuCfas2Y8P0xfiz/3iNRHlE1UmmsJBHWKLppK6dS9Zg+4LVuH8j1gPxoV8A5vQahbm9R2Pt5D+xZtJ8TPi0F9gHXWFSff5v8RolEqn9DfG/fQ/nNaJo4cAJOPD3Vlw/dQHR0bHLOqjrty/6gRPuvVqffu82FCQcWDkk8CFWjpkFkhjXz1zC1K8HYtfS9ViqkdcPbseSRvRuYfpr5AwQO07eHz4IYPUkE+Ol/N5tGGZ2HaKWYxFj4he/wi2NiJrU4Sfws/7Q2m3YuWQtIsJj/x4mhRnJkWXaWFGfrotjSbs4Tsy7cOCEGk+SI4sHTwYDj189eR4xGh663slf/YSt81bg4qGT/ydWWFlLukzC8XroH4RNvy9D/KVMvlduYt3UBeBZq5r0r/Z8k4wZ/0lPrBo7SyPL9iHI72kMkxrnvSs3xen1v3MfM7oMBpe5UX7FqJmY2WUIIsLC4ezuGicnF88iUAJu8IYT5EcQEASyBwJCoGSPcZReWCACLZ7EQtm+fTuOHDmSKT2wt7fHwIEDVQwWbqXcs2dPMC5KahuvWrUqhg0bhurVq4NffP/sPwFLh00FvyimVpe5yNN29oF9uXn+CipVqoTBgwejSZMm5mKiUXbQ++TmzZvifWIUWpYt5KV9IS+PPJC3mekbx9DgR+Abf3oHcEI64/vBYNwjpn3xlipycuvknhtndh9WhEG74T1QvkFN3Lt2Sxnw8EEgtsz9Cw3efRW9lkxA17mj8OmInnDM7azKr5+5CBdPN9g72Kt7/RCpTdwZ9NnJzUWVH9mwU5Eyzb/+CF1mD0eB0kWx56+NasL92Zg+6P7HGLQd3BVB9x7A78ZdXc0zZ5IGnNzfvngNX074CT0WjFN1qS86KlqRGjc04uLFj9/ADwvHocefY1H/nWbYvvBv0FuBCpPqc8Dd+yxGVHikkm2h2dpv5RR0nTcKTT97B9Y21rh1wUeb4C/EK1+8h56LxqtlUZ4FvUCvDFZmXcrBYMC6KX+iTJ2q+GjQ94D2QIcGhYA/wf6ByFM4P7rNH42eiyfgq4n94V0iaTI6PDQMK8f8DpIzHTRZJpJRG2csoTqVSASQBMiv4dpj4Xh01/r9iTaWdtq4REdFKaImMcwC7vopsoBjqBTFOxAn3tJWEgrb/lgFX5+b6DhpID4c2Bk2tragDT7Hz+ED7b7r3JG4efayIotIQrFucm0nFmuE2EQ8CmPVZNPpXYexZc5yPNeqCX5YPB6la1dRRIj+3LIy7U/u2abMrmXrYGVlhe9+H6bGufuCMcpjKyY6msWSkkCgEvJq/xyTKJVsQUAQsEQErCzRaLFZEMgOCGSVFwo9R0aNGqW2Nz537hz27duXJji5RfLPP/8MxkVxdHRUby1n/zACq8fPwZ1L19KkMysq0dbVms20nW9L2Rf2ieRJ6dKl02TSvHnzcPr06TTVTU8lBgiW2CfpQdDy6uaGHapr7zYdYWt5xpuJxZzAhgYFawTwBdy/dhucWL/Y9k28/u3HqP7y87QS0RrhQK8CkiGH1m7HCx+1QuHyJZG3SAFVzoOtvS2c3HIrDxKfE+ef8S6A9pNXIwOgEQba5TO/9o654OaVB/RcKVimBKo1bQDK0vPh2ObdqNf6FRQsU1wtNbmhTb5hAHLldkJSP3cuXQc9Q5p3/AD5SxZ5SizQ108Fyn2n91do1OZ1GLSJMQwGlKpZGeGPQkGvEmP6rGPn4uEGpSNeK4c3/Id8RQug6sv1Qd1cikTywjWfJ/hDzxKe6VXBQL5N278NN+88cND+njCfiTLExd4pF29TTGd3H8HdKzfQuueXqs8h/kFaX3xVHokNKqD3hMFgwKtffQCHBHqTw4x17R0dFMnF68RS7rzuIA70YOQzQq8myt08dxlcbtPim49Q5rkqCAsJBUm7e9rzFhYcuxQrpbapJ35iPx8/fhw/65nrsJBH2LV0HSo2qg0SZbZ2drhx9hKCNbKP48EKxowziSkSQuUb1IBrXg9Wg62dHey1Z1bdyOEZBHLBBtXhpdHcts+USYYgIAhYNgJCoFj2+In1Fo6A7oWya9cu0CMks7pD8mPs2LFo164d6tVLe4BEW+2tGuOijB8/Hq+99poyn1+ap2tvcPnmU/+CpgrM7EDbaCNtpc00j31gX9gne/un3xKz3JhEz5yFCxdi0aJFxohnqAy9T+7evQvuusOUocpFmdkiYAsrVEZeeCKpSabZmm4WhllbW8PW3g7Pv98Cn47sqYiTai83UG/q7XLFfg5ERUaqpTv+d+4hIjQMFZ6v9YztDk6O+GhQF5SsURErRs/EsLe+AWMpPdLIGV2YJIx+zTPf3rNt2sB7K2trtdyj0gvPwdrGmlmg50Owf6CaCNMrZmSbLti+YDVadPoIHvnzKZnEDiQf7Bzs4V3qafKEsqEPQ/BY+0fCxkDyhJlaoi0Gg5VGGEXBmD5TlvXZD6163K8+4b514Sp++7IfxrTtjpldh6Jy4zqo9EJtJadsiHmMU/8dQPVXnk90GYiVhsHjmBhFGqlKyRxIBJC4KFWzEgqXK6Ekr5+5pDxkAu7eV+PHzHvXbiF/qaJw8Xh22UlymLEu+0XygdcqaQQG7ePY817hYTDAxdNdBSVmHhPJE3qnlK5dhbegDX437yjbSGYxM7m2lV5tnLjsirK0g0uA2OfI8NilR8xPmEjKcElT7dde1J4nG424eYRrJy/AYGXA7YtXlbhx42wAvU90EgraD8mzqyfPa1fymxABfhbT88QO1tr/soSlci8ICAKWjoAQKJY+gmK/RSOQVV4oBM3b2xsffPAB0koUUIeeuLPMt99+q3bqadSokTYBiFYu6HSF3zpvJe5fv62LZvnZ78Yd0CbatnflJmUrbR4zZgzYB/YlrUbSa2XHjh3Inz+/0pVWPWmpR+Ik29FNawgAABAASURBVHqfpAWQHFinFNxRCC45sOfp67KTqwuKVCqDc3uPqglmYtqitEkqvVSuHD2DcvVrIP7km5NafWJJj4ZGbV5XS06+nTkEnBwzvgZ1Fi5fSk1audSH91wydFnT51HQCw7OTirLU7t2zO2MPIW81T0PJDVY3qpLe3w+ti++njoIXBJTokYF0KODMokl1qOHQkTo00FuKevi6QaDwQp3rlznbVwK0IiG6KgokBAwps/2jg7KI4HLHuOUaBdW1laKlKrZ4gVl85cTfkTv5RPR7Mv3QKKAbRC3AN/7iAwPR9m61aD/kBwgYcR7euwE+PohJOAhb5NNOhFAogIGA6jn0LrtqNiwNkjy+Bw/p+rTm4VeNrRBZcQ7JIeZm5cn7DRi/drpC3E1iD/7o3uakHAjthzHXPG8g9hXem7Y53LQyKloHFq3A4XpwVQ4v3ruqDC5th21Z4Kkz+WjpxEVEYmzuw8rEob1SETxnFhimY2tDVzyuKniS4dOgcubqrxYF4zXQg8VY8bZTiPiCpQphqsnzsf9H2HslVvnr6hlTfc0Uko1IAcw1gk/i61gUGjEHtWlHAQBQSCbIGCVTfoh3RAELBYBeqGQzOBSmsWLF1tsP2h4hQoVwK2SuWMN46OEBodgx8K/8VuHH/G79vaRgQQvH8n8pS3XT1/U3tj+jTk9R2Lil/2UTbSNNtJW2kzb2Ye0JD8/P0WY0JOIBAzJGC6V0nVlxpnLhmhH/fr1Id4nmYG4ebZRUCNQysADzhC3caNHyGBQsRxIrs7rMxpXjp0Fd4S5c/k61kz6A1vnroCNvR1yaZNYK2tr5WGi6+ZknV4pnCCHBASBk3TW5Vt/TlbpZeCWL48SL1O3KmJiYrB+2kJFfJzZcwRndh1S3iy6twkFOZF2cPl/zARXbeLOSfmxLbthY2uLXC5OuHrqAmZ2GQIGZmWdxJJ3ycKw0ybsG6YtUvE4/O/cV20zIGtujUDhsg5+Pl84eAL0orivkctb5vyF0rUqw1MjcIzpMyfWZetVw+n/DuKa9jnLNm6euwJ6JxbVSCnmBz8Igou7q1o2snLcbCwa9BvCH4WBfWJwVcY0cX0SvNfeMRdy53FXuvD4MQqUKQ6SDgfXbgMxJVFDnBPrr80TbEi+0A4G2n0U+BAvtnsTpWpVUoFiWUay5pqGH4kt6qSXDLFkgNrkMHNyy43KL9bFf4vWqDg4/hqeDKbLAKqsF98mEh62dnZxWewr/+awDoP5Xj5yCo3bvonKL9UFd1TichzqSGq8rG2s1RIu2j3qg674Z+J8cMlT/lJF44iUuMbiXfBZMVgZEOj7QC3n2jRrGao3ex5133oF7PuxLXuMerapkl5RfNb/W7wWdy5fw/rpi9SzSzwPrd8RR6xQNicmegIWhSuYID+CgCCQrRGwyta9k84JAhaAAL1QuJSGps6ZMwdHjx7lZZYkbnHMyf+xY8fit5/q67p162Lo0KHo1q0bypUrp+pfP3tJfYGd13cMRn/YDcuGT8Pxf/eqL9JKIAMPfBvML8PctWLsxz3we/dh+Hf+SviciH0DSZtoG22kreltesSIEbh06RLKli0LLo1yd3dPr8pU1afnydatW+Hm5qaWZaWqsghnOwTc4QAGlyWZYsh2vTNNhwqULoZPRvwAg5UVSKKMbdsD0779GSREilUtBwZ+9SpeCO7580L3NqAlBcsWV54W+1dv0Sak/iqYNuuOa/eDCtJau+VLqP5qbBwVt3yeaP3Dl7h94SomtO+lAohWbVIf+pIW6rPSJsq583qARALvmUggMF4H6418/3v80vIrLBw4EZUaPYemn79DkUQTJ/Zv9fhCI2vuYXKn/qrN8/uOg5NnGAx4SSMWqjV9Hos1QuPn177EJI3o9izkhVe+fA+csBvTZzbM5TcFyhTD7B7DVRskFSIjI/Fcq5c0AqSYRvQMBvVP/LwvwoIf4cOB36vAuh4F8qllOyRs2B51sa+MEXJs827c0wgdevq8/Pm7imQgpnN7jcJdn5sUfSZRR8M2r+GURuYQXx+NCGvdswPcvfOi/tuvgiQRyZ3SNSvhxY/fxO7lG0GdM77/BbnzuqN4tXLKniQx01qs9/YrqKKRHkuHTFF95Zi89u3HcHCKJbwMBgOstGcofmwcaD+1X38JJDFo196Vm/H6d+1AD5SqTeopb6MLGomV7HhpOijPoLhvdP1UBaet1LiOlpv8b+EKJVG8annM0v4GkrgqX78GGrzzKry1Z5njQ08Wg6YipWdbEwH/j7zRtT0Oa2TJ1G9+hrVGJjZu+wZqvvqCIui4NIhyOTHlhSMqIA+8EetJlhMxkD4LAjkJASFQctJo59i+mn/HX3zxRbz++uvK0Dlz5uDRo0fqOrMPhw4dwubNm9G7d28wjkd623/55Zcxbtw4zJgxA9999x1eeOEFFbyWbwFPbt8Pvgkd9vY3mNNrJJaPnIFNvy/F3lWbwXXsXLtO93e+sU1oB/NYRhnKsg7rUgd1DX3raywePEl90aN7dZ48edCsWTNF6MyaNUvZRNsS6k3r/VtvvaV26xk+fDicnZ3TqiZN9a5evYr58+eruiTiihYtqq7lkLMRsIIBheCivtS7wSFng2Fk772KFcKX439E/3+mo9eSXzFgzQx8M+0XlKhWHtAmxi06fajK6V2AJz+uGtnx1aQBisjg7jY9/hyDHgvGotfSieiz/Dc0+aQ1bO3snkgDhcqVQOffh+KHRePRZ8UkNOvwPqxtbOLK6731stphh0RCXKZ2Qd2dZw1TelXdZRNBssDW7v+6NbFnflnv2xlD0OevSaoudTCPgmyXgUVZxp1oemv2vtfv6zgywJg+Uw/JA9brqWHGvr//49eqz8x/t09HsJ/U32/VFLTp/y1c83mwGjhp/372cNRs3kjd64fn322O72YOQd5C3iqrbN1qClPq6K5hq8ZDlTx7KFS2BLrNHwXu2EOc9b66e+dRY1m2TlWwX3XeaIo+GobEsu/KyaD9tBfaD+skhZmtnZ0KPss+sW78NrSqsHOwx4eDvgd3YuK9ntj+11N+VuPO5VfsE8vY5ifDe+B5jdTgfXJts5wkXIXna4FLhHifUuIYt+ryKTg2tDnuedOe50bvv4Z2Q7uDXi8pPdt6O7Sb9vP/x6ca4UjPGnr3EPPStSvrYjnm7AhblII7SoCfsjZ4DPkRBASBnICAVU7opMX3UTqQIxBg4NKSJUuCO+OQRMmKTpPI6dixI2y0L/RcEtK3b188fJjy2vOUbC1UqBC4VInEzIIFCzB69Gh8+OGHKF9em5holfmWlzsj7Fq2HuunLlSBF3/vNhTjPumJQdqbUXqsTPtuEJh4zTyWUYZBGlmHdamDujSVqFKlCj777DNMmDBBEQxdunQBSRPGJ2F5RiYG4u3RowccHBwyUq1RujhOAQEBqm/Nmzc3qo4I5RwEnGGHsvBAMbhqX/WtIT8pI2CwslLLZKBNMuNLM9/W3i5+lrq2tbNThAFvKENPglzOjrxNPGl6GXfF1u5ZXZzwchKeeEWAelk3oW1Jyev5JGRYV7+Pf2ab9PSgTPx8XrM/KfWZckzUz76zDu/1ZGtnB+pnO0jwQ90J5dk35YGj4aSLsy51JGajLqOfKatIrnj1WabaiZ+nXRNLW7tnx4HybIt94nXCZGtnB9alrQnLOH60IWE+22cdnuOXqXvNlvh5ybWtyzG2DZco5c7jrmcleWY/bO0S9FNrU7Wt1eKZY6FdPvVra2cX92zrBZTl0qD4fed4MV+XyQnn/HDWCGpPeCIXHmv/2Gd68/AsSRAQBLI3AlaZ0T1pQxAQBFJGgJ4L9CCg5N9//40tW7bwMtPTG2+8oZaheHp64siRI+jUqRNu3kzcZTqtxlWsWBEff/yxauevv/7CkCFDlHcISSR64pCQ4HIYeo4YDAbQY4U7BjDx2mAwgGWUoSzrsC6X5VDXihUrwGU17777LsqUKZNWM82+HrHbvXs3ChYsKEt3zH60stZALzipL/s820D+9GftaEjrgkDqEeDSGb5E4BKgo5t2YdnwqUpJcXpIqSs5ZAYCHhphUl6jTYogN6yffJYaYMiMpqUNQcCiEMjOxlpl585J3wQBS0PgueeeQ5s2bZTZs2fPxvXr19V1Zh9Kly6NiRMnolSpUvDz88P27dtNZkKuXLlQo0YN5UHBvn/zzTfo378/xo8frzxHGN/jzz//VPbQJl4zj8tWKENZ1mFdephQlyk8QW7fvo2ffvoJrVu3xvHjx02Gh7GK6alEDChP8oiEEq8lCQJJIeAAG9ATpQryoaj25d8ZCd5IQ34EAUHAXBEoXbsKvIoVBIPQrvntDzyOjsH7XBKV18NcTc42duXSPjsLwgVVkA+l4Y7csM82fZOOJImAFAgCSSIgBEqS0EiBIJA1CNALhctPSFzMmTMna4zQWnV3d1dLbb766iswxoeWlWW/DLRLMoeJ15ltyJIlS9RyoIMHDyI0NBQRERGZbcIz7ZE8CQsLw5tvvomGDRs+Uy4ZgkBSCNhqb0294YyKyAMu78mjvVGV96dJoSX5goB5IMB4I292/xw9FowD48l8NqYPuM2zeViXPa3w0D4bSZiQOCmkESgkUiynp2KpICAImAoBIVBMhazoFQTSiIDBYAA9CmxtbcHlGYsXL06jpvRXs7e3VxN0eomkX5vlaSCJxdgm9Aai9c8//zwYc6RWrVq8zbLEODIM+MslTHxWsswQadjiEXCDA0pqb1Qra29WOUFwhb1GrwidYvEDKx0QBCwdgSyw3woG8DMwvrcJSZQsMEWaFAQEATNGwMqMbRPTBIEci0CFChXiYlrQC2XPnj1mhcXJkyfVUpauXbtix44dZmVbRhozadIknDp1Cm5ubvjll1/Qr18/5M2bNyObSLUuPgv0PmFFeiuZYrkSdUvKWQjwzSonDeXgiRrwBs+8d4FdzgIiDb31v3MfTGmomq2qMKgpt4qPjooy637RPtpJe01paHbRTZyIF3HLLn2K3w8n2MIbTigDD9SAF/jZRzI5F2zii8m1ICAICAJxCAiBEgeFXAgC5oXAO++8A3o80KoxY8aYRdwN2sJE7xgbGxucPXsWw4YNA5f5cHkLy7JTYhBaenhwG+as9johridOnAC3Sub1Rx99pGLH8FqSIJCRCFg/eQvLSUQF5EEt5EdZeKAgXOAFJ+RBLrjDQbuzg6M2+bCHtfbPKiNNsBxdjx9j8+xl2LVsneXYbJyliUqFh4Zh/+qtCAt59Ez5vWu3sHLMLNy9krFBx59pKJ0ZIYEPlZ1Xjp1Jp6aMrR4dFY2Da7cj8N6DjFWcTm0pjSufib9GzsDyEdMTfS7S2Xyaq1vDCvxs4meUC+zUZxY/u/gZxs8yEia14I1KyIuicFXlrJPmBqWiICAI5BgErHJMT6WjgoAFItC9e3dUrlwZISEhaseaO3fumEUvuHSEy1refvttZc+1a9dUgFV6aaibNPFDAAAQAElEQVQMCzoEBQWBu9mcP3/+Gau5zTKD03KHpGcKMznjypUrGDRokIq/QnKtbdu2mWyBNJdTEbCGAVzqU0ijTBiElkt+OPkguVJZm3xUgxc4EamDAjCflEm2GApidJ9B+OXbXjmi741ylcB3rdriBadSz/S3ddkGWDhnPt4qXe+ZMnN6Ll72rKjsbFe3hVnZWd+mML5p8QFeyVvJrOxKaVz5TIzoOQAjew1M9Lmok0WfC/xM4mcTP6P4WcXPLH52FdPIEn6WkQS21kgWyI8gIAgIAqlEwCqV8iIuCAgCmYgAl2f06tULRYoUwd27d9UykkxsPtmmnJyc8MUXX2DBggX48MMPwaCz3Bkm2UpmVHjs2DGMGzcO77//PuhhQi8fMzLvKVN8fX3V8qHg4GBwy+bPP//8qXK5yYYISJcEAUFAEBAEBAFBQBAQBMwOASFQzG5IxCBB4GkEPD090bdvX7i6uuLy5csgofK0RNbekTj5+OOPFZHy66+/JmrMihUrwNgd5rB7zZYtW8ClOb1798bGjRuVvSSo2rdvr67N7fDo0SP07NkT/v7+aqtnbtlsbjYmZo/kCQKWgsDjx49x4cIFtcMWbWbw6OXLl+P06dO8VYl569evx9KlS3Hz5k2Vx8OtW7fA5XS7du3ibVzSdVKenzP0ImQh/x//888/cW0xj4mfjfv27Xsqnzt+7d27V312RiWIK8IyLunT8+kF+Oeffz5lG/UyUYaEMcsPHz4M2sZ8ppiYGLU8lGUMWk47mJ9U4lJNLmvcv38/1qxZg5UrV8bZvGnTJnTo0AEBAQHKa5JlbFdvj3aQZOeZ+okj2yWGvGc+5bdv3w7iSe9A5uuJHphM+j3PPj4+qj1e64n1iDmxZxt6vn4+fvy4CtTOuuzv5s2bVSwvYqHLJHamLDGi9+V///0HtpOYHPNYRpmEeBOLpJ412sO/Q//++y+2bt2KRYsWxfWNf/v1vtMO2sy/ZcSM7elJ18++EwP9uWM56zPxmjqI84YNG0AdrHf9+nXVJgOlcwwpx5TSuFKG9sXvK9tl+9R14MCBuGeEsnpKrk1dRs6CgCAgCJgjAkKgmOOoiE2CQAIEihYtiv79+6tcfvnjUg51Y2aHxLYY5qRg+vTpavkJiYsff/wR/NJ85MiRLLGeX/LoyUEPmiZNmoAxRaZNm4a6devGt8dsrrt06aK8j6pUqYJu3bqZjV1iiCCQXRDg5wHJX04USfQyptOSJUsQGBioushA2fS248SZZDD/H3ISzMKHDx8qQsLFxYW3KnFCOmHCBPX/ddWqVeDnH5c3kvQICwsDdc+aNUvVYwVOJP/44w+wzr1795gFEickKoYOHYq1a9eCJAPlVKF2IGFCrzku7aN933//PUj6jBw5UpEXmoj6pZ0kNX766Selh22Hh4erMk5y+XnMxIn0qFGj1FJR2q8EEjnQDnrEDRw4UH2O006SvBQlOcIg29RP0vf333/HiBEjwIk5y1mP/Tl69CiIY6dOnUDMaQcJKr4c6K0R25MnT8akSZPw6aefKmKDdTnhnzhxIkgu8F5P3KWO2On3HL/PPvtMYa63QQ9J4qDLkKjgDnPcXY72jB8/XvWb5I0uk9iZ/SFG27ZtU/IffPABGNA7Pl4cIxJHHLuxY8eCJAX7putL7lm7f/8+mDiG/JtEEunBgweqKgkR9pNYcbyIEe0m/kpAO9AOPkN8PvXnjt8bWEcrBok7YkhSicuD+fxcunRJPS8MkN6xY0clQ2KGBBnrMKU0rpShffRG5fPNsWIf+NyT6OGzzzHgM0Z8KE+bkmuTMpIEAUFAEDBXBIRAMdeREbsEgQQIcGcenTjhl0R+OUkgEu/WfC6rV68OftEsUKCAit9x6NAh8IsgvWr45SoxS8+cOaPepPKLeGLlCfO4KxC/9HFywC9unDC89dZb4Be/hLKcaHDpzrJly9CjRw9UrVo1oYjZ3H/77bdq8pEvXz4MHjzYbOwSQwSB7IQAYxzx82nnzp3gG3MukyPJW69ePeWZMnXqVLVckR4BM2fORMGCBUFPDB0DBtXmhFy/Z0wlkgQkZfhZx/+7JB5IeuTPnx/NmzcHiWXdG4AkCN/Wv/nmm2q5Jif7/IziZ+fChQvBeEckF6hTb4OfjQzkzQk5beJSRE6c6TnASSzlqJ8ERunSpUE97BMJYy4N5WSbSxfpEUNigP3mrmr87NWJI+pImEiCMKA2yRpOmKmPXpKcNN++fRvFixcHP1vZBgkEg8EAHx8fpcbNzQ2U5USaJMPXX38NklKswzPbpjejbitjPfGa3hwkqm7cuKGwV8riHTgZ5y1tIxYkw2kb+0sig3VpG2WYOA4cQxIUJHdoZ+HChdWOayxPKtEO6p47d64iq2g/cSDBpdehzjlz5qBVq1YguVO7dm2QBGeblEnuWeNY0A6SMqxLsqNEiRLKQ4Rj6uXlpXSSVBk9ejQYi4z2Uy8Tnzv+fSUxoj93JOSIG8vLlCmj/p5w3O3s7BT27AOfPWLH7xSsx/698sorrKL+ZhM7jlFS46oE4x2io6MVKcMYaXyuWI94TJkyBbSPosQsqTZZLkkQEAQEAXNGQAgUcx6dnGyb9D1RBPhljF+kWci3a3Qp57U5J35Ra9euHfglnRMREhicoNSsWRP8Yp/Qdn7p5USAb3w5oeBkg4nX/IKdUJ5u5D/88AP4hZJfwvmGkl8qrayswIkNEvzQnnLlyiXINb9bYsC3g7SMb2MT6wvLJAkCgkD6EDAYDChWrJhaskMihJ5yJCeolZN9egC+/PLLMBgMyhOExARJTZYnTCQwSAy/8cYbikzgG3fuVmYwGJA7d24l3rhxY6VLXyJEDxJOjl977TU1WSYRzDY7d+4Mespx8k29Fy9eVPV5YEwsTsa5TISyrVu3Br0/HB0dWawSPwsNBoPaJY16VOaTAyfVJIE+/fRTVY+EyqlTp0CSg+THE7FnTvSmYLv03ohfSC8UTtZJ6FAvP/MLFSoEEkb0eKAsbWM/6TXByXzTpk0VDpxIczkSvU8YtJuf3QaDAfwbQb2cwLM+20wKd5aTeCLRQG8Hfs4bDAbQBpYRQ551osdgMCjvFxJPtIVyup2USyyR/CGJQh20sUWLFooooRcNSRoSOfTEaNSoEUgE0QaOPQkPEmjUaTAk/azR+4QYJRwrei6xzNraGhxveoqQWOF4UycTnw8+d3wO2J/EnjtiT1184UAvHfaHdfPkyaOWI23fvl15wLAu85mIf0rjSrn4iX+r6JHFZ4X5xIF41KhRQy374rOWXJusI0kQEAQEAXNGQAgUE42OqBUETIVA48aNQc8E6qe7blYthWH7qU38ov/qq6+CcTz4Vpb3CXVw55tKlSqBX/bilxkMhvi3cddc2sI3og0bNgRJFn655BtFvrnkl8w4QQu6oHu1ThbxbSQnLBZkvpgqCFgcAiRM+Oa8Tp06irRgBzjZpPcEJ+Zffvml8gShlwY/g1944QWKPJNIbNCTgBNpej+QEKA3BJerkExgBU58OcklkcDJKb0WqJMTZ5IJ/L/PN/a852RTX05BAkWf3HJCHRkZCS5JJCHNSSp1x08kDUqVKoXEllaSLKCd9HLQ7WSsCv5tYbvx9cS/5iSesUJ0O/Qy2kLygstg2GbFihVBwoN9ZVu6HOsTZ+JHzJlP8oFnfuaTmOA1E8ksg8GgSCXeczz0STnvaQNtiW8v9XMCz3JiRwKMZ5LRPDNRD71+qL9BgwYUVZ4/1M0+qIxEDvx7RQKF3j8sNhgM4N8e4khSjW1wPEmEsW8kVEhWsE8cO9ZhYhkxiP+s6fnsD/vFez2RsGGbxNbb2xv8m6eX6WdjnjvaQXmShfH/NvLZGzhwoPLAIbHCmD6M9UI7jB1X6tUT+0cPH+JJvJnPPHp08f8TMUyuTcpLEgQEAUHAnBFIikAxZ5vFNkEgxyPAL2jtnwQ95VIYfknMLqDwLRXXmdMNet26ddATPW5IriTsJ12eucaaODB2Ad/8Ui6xCUXCuuZ2zy/VfHuqv5nmEgC+qTM3O8UeQSC7IcAlPJzkxfeK42Sck2x6GpCUJWHNJRskU0hgcHKokxOcRBMTypPw5LIN1qHXHZf+8HONk2zKsB16X9Djg94L1MOlISwjmcB2STzwnpNynVChN4Oug5PTq1evKo8REs6UZSI5QI8HXpNYoAcB9fM+fqKd9OYYMGCAiudBD0Em4kDd8WXjX5NEoDcFPU3i57NNtkVc2Df2keW0gdiQBOA9J9b0xKHHB++Z6AlhMBhAUoP3eiIpQNupgx4NrEPMOLGnDPUyeCmXsvCetlOeyzjpyUiint6I/HtJEoc2Ex/2jziSxKFu1uWZXhzJESgkeDj5Z33WSZg4diRv9M9sLlfhcqgXX3wRJKdIqLAO7SQ+8Z815vNvGQk02sF7PVEvE/8uENv4f9vYL8pxPFN67vis0sOFBArJLdZjMhgM4BLhIUOGgMuASPoxBgs9f4wdV+qJn/ic0DZiHj9fvzYYkm5Tl5GzICAIZDoC0qCRCAiBYiRQIiYImBsC7733Hr777jtlFoPJca2xupGDRSLAyQPdrzkpYAe4XjzhF2zmSxIEBAHTIMBJKCfqunZOVElOcNkEJ5LccYxnxidhPCoSBpy0kuygdwDLSAYwMSYTJ9PUx0k/CRWSwLpueqCwjJ5y9NigDpYxjwQKiQjGcCJpQ/KF8UC4tIYTXBIIbIOEK+3j5J91mWcw/J+IICnDtrkkiJ4R9KShHfR44c5jbId946SaE2pek3SgZwz1JZa4rIYEAvvHMyf1JCV0WXo20Cb9nuQGSQzK6nkJcabdXPZCLLj8h14YXGJEEp0eHiROOBbNmjUDl63+/fffYH8YR4XEjN4e43QwKCz1czkLSQHGaKFujhXr6DYQb+Kj35NUIDnCSb+el/CsexBxhxzqojcF44XQfpIiHDt6eZAEYYwbBgqmzYzHRXlipuukjZTX73nmM8FxYHwQyp8/fx4kUyjH/pN44ssByjJxDOllRLtJ7tAOtpHcc8d6lOOZic8SCTp9jPh3iLbTPj4XlGEyZlwppyfaw79lXJ7GsedzQk8sPuvsT3Jt8m8fn3cGzNf1yVkQMA4BkRIEMgcBIVAyB2dpRRAwCQJ8M8ov2FTOL5/03OC1JMtCgGvPGcyPkwG+JeRbbn6ht6xeiLWCgOUiQDKBE7v4k0v2hktpOLEl8UBPhs8//xx8q84lD5zQcsLbuHFjrF69Wi2t5KSRnnAkKxhfo2XLlqAsJ/GsS51MJGNYxonqm2++CXokMJ+TdC5zJBHA5UL02KA+Tvi5tIJEDdsguUrihIQG6zG5ubmpoNgkajipZhljT/DzhDFJGH+KeqpVqwZ6nzDOFAkJErf03KO3DOUZc4r6EkskKUjekzhgcNthw4apuBnUR+wY+JZ26XXZFvtITxHmsZ+0If7k3GAwgPbRu4LEFHFmIHASJ/T2YR3WcmZ30wAAEABJREFUff7559WW0Yx1RXnaHn9pFGWKFSumAm5Thv2lTfQI4fjSG4RjTOKBxA7tYB0m4sm6yU3a2S/qI75sn21zLPRlTyRsGJScSzDZj/r164NEADHjc8RlMfRwoS20g7rYtp742c9nhEFdqZ/xzkjSUJY2k3xgX3R5kkv00mHwYz6HfE6Se+4MBoN6zujpousgCUcvKNbleBIzerswrhifJ2PHldhwnNk36qadJH0YsJZ6iYmrq6va5tpgiI0/k1SbxIWEFwlE6spRSTorCAgCFoGAECgWMUxipCCQNAL8cs8vs/xywjdj3FmGX+qSriEl5oQA3w7zLSltYnBbup7Hn1wwX5IgIAiYFoHnnntObZ3LiV/8ljgx7NOnj9p2l/83uT0st4blxFKXYwwS7prCJTCc6HIyTu8DxkHh8h3uQsJlEZxQ6nV4JlFAz0FOvHnPZDAYQIKCdUh8cKtX2sAykjDcvpYTbU6euWMKCQqWMZFoYOBZ7sJCcsdgMIDECHXRDnpsxNdHDwzazTLaSg+BJk2agF4U1JdYMhgMIOHDemyffeaEnIQQlxxy4h+/HkmK3377DYx/wXx6YzD+FSf8vNcTbSd5Qw8b4pyw75SjXdzZhbbyhQHtZh9YpidOutkP/Z5nTux5ZhwRjgHHj+QE22Q+E+3hUlAGEOZ9YslgMChsuMySNjBxnDne0H6oj0QbP9NJspAEYp7BYADJNJJi9CJK6lnTVID9of3EgOdq1aqBNnOpFbcv5jXlmNgu//brO+bwnvbQLmLDcY//3PG5YcwbEjusz0T7+MwQb7ZJIpDjSF0sN3ZcO3bsCG6VrdtHzKmbONMWjis9Zfk8MD+5NjkGrMNnhTZIEgQEAUHA3BAQAsXcRkTsEQTSgAC/zPOLFF296bLNLydcL58GVVIlExHgW1ImNsnJEZcG8FqSICAIZC4CnJwnR1xyYsgJKCd/iVnGpTychMcvYx6JbYMh8QDYBoMBbNNgeLacupji6+N1/PY5GTcYnq6bWD8MBgNoB/tAHfGTwRBbRlvj56d0TV30FOBZl+Wkme3r9/o5fj7tp916WcIzy4lzYn3XZSlD74jE2iKBwt2HuJxKl6dHBT0taAfzuMSFOngdP9na2ioPjfh58a8ZX4UkDPOIFxOvEybmx8eF5QaDQZEv0H5oN8ddu0z0l7YlxIB5tDthBWLJsvj5bJ/jbTA8/WxQhu2yfV7HT8SbbSbURRnillid+PmsR1soz0SciJfBEPt8UT/z4yfmJdamwWBQO1ZRZ3x5uRYEBAFBwFwQEALFXEZC7BAE0okAv8wwCBxdhbl+nu7fXBqSTrVS3UQI8E0g31RSPd28+Zab15IEAUFAEEgbAlJL93Th3z96VdArk8tI6MVTsmTJdAHEuCSMb8JlVelSlAMqM6YKCRSSbDmgu9JFQUAQyGEICIGSwwZcupv9EeC6bLpCs6dcGqJP0nkvKesR4Jp1jgsDBdIaxj7hundeSxIEcjQC0nlBIJ0IcIkIP1+5FOaff/5Ry7IYT6Nnz57gcpT0qGdcGcaoiR/INT36snNdegBxeTF348nO/ZS+CQKCQM5EQAiUnDnu0utsjgDXaDOwHbvJJSI///wzLl68yFtJWYgAg/VxTTg9g/hFn8ElGUgyC02SpjMQAVElCAgCWY8AvR74IoF/++iFwqWR6fU+Ya8Yj0SP48F7SUkjwEDEjCnDZTpJS0mJICAICAKWiYAQKJY5bmK1IJAiAgxQyGB53H6Q21LyDRyDyqVYUQQyHAF6nYwdOxZMvKabOXdpqFOnToa3lQ6FUlUQEAQEAUFAEBAEBAFBQBAQBJJBQAiUZMCRIkHA0hHgRH3kyJHgrgmhoaHgjgmMlJ89A8ya52jpXic8cx3+V199BRJbxYoVM0+DxSpBQBAQBAQBQUAQEAQEAUFAEEgUASFQEoVFMgWBLEDARE3Gn7TTG+XgwYOgNwq3CTRRk6JWQ4CeJvQ4YeJ1fDJLK5ZfQUAQEAQEAUFAEBAEBAFBQBCwMASEQLGwATNnc8U280Yg/gQ+MjISc+fOBXd+OXnypHkbboHW0duEsU54TkhgWWB3xGRBQBAQBAQBQUAQEAQEAUFAENAQEAJFA+HJr5wEgWyPQMLJ/NGjR5U3yh9//AFu0ZjtATBxB8+dO6finIjXiYmBFvWCgCAgCAgCgoAgIAgIAoJA+hBIU20hUNIEm1QSBCwbgfjeKI8fP8aff/4J7trDGCnXr1+37M5lgfXHjh3DqFGj0KVLF4jXSRYMgDQpCAgCgoAgIAgIAoJAjkNAOpwVCAiBkhWoS5uCgBkgoHujDBw4ECRUgoKCwF16SKRMmjQJFy5cMAMrzduEffv2gVs19u7dG1u3boW1tTW4+5EeuNe8rRfrBAFBQBAQBAQBQUAQyEIEpGlBwAIREALFAgdNTBYEMhKBOnXqqF1hBg8ejOeffx4RERH4559/0LlzZ4wZMwYnTpzIyOayha4dO3bgxx9/BMmn3bt3w97eHq1atcLEiROVJw+D9WaLjkonBAFBQBAQBAQBQSBJBKRAEBAEch4CQqDkvDGXHgsCiSJQs2ZN9OvXD8OHD0fjxo2VzObNm1WMlCFDhuDAgQMqLycfNm7ciB49emDYsGE4dOgQHB0d0bp1a0WcdOrUCcWLF8/J8EjfBQFBQBAQBCwLAbFWEBAEBAFBIJUICIGSSsBEXBBIDwLXrl1Tnh3coSU9ekxZt2rVqqB9o0ePRtOmTVVTO3fuVF4qjPHBgLMMlqoKcsCB2z5PmTIFn3/+OcaNG4dTp04hd+7ceO+99/Dbb7/hyy+/ROHChXMAEtJFQUAQEATMDQGxRxAQBAQBQUAQyFwEhEDJXLyltRyMAIOzDh06VMUWCQ0NNXskKlasiO7duyvS4NVXX1X2kjhhwNkuXbqogKkkU0gKqcJsdNBJk48//hg//fQTVq9ejVu3bsHDwwMffvih8jhp37498ufPn416LV0RBASBTEdAGhQEBAFBQBAQBAQBi0JACBSLGi4x1lIRuHHjBkieXL16FcWKFcMPP/xgMV0pV64cvv/+e8yaNUvF96hfvz4cHBygkylfffWVIlOWLl1q0Vsh7927V21B/M4778SRJvfv34enpyeaN2+Ovn37Ytq0aSCpki9fPosZPzFUEDAlAqJbEBAEBAFBQBAQBASBnISAECg5abSlr1mCwM2bNxV54uPjAwYXZfBRS1zyQW8L7jBDjwx6npAEevHFF+Hq6qrIFBIs7dq1UzFCuJsPY6bcvXs3SzBPqdE7d+5g165dmDdvHgYMGKB2zvn555/VFsQhISHw9vbG22+/DcZ+mT9/vlp21bBhQzg7O6ekWsotCwGxVhAQBAQBQUAQEAQEAUFAEDAaASFQjIZKBAWB1CPAZR8MOHrlyhWUKlVK7dxSsGDB1CsysxrcAvmll15SAWYXLVqkCKI33ngDXl5eKkbI77//rmKmfPrpp3jrrbeUB8vYsWPVNsmZTawQewbDnT59uortQg+T9u3bg7sOLVy4EPv370dMTIyKY9KmTRuMHz8es2fPxhdffIEaNWrAYDCYGfrxzZFrQUAQEAQEAUFAEBAEBAFBQBDILASEQMkspKWdHIfA7du31W4tly5dQpkyZRR5Qi+O7AhE9erV0bFjR8yZMwcMuNqlSxe1rW+lSpVgZWWF8+fPK++OZ4iV77/HwIEDwYC1U6dOBT1bVq1ahS1btmDfvn2KjOGypwcPHiAiIkIlXjOPwVwpQ1nWYV3qoC7q7Ny5s/Is+frrrzFmzBisWLECx48fBz1MuHsObWvVqhVoK+uRYPnkk09QtmzZ7DhE0idBQBAQBAQBQUAQEAQEAUFAEEgnAkKgpBNAc64eGRmpJq7JTTK5JSsnvh999BHoQcDEa8a1YABRLm8YNWqUmhRzKcNff/0FbuW6e/fuuMmoOWNgatuS0s8lIvQ8uXjxIhhDhMt26J2RlHx2ymeMl2bNmqFTp07gs7N8+XLl0UEMGIC1bt26YAyRsLCwZ55PBqglmaGTIEk9n3xmWTYwHvnCuiRSSKjwmb9w4YLyLGFbbJNt0wZ6l9Am2kYbaWvRokWz0xBIXwQBQUAQEAQEAUFAEBAEBAFBwAQICIFiAlCzQiW9HUhqLFiwQMVt4NaqfLvO4J/JTDKTfMPPnVVOnz6tljds3bpV7UJC3TNmzFC7svzyyy+JLofYs2cPGPMjKzAwlzYZ94MBYzmBr1ChgvI8yZs3r7mYlyV2eHt7o0GDBioAK0m5uXPngkFnR4wYoQK2du3aFXxmSXLwueXyoOeeew7Er0iRImr3Gzs7OzBxJxzmsYwylGUd1qUO6mKcFupmG2yLbTL4K22gLVkCgjQqCAgCgoAgIAgIAoKAICAICAIWjYCFEygWjX2ajefuJ+vWrQPf1Pfp0wecOH722WcgqUEvkZ07d4K7vrABBiutVasWGjdujJYtW+KDDz5Ahw4d0K1bNxU8k2/hqYfLH/j2nolv8pmXlBdAkyZNUKdOHZQuXVotz6C3hR6Qc9CgQSp2BGNJ9OvXT+1asn79ehVklPZk9+Tr66sILJInXCJCjwfu4pLd+52W/jEga5UqVcBdfV555RW0bt1aESz0CmGAWgZ15dIb7nzDZ5LPJhOvmccyylCWdUiQUAd1USd1s4202CZ1BAFBQBAQBAQBQUAQEAQEAUHA3BDIenuEQMn6MTDKAsbRYMBLEh+M2fDrr7+Ck8mjR4/C398f9vb2KF++PF5//XW1YwgDYa5evRqM60BipVevXmAsCO6SwqCeL7/8MrisgZN8Ll/gJJ9v95n4hp95FStWVEQJCRMu7Wnbtq2Kc6EvnaANa9asweTJk8HlPtTLSSsDjAYGBuLw4cNYuXIlJkyYoOJM0Hb2gX0xqtMWJnTv3j0VmJTkCXEgeeLu7m5hvRBzBQFBQBAQBAQBQUAQEAQEAUHAJAiIUotHQAgUMx7Cq1evqmUOPXv2xLfffot58+bhzJkzyuuDSxfo5dG3b1/MnDlTERXc5eSbb75B8+bNVSBMW1vbTOld8eLF0bRpU+XZwmUTy5Yti4t5QY8X2spAorSdfWBf2Ccur2AfM8VIEzdy//595QEUnzxxdXU1cauiXhAQBAQBQUAQEAQEAUFAEMg8BKQlQSCnIyAEipk9AVx6w91CSIwwUOasWbNw4sQJcNeQhg0bgvn0+uDSBe4YwryCBQvC3H4YZ4LxJujxQltpM+NQ0POFHirsE/vGPrJP7DP7bm79MMYePz8/cOmSTp70798fLi4uxlQVGUFAEBAEBAFBQBAQBASBzENAWhIEBAFBIF0ICIGSLvgyrjJ3DWGwVwbB5LKbI0eOgMs/uHyGBAN3DeGZhEnGtZq5mrhkiMt46KHCZUUM/JknTx6wr+wz+04MGIg2cy1Le2vcUpcEkU6e0H4SRGnXKDUFAUFAEBAEBAFBQBBICgHJFwQEAUMD4c0AABAASURBVEFAEMhKBIRAyUr0tbZ14oQTb17nz58fr732mtqZhLveMN6IJZMmWhcT/WVgWwb+ZNBbnUwpUKAAiAG9ORg/hMFwE61sJpmMPcNx08kT2p0rVy4zsU7MEAQEAUFAEBAEzBABMUkQEAQEAUFAELBgBIRAyaLBI1HAyTcTrxlHhLFBuKyFZ+4ikkWmZXqzOpny+++/qwC43N3n0KFDajeb3r17Y9u2bZluU0oNBgQEqF2MdPJk8ODBKpBvSvWkXBAQBAQBQcCyERDrBQFBQBAQBAQBQSDnIiAESiaPPcmSgQMHYqCWeF2kSBG1sw13tKHnSSabY3bNMQAusejcubPaJvnYsWNgYFp64mzevNks7OUOQ4xzopMnQ4cORWYF7DULAMQIQUAQsGQExHZBQBAQBAQBQUAQEAQEgTQiIARKGoFLbTWSJSRNmHjN5SpffPGF2uKXWwTb2NikVmW2lk9IpJw6dQpjxoxB165dsX79+izre1BQkFpepZMnw4YNg7W1dZbZIw0LAjkPAemxICAICAKCgCAgCAgCgoAgkDUICIFiYtxv3bqF0aNHx3mc5MuXD59++qkiTt5++204ODiY2ALLVp+QSDl79qzCrlevXjh58mSmdu7hw4dgbBadPKFnDLdnzlQjpDHLR0B6IAgIAoKAICAICAKCgCAgCAgCFomAECgmHDZu3duzZ09s2bIF3Jmlbdu2avL//vvvw9nZ2YQtZz/V8YmUEiVK4Pjx4yCJsnDhwkzpbHBwMPr164f45EmmNGyGjYhJgoAgIAgIAoKAICAICAKCgCAgCOREBIRAMcGoX758WQVA/e233+Dn54d69eph5MiR+Oijj+Dm5maCFnOOShIpw4cPVzsVxcTEYN68eYrYOHPmjLEgpFru0aNH6Nu3r5AnqUZOKggCgoAgIAgIAoKAICAICAKCgCCQfRAQAiWDx/Kvv/4CvU64BS+9Tr766isw4Ci9JjKmKdHi4uIC7lT0ww8/wMvLC4cPHwZ361m6dGmGgxMaGqp0i+dJhkMrCgUBQUAQEAQEAUFAEBAEBAFBQBCwKAQyn0CxKHiMN5YeED/99BNmzJiBkJCQOK+TN99803glIpkqBF566SUwiGvjxo0RERGBWbNmYcCAAcpTJFWKkhAOCwtTy4SEPEkCIMkWBAQBQUAQEAQEAUFAEBAEBAFBIDkEslmZECgZMKALFixQXicHDx5UsU7E6yQDQDVSRf78+RXJ8fXXXyvs9+/fr+5XrFhhpIbExcLDw9WYCnmSOD6SKwgIAoKAICAICAKCgCAgCOQEBKSPgkB8BIRAiY9GKq/paTJo0CDMnz8fUVFR4nWSSvwyUrxly5ZgbJTatWuDy26mT5+u4tCQCEltO/Rm4fIgIU9Si5zICwKCgCAgCAgCgoAgIAiYGQJijiAgCGQgAkKgpBFMX19fkDzZs2cPbGxsIF4naQQyA6uVKlVKjUm7du2UVsahGThwIPz9/dW9MYfIyEj06NFDLQOqUqUKRowYYUw1kREEBAFBQBAQBAQBQUAQMAkColQQEAQEAfNBQAiUNIzFlStX0KdPHxw/fhz58uXDzz//DIl1kgYgTVTlgw8+AIkTT09PHD16VAXxvXnzZoqt0Yuoe/fuQp6kiJQICAKCgCAgCAgCgoDRCIigICAICAKCQLZBQAiUVA7lyZMnwXgbt27dQtmyZfHLL7+gRo0aqdQi4qZGoE6dOopEKVOmDC5evAgG+OWSnKTajY6ORrdu3YQ8SQogyRcEBAFBQBDIsQhIxwUBQUAQEAQEAUEgFgEhUGJxMOq4b98+MDYGhevVq6dibBQpUoS3kswQAS7poScKx+r27dvo16+f8hpKaGpMTAy6du0q5ElCYOReEBAEBIHsgYD0QhAQBAQBQUAQEAQEgQxBQAgUI2H8559/lEcDxVu0aKGWhTg5OfFWkhkj4O7ursbqtddew8OHD9G7d2/s3bs3zuLHjx+jS5cuQp7EISIXgoAgYH4IiEWCgCAgCAgCgoAgIAgIAuaAgBAoRozClClTMGnSJCX50Ucf4bvvvlPXcrAcBL799lswuCwJE8as2bp1qzL++++/F/JEISEHQcCECIhqQUAQEAQEAUFAEBAEBAFBIBsgYJUN+mDSLvTt2xerV69WbZA4adu2rbq21AOXIU2bNg3Dhg1Dz5498cUXX6B169YgwZBYnzZu3KiWvowePRpz5szBqlWrwN1tbty4kZi4WecxuCyX6nDXpFGjRqFz585Cnpj1iJmPcWKJICAICAKCgCAgCAgCgoAgIAgIAkKgJPMMDB06FEeOHFES/fv3B5fuqBszPgQHB2PLli0g8ZGYmVOnTsXKlSuxY8cOnDhxAtydJjQ0FAyimpg8dR0+fFjpXLx4MVh/yJAh+PLLLxMTN/u8V155RS3F8vLyyknkidmPixgoCAgCgoAgIAgIAoKAICAICAKCgLkjIARKEiM0efJk/Pfff6p04MCBYCBSdWOGBwZIXb58uQpw++6774LeIuPGjYOfn98z1nLJymeffYYePXooLxR6oyxbtgxcpvSMsJbB3Wu40xC9Neh98+qrr6J27drgLjda8TO/jC9Cj53E2n5G2OiMjBWsWbOmIlEaNmyIESNGZKxy0SYICAKCgCAgCAgCgoAgIAgIAoKAIJAtERACJZFhXbhwIf7++29V0qlTpyTJAiVgzMGEMiQrSIjMnDkTJ0+eBIOmktxgYFRPT89nWq5WrRpIsjRp0gS85i5CyQXDdXZ2Rq1atdC8eXMw/gsJmEGDBikC4hnlWgbji5CMIdlCWXqtXLt2TSsxr99ixYqBy7PMyyqxRhAQBAQBQUAQEAQEAUFAEBAEBAFBwFwRMIpAMVfjTWHX+vXrMW/ePKX6rbfeQqtWrdS1uR4cHByUaS+99BLodbJgwQJFbjRr1kzlZ/aBcVXKly+vmj1//ryKm/LVV19h6dKlKk8OgoAgIAgIAoKAICAICAKCgCAgCAgC5ouAWJY0AkKgxMOGAVYnTJigcl588UV06NBBXWf1gcthlixZgsuXLz9jCmN6rFu3Ti3fKVeu3DPlmZ1B3MaOHYs///wTX3/9NapWrapMCAsLU2c5CAKCgCAgCAgCgoAgIAgIAoKAIGBCBES1IGAyBIRAeQItvSUYO4S39evXVzvU8Dork6+vL0aOHAkuh5k9ezYmTpyYleakqm0PDw+0bNkSw4cPBwmejz/+OFX1RVgQEAQEAUFAEBAEBAFBQBDImQhIrwUBQcBcERACRRuZe/fugV4T3MGmRo0aYOBULTtLf9esWYOOHTvi33//VXbkz58fX3zxhbrOLgfGUmE8lhUrVmSXLkk/BAFBQBAQBAQBQUAQEAQEAUFAEBAEsikCOZ5AiYqKwvjx43H16lVUqFABgwcPzvKhZryQ3377DaGhoShRogQGDBiAWbNmoWLFilluW0YawPgtJK2mT5+uyCEuocpI/aJLELAUBGIeA4/CgQchwP2HgG8QcCcQuOkPXH8AXPUDrtwDLvlKEgzkGZBnwDyeAX4m8bOJn1H8rOJnFj+7+BnGz7IQ7TONn22W8jmc0E65FwQEAUFAEBAEEkMgxxMoM2bMwOHDh1GyZEkVR8RgMCSGU6bmlSpVCpUrV0bnzp0xadIk1K1bN1Pbz6zGGHB24MCBKFCgAG7evKmC39L75+FDbQaZWUZIO4JAFiDAScWjCMBfI0w48eBE5LZGmPA+MBR4GAZw8hEWCUREAVHRAOtkganSpCAgCFgmAia3mp9J/GziZxQ/q/iZxc8ufobxs4yECj/bbmhE8P3g2M801jG5YdKAICAICAKCgCBgQgRyNIGyfft2cBtgFxcXdOvWDd7e3iaE2njV1atXV7FPuHWw8bUsU5JbLk+bNg3t27eHg4MDDh48iHPnzllmZ8RqQSAZBCI0EoSTitsBgM99gGe+peXEI5lqUiQI5FAEpNvZBYFwjQgOfATlVcfPvlvaZyA/C0m8ZJc+Sj8EAUFAEBAEcg4COZZAYYDWuXPnqpFmgFMulVE3mXgICQnBxo0bERGhvYrOxHbNrSkbGxu89957oDfQJ598glq1apmbiWKPIJBmBLg0h27tN/yglujQ8+Tx4zSrk4qWgoDYKQgIAs8gwM++UO0rD8ljLv25GwgEhz8jJhmCgCAgCAgCgoDZIpBjCZR58+bh9u3beOGFF9RuMZk9QhcuXMA333yDcePG4e+//zZ585GRkbh79y5Onz6N//77DytXrsTvv/+OUaNGoXfv3vjyyy/RunVrlXjNPJZRhrKsw7rUQV2mMDhPnjxo06aNKVSLTkEgUxGIjgH4xpXLc7g0h27tlsaZZCpg0pggIAjkSARInpBEIZkiXik58hGQTgsCgoAgYHEI5EgCZc2aNdiyZQs4YW/Xrl2mDxq9ThjfhGSEp6cnGjRoYBIbjh07hjlz5qhYKq1atcKnn36K7t27Y+jQoeCymWXLlmHr1q2g3I0bN1TQWgau5TXzWEYZyrIO61IHdXXp0gV//PEHzpw5YxLb4yu9ePEijhw5Ej9LrgWBlBDIkvLIaKggsJwMcM2/LM/JkmGQRgUBQcDCEIiIivXQ42cnCRV6qVhYF8RcQUAQEAQEgRyCQI4jUK5cuQJ6n3B8SZ4wgCmvMystWLBAeZ2wvWrVqmHy5MnIqNgrPj4+oLcItwd+5513lGfJ4sWLQW+X0uWqoHrt5/H8S6/h1VYf4J2POuKTjj3xzQ+D0evniRg0di7GzlipEq+ZxzLKUJZ1WJc6qItxSv78808VO4bLb0aOHIn169eD5Av7lpGpX79+6Nu3LxYtWpSRas1cl5hnaQgwcCI9TnimB4ql2S/2CgKCgCBgDgjQK+VWAOAXLMGzzWE8xAZBQBAQBASBpxHIcQQKyZOgoCA0a9YML7/88tNomPiOu/3Mnz9ftfL+++9j2LBhyJ07t7pP64GEED1EuByoU6dOyrNkz549YHyVshWr471232D4b4vwfZ8R+Pzbfmjzybd4/e12aPzKG6hd70WUr1QThYuVgodnPtjZ2avEa+axjDKUZR3WpQ7qGjF5Cdp+0Q2Vq9cFd835999/MWHCBLUUiN4106dPB21La7/i16M+e3t7MGYN+xq/TK4FgaxGgF4mXKZz/yEgxElWj4a0LwgIAtkFgYBHAEnp4LDs0iPphyAgCAgCgkB2QCBHEShLlizB3r17UahQIdD7JLkBNEVZwYIFUbVqVfTv3x9cCpOeNu7fv49Zs2aha9euyuvk8uXLsLd3QNWa9fH+E9Lku55D0ajJ63B2cU1PU4nWdXJyQd2GL+OrLgNAMuWTjj0VIePgkEt5vKxYsULZRhtpa6JKjMzkEqexY8eCy53oYTN69Ggja4qYIGA6BBgMkYEQb/kDDBRrupZEsyAgCAgCORMBLu25GwQwEDeXSOZMFKTXgoAgIAgIApmBgLFt5BgC5eTJk08t3fEFtgZlAAAQAElEQVTw8DAWowyT8/LywvDhw1GvXr006wwPD8fSpUvRRSNOeOZ9xaq10a5DD/w8Zg6+7PwTGpqINEnKaJIp9FQhifLz2LlqaRBtom20Mb6tSelIKZ+7JI0YMQJOTk4qfs3MmTNTqiLlgoDJEAgJ196MBgD+IYAEhzUZzKJYEBAEBAGFAANx0xuFSyRVhhwEAUFAEBAEEiIg95mEQI4hUDiRj46OxhtvvIGGDRtmErwZ2wxjjHTp0lV5nvjdv49SZSvhs6/7oFO3QXiuQROTeJqktgc6mUKbaBttpK2zZs0CbWcfUqtTl6cHz5AhQ+Di4oLChQvr2XIWBDIVAZImdwKB8MhMbVYaEwQEAUEgRyPAJZJcKskA3TkaCOm8IJBtEZCOCQKWgUCOIFB2796N/fv3I2/evGDskcwamh07dmRIU7t27UKvXr3AGCM+PldQqGhJfPhZF3TpOwo16jTKkDZMoYS20UbaSptpO/vAvrBPaWmzbNmy4FIsxrBJS32pIwikBwG6knPZTnp0SF1BQBAQBASBtCMQ+AjgZzGXUaZdi9QUBEyAgKgUBASBHIFAjiBQ1qxZowbz9ddfh7u7u7o29YFLTBgkljvVpKet6dOnY/DgwTh+/DjyehXA2x9+hR8GTED9F5qlR22m1qWttJm2sw/sC/vEHYgy1RBpTBBIIwJ888ntNSWYYRoBlGqCgCAgCGQgAvwsvuEPREVnoFJRBYFAEBAEBAFBIGUEsj2BQi8Q7n7DJR8kUFKGJP0SGzduxPLly1W8jueffz5NCgMDA8HlKgzGamtnj9dbt1PEyYvN3oS1tXWadGZlJdpM20mksC82Njb4+++/0bt3b/j6+maladK2IJAsAqERgM99gMEMkxWUQkFAEBAEBIFMQ4CfyVf9gPCouCblQhAQBAQBQUAQMDkC2Z5AWbt2rQKR5Imjo6O6NuXh0KFDGDdunGril19+QdGiRdV1ag6XLl1Ct27dsXPnThQsUgJfd/8Fr77xARydnFOjxixl2Qf25asuA+HhmQ/Hjh1Dly5dsG/fvjTbe/ToUXz88cc4ceJEmnVIRUEgMQQYsPBWQGIlkicICAKCQEYjIPrSgsCNB0BQaFpqSh1BQBAQBAQBQSD1CGRrAuXff/9VE/RSpUqBBErq4UldjStXrqjlNqzVt29flC9fnpepSnv37sW3336LW7duovpzDRV5Urpc5VTpsATh8pVr4psfhqBYyXLw9/fHwIEDsXjx4jSZ7ufnB26VPGjQIHVOkxKpJAgkQIC7PjBgYYJsuRUEBIGkEJB8QSCLELj3EGBslCxqXpoVBAQBQUAQyEEIWGXnvsaPfWJlZfqukrAJCwtDq1at0rTTz4IFC/Dzzz+rIWnWqg0+/6YvXN0yf7tlZUAmHLzyF0KP/uNQpUbsts5z5swBtypObdNNmjRBrVq1EBwcHIdfanWIvCAQHwG6hvsGxc+R65yAgPRREBAELBcB7s4TEm659ovlgoAgIAgIApaBgOlZhSzCYdOmTTh16hQqVaqEzNqx5e2338Z3332HTp06pbrXjAUyf/58Ve/jL7uj5dufqOuccOjwfX+80LSl6uq2bdvShB939uEuSxcvXsSUKVOULjkIAmlBIOYxQJfwtNTN4jrSvCAgCAgCORqBO4ESEyVHPwDSeUFAEBAEMgGBbEugxPc+yQQcVROurq5o0aKFuk7NoXnz5mqpEet0/2ks6jzflJc5Kr378ddo36m36rOPjw+Iibox8uDs7Ky2eqb46tWrcfLkSV5KsigEzMPYu9oXcI1DMQ9jxApBQBAQBASBVCFwOwCIiUlVFREWBAQBQUAQEASMRiBbEijr1q3DuXPnULNmTbzwwgtGg5EVgp3ieauMmLQYxUulPm5KVthtijZr1n0Bv4ydF6eaXjlxN0ZcVKxYEZ98Euu58+DBAyNqZLCIqLN4BPyCgUcRFt8N6YAgIAgIAjkWgWiNPLmtEeE5FgDpuCAgCAgCgoBJEciWBMquXbsUaC1bxi4LUTdmeGC8D3pb0DQSB07OuXmZZckcGnb3zAsSSbSFO/QwLgyvjU1t2rRRS3gaNWpkbBWREwQUAgxAGPBIXcpBEBAEBAFBwIIRCIsEJI6VBQ+gmC4ICAKCgBkjkJ0IFAXz9evXcejQIeTPnx/PPfecyjPV4erVqxg9enSadn7hjjOM90Hb2nfqDRIHvJYEkEjiUiZiwbgw3JmI18amYsWKGSsqcoKAQoCBBxmAUN3IQRAQBAQBQcDiEeBOav4hFt8N6YAgIAgIAoJA0ghkSYlVlrRqwkYPHDigtHP5jsFgUNemOowcORJbtmyJi19ibDv79u3DnDlzlDiDp3LpirqRQxwCXMrEYLrM4M5Ely5d4qUkQSDDEXj8GPAXz5MMx1UUCgKCgCCQ1QiQQKE3SlbbIe0LAoKAIJA4ApJriQhkawLFlAPCOCuXL19Gvnz5UhVnxdfXFxMmTFCmValRDwyeqm7k8AwCDKbbrFUblT906DAEBsqiZgWGHDIUAZIn4ZEZqlKUCQKCgCAgCJgBAo81G2RppgaC/AoCpkJA9AoCORCBbEWgMJ7I0aNHkTdvXhVA1lTjGRERAS4tof6OHTvCxsaGl0alsWPHwt/fH8VKlkOH7/sbVScnC7V8+xNUf64hbt26id9++y3VUEybNg3ffvstQkNDU11XKmR/BPhmMsBMXbzXHwnGkGX30G32HZOmnvPuYtK6B7jpJyxS9n/ipYeCQM5DgEs0A+UrQM4beCN7LGKCgCAgCKQWgWxFoOzfv1/1n8t3bG1t1bUpDv/8848iQSpUqIB69eoZ3cTkyZPVch8Pz3zQl6cYXTkHC77zUUcULFICO3fuxPTp01OFBEk1Lv9ZuXJlquqJcM5AgN4nj82wq3/tDcLGo8Hwexhtcuuioh/j0p0IjFnth+2nzJRNMjkK0oAgIAhkZwRIlEeZ/uM0KyCUNgUBQUAQEAQyGYFsRaDEj39iShzXr1+v1H/55ZfqbMyBOwP9/fffylvlg/ad4ZW/kDHVREZDwNXNAyRR7OzssWLFChBLLduo33fffVfJ/fXXX+KFopCQg44A30g+CtfvzOu880xsUJaWtVwwtr23SdPQj7zQoqaLAmDV/odYujtIXctBEBAEBAHTI5A5LUTFSKyrzEFaWhEEBAFBIPsjkG0IlIsXL+LkyZNwd3cHPVBMOXQffPAB2rZti3LlyhndzOrVq5Xsq60+RPnKNdW1HIxHoHS5ynjl9fdVBR1LdZPCoUaNGihdujSCg4PBuDUpiEtxDkEgUnsTyeCC5tjdwEeacZphTg5WeLGyk3Zl2l8HOwOaVnHC503cYWttwJ5zjzB5/QOERmgzDtM2LdoFActHQHpgMQgEhQLBZkqaWwyIYqggIAgIAoIAsg2BEn/5Tq5cuUw6tC+++CI++ugjo9ugx8rx48eR16sAGjVtaXQ9EXwaAWJHDIklMX26NOm7Nm1iA9GuWrUKj7nlStKiUpJDEAh8BESbKT+g22VnY9pdxBIOdcUi9uja0hNuTta4eDsCY1b54X5QLJmTUFbuzR+B6KgohD5KeUmW3pOYmBiEhWr/MfSMLD6n1v4sNleatxAEJKCshQyUmCkICAKCgBkjkG0IlMxavpPasQwPD8fKVbHeJ42atISjk3NqVYj8EwSIHTHkLTEltrxOKdWvXx/e3t7gDkhXrlxJSVzKszkCdOWWt5CJD7K3uw26tfJEkby2eBAcjbF/38f5WxGJC6czNyI8DJwkJ6eGMimQnslVz9FlO7etxaBeX+DmdeM+83ZvW4dfenfAnZvXTI5bZEQEAvz9wHNSjW3dsEKz58tMsScpGyQ/+yHAHdcYVDb79Ux6JAgIAoKAIJBZCGQLAuX27ds4e/Ys6Hli6uU7qR0YLje56nMFhYqWFO+T1IKXiDy9UIglMSW2iYgkmvXdd9+hdevWKFGiRKLlkplzEAgJMyfvE/PD3dnBCl1e90TNkrkQFvEYUzdk/A49h/ftQM+v38Nvo/om6iVB0mTD6kXo/lVr/Pn7uBSJFsjPMwjQ++RhUADu3b31TFliGVcungEJq/Dw0MSK053HMT1xZC8G/vAZun75Bn7s0hbdOryJwX2/wrnTR5/RHx0dBWW/r3H2P6NAMgSBJBAQAj0JYCRbEBAEBAFBwCgEsgWBcvnyZdXZUqVKwcUlNhiiysjiw/3797EqnveJtbV1Fltk+c0TQ90LhdgSY2N6xVgoqQn6a4xOkQFggSDIl2fjBu2jRq6oVtxBCf970vilIKpCggMnw3OmjsSfs8bjwX1frFkxH1FRkbh47qQ2eT6SQBq4cPY4Nq5ZopbcHTu4GzeuXXpGRjJSRsDa2gZ29vYpCpI4eeDnC2sbG9japSyfosJEBI7s/w+//zZUG/+7KFmmIuo2fBklSleA7+0bmDKmP0iqJVJNsgSBDEcgOAyIiMpwtaJQEBAEBAFBIIcgkO0IFFON25YtW9CxY0e1DMTYNugh4ed3H6XKVkL9F5oZW03kUkCAWBJTYkuMUxBPtlgKcxYC3HUnLDJn9TkkPAbD/7qP37f4p7rjr1SLXXJ4wy99sw0rK2vY2zuoSfLalX/A985NlK9UA8w/e+pp7wOSLf9t+Qf8KVuhGkJDQ3A7E5aVsL3slLgUhzuXOTml/FKBZFZYWKgiWxyNkE8tTvSG2bJuOWxt7fBdr+Ho2m802n7RTZ2/7z0C9g65sH71QgQ/DIpTzSU+Dg6OyO3qHpcnF4JARiEgRHpGISl6BAFBQBDIeQhkKwKldOnSJhvBv/76C1evXsX169eNaoOxNughQWHdY4LXGZxyrDodU2JMrHMsENLxVCFgCV+anexjP5Zz54o9p6qDiQjvOfsIvoFRaoedRIqTzdID2UZGP05WLqVCg8GAshWrIVybpO/9bxPyeRfE6+98Ajd3T9y+4QNO3nUdnPifP3McpctWxvMvvQaDwaC8FvRyORuPAL1PjCFEIiIiEBIcBHePvHDI5Wh8A0ZK3vO9BaZS5SqjROnyT9UqUaYiqtVqgAd+vrivybGQy30eBT9UtuR282CWJEEgQxGgF0r6PtUy1BxRJggIAoKAIGBBCGTMN/Q0dzhjKjL+CTVxCQ/PGZ3u3bsHLhOys7ND1apVjVK/adMmRESEo2LV2qhRp5FRdUTIeASIKbElxhs3bjS+okjmWAQiogF+aTZ3AOxtDfjxnbz4qlnKE8dDl0Jx7X7yLjU7NQKFfW5UwYmnuHTkShh8fJOvGyecARcenvnUhJiqSpevigIFiykixf/Bvad2f7l4/iQehTxUn5sennlBLwR6rLBeYomeCgtn/4puHd5Cl89b4ejBnYmJYefWNRjcpwPYHgUCA/wwddxAfPdpCxWHw+/eHWY/k7g7zZEDO5UMZX8d3vspwid+Bcoe3POvivPx7SfNlT0rFs1EUKB/knUYSJcBU3/s+jH0OkvmPew0pgAAEABJREFUTVJkU3zd+rUx/aUXT3h4GPQlOSSulsyfrDDq3P41TB79E+7H62+k9reKdtjZ2cPa6tmlpixLjY1I8PM4JgaPYx6jaIkysLa2earUYDDAXRtn7gDEvrEw9FGwIlzcPPIgVy4nhcWiub+BtjNmSlJjReLl8oXTGDu4u5L9pfeXceNNvfETZc+fPoYxg7qqcSL2SenmszJ/xhiFH+X6dP4QB7Rxpo74OiM1Imrr+r8woPun6rni88Jla8QvvpxcZz0CkRby9yDrkRILBAFBQBDIaAQsX5/FEyj0CAkICICHhwcKFy5skhHZuTP2C3mDBg1gY/P0l7+kGjx58qQqqlXvRXWWQ8YjULPOC0rp8ePH1dmYg6+vLwYMGIDz588bIy4y2QgBBo99bCH98XCxhoNGpCRn7rI9QfhzRyCW7v7/soeE8gcvhiLoUQwKedqiWD7buOJH4TGYvy0Av67xw1GNSIkrMOGFwWCA+qedy1WsBls7O7U8IzQkBIH+91XLnICePLIPbu55UKJ0BU1Gm9Brn7n0jmCZEop3uHT+FEb0/xa7tq2DlZUVqtSoB2cXt0TJiuDgIK2dBwgKeIDQRyGYM2UETh8/ACdnF9y9dR2b1i6Lpzn2km0unD0BsyYNVTIFChVDuUrVFeFDsiRWKvbISfLCOb9i7rRRCHhwHwWLlIBHnnzghLqvNuGeqBEvbDdWOvbI+9813X8tmK52pKEnhlf+QvhPI3tWLZmFhBN0Y/sbGRmpSCi2Eh72CDMmDsaOzX/DTsPcycUVZ04ewqzfhsYtmSFhFREermGRW8PcjtXiUmptjKuYyIVOkMQvIm4+F89q4+aqCDWWUc7f7x7cPfKCJNDSP6YoAszGxlbtypPYWHE8Nv69GOOH/gCSKB55vFCpWh0VgJhtUK+eeL9AG9eJI/vg6pXzyOOVH881aKLaC02wlfM1nwsYPagb9u/aoj2XnqjxXOwLkT9njsP5eMFv/TRCasTA7/DXwhl4+DBQLd1Vf6MeP0ZkVOYRlXof5ZwyApZAqKfcC5EQBASBTEdAGszxCFhZOgL0DGEfypQpw5NJ0uHDh5XeunXrqnNKhxs3buDChQtqXXeFKrVSEpfyNCJAbO3sHZR3kI+Pj1FaLl68iP3792PBggVGyYtQ9kEgNBvNYUie7H7iWfJKVackB0kP/vpS5adlHO2t0LCCo6o3TyNSMotEYYNOzrm1iXIhXiKvd0GN7HgEemgwI0AjUm7d8FG7ltErgctPuAwlgh4SMdorYwo9Sdyed6ZGDJBcadaqDYb9uhAftO+MFdoEdvSgLnE6n4gr0sRgZYDBYIW/l83RJtln8N7HX6PnwInaxDiPRpBcU7vQ6PIkL1YsmoE9OzZq9hZEr58nos/gyUq2f/dPoMdp0eUP7NmKvZps8VLlMWDkTPT5ZRL6DZmK+i+8CpI77GOYRmbo8tS/4Z/FOH54D+pok/fB4+bji+9+xPd9Rqj+s3/0ItHleW9sf21tbUHsoP3Q/ssa0fRB++8xbOIiDBn/hwrgSn3XfM5rEkn/ptbGpDTRFo5joL8f6B2jy1H/3p2bcfbUEZQoUwFe3rHPBZ8DEjcFChfDhTPHcXDPNoVRjwHjFclx89plRWLpenjmePzz1zxFAn3d/RdtDH5XhNqwn77B8gXTniKjzp05iv07t6BkmUoYrOHx49BpaNehB77pMRiFNOKL+pgYk2XR7IkI0wi3z7/ti5+Gz8Bn3/TBZ1/3VmN65dJZiqlEUodEXIs3P8KoyUvxfZ+R+LRTL3z0eVc4OORSMnIwLwTCowBLIdXNCzmxxtIREPsFAUEgfQhYPIFy/oknQdmyZdOHRDK1Dx48qEqrVaumzikddO+TKtXrwpgAfinpk/LEEXDW3qSWr1RDFR49elSdUzqULx+7/j41Xisp6ZRy80cgRvuWnF2Cxy7ZFQSSJxoXgPYvuaFyUYdEB+DC7Qjc9o+Cq6M1qhZ7VuatOrlRt0wsifLH9gCcuBqWqJ6MzuRkkiQK9TIWCifRd25d5y0uaRP9wIAHysuDSz2Ux4RGuHDZDZd4KCHtwEn4+lULEKy96X/trY/xeut2ynOC95x80wPkwf27mmTsL+W5DMjR0VnVObRvB2o81xD1GjWDlbU1DBqY9GCIeaw9KLFVNILlNPbt2oK8XgXBCXmhoiVVCYmHmOhoZSttZ2ZkRAQO7d2uSIv3230Dd898zFbeE01bvAOX3G6g/UFa31SBdqDHwiGNGChRugLeadtJ2Q/tR9kRE6Nd/f+X9qemv8SOQXtDgh+qPlStWR91n28Kg8EAkjkVqz6niIyb164guZ/U2JicHhdXd+TJlx8+GuHA7amJFWPhTBzRB4vm/KrwevuDDgov6uHWy+yzu0debPh7kSpv8VZb5MnrrenxRmCAn0a8hVJUpfu+t7F57TKFf4fv+4PkusFgUFs4h4eF4vrVS2oZkBLWDvRAidEIudLlKivPFy0r0V96KF2/ehEvvdoaVWs2UPhRkPV5jp8iw8M0osQRpctXjetH/HK5Nj8EorX/ZuGR5meXWJQiAiIgCAgCgkCWImDxBIoe/6SMCT1QatWqhUaNGiF37txGDZY+Oa9QtbZR8iKUdgTKVayuKuuYq5tkDu7u7ihRogRCQ0OhPzuQn2yPQGiE9qbx/3Njs+rvg+BohEUYZ9y6w8HYe/6Rsr/tC0mTJxTYfiqEJ7xQ0VGb+KnLZw7vNciN+uUcQYJp9tYAnL+lAfWMVMZkkGx4rL3vdXX3VN551KrHRblz86ryEDh36ojyIChVphKLYWtrD2eNQFHkQ+ADlceDHmi2jDZZ5eTWYDAwGzevX1aeJ5TXSRkWkOAgueLqkQdcisE8EhtcHsLrhIm2Ui4qMhJvf/glPLWJO2XCtMk4SQBeMyhq6KNgXiIk5CHu3rkB7wKF4akRBSrzyeHKxTPKJu4m5BeP1OEWziSGuMwzl6MTSJzcuHYZc6eOxK3rV1BRIzlINlFNavvLOtYaMUTyIDz0Eeo3fhWJ9ZUkBWWTSqmxMSkdzGc/8hcqhodBAVi78k/MnjIcf8wcq7arZj879xoahzHluesSg9nevX0dVy+fR+OXW6lyehy6unki/rIvyh8/slfFOqEnEj2AmMcx5PPEa5JpbJvXTKXKVkaZCtWwTiPh+nz3Af78fZwizOITI8SGsW9I9lWrHUue8Dk6vH8H/pw1QSO87FGhci2qU6lhk5awsbXFr8N7YVCvL0CiiHFmaIcSkINZIkAvlMw3TFoUBAQBQUAQsGQELJ5AOXfunMK/tAl34Pnll1/Qp08f1Y4xB91jhW/BjJEXmbQjUF17i8zaxhIolK1UKXZyduzYMd5KygEImOvynfDIxxi89B6mbfw/OZDccJy7Ga6KSXqUL2SvrhM7cNed09fDYW9rQL2yjomJxOU1reKEonlt1f2F27H61U0GHwL8/ZQXBifA9I6gepIpDBLqe/cW7ty6piax3vFICFs7O0VIhD4KAZd/sA4TA82GBAehdv2XtImsHbMUAXPmxGEYrKw0wsgAn8uxfxtYSOIjMMAPj2NiQEKjWq0GKFC4OIvAyb2rNilXN08OJFsunT+pyRRTsVieZMPP97Zm53VYW9uAMTrYJ5ZZa2SFnZ29ChweEx3FLJVo985/10KfRF/VyABVoB0C/GPjvjBgLAOTMkDq8J++AZeFtHznUzR5tbUmFfub2v6yFpdH8eyl4VnwSV95z3TtygWe1NIkXijMrGJJKN7rKTU26nWSOhcrEesl2vzND/H5t/3wXc+hGDV1OTp2Hag8TOLX45KZmOho0Eslj1d+6J/zlPEuWER5z0RExD6rkREROHP8IFzdPFC5Wh2KqMQlU9d8LsBaGysuxbnne0vl80DCist1uvQdhdLlqoAeSQw8y+CwJzQyhjKRGnnG2DB8Fob07agC/Hb98g3MmjRMxZL57Js+KFL8/zv/FStZFgNHzcJHn3dRBOGaFfMxsEd7jPmlqyJ3kJ1+slFfxAMlGw2mdEUQEAQEgUxCwCqT2jFJM4xnEa19ySpYsCBcXFxM0kZqlZ45cwYPHz5EZVm+k1ro0iTv7OKKshWra2+AQ2AsIaIv4zl16lSa2pRKloeAuS7fCQmPUWAGhcae1U0yhw8bucLJwUot4Zmy/gHCNQImMfHtp2K9VOqUzqVIlMRkmEeiZcxqP1y9F4kieWzRtIozs02auITEYDCoNpydXZXXBj0sOFl+4Oer4lKQ1FAC2oETbxIQ9IbQbtXvg/u+oIcCyRaVoR1u3fBR8USqa+QIvRAunDmGwHhLZjQRRaowr2qt+opkYZ52oZa1qOsnB3qwkPzIm68AcjnGYkIbdm1bpySavvYOSOCcPXVE3fNzqGSZSrhx9RKW/jEVXKKyY/PfGDHgO5CseOO9z0CZa1fOPxVnhX1gnAwSCu079VYxVkb8thivvP4e4nuMPEhDf70LFFG2FdWIC8YgUTfagUuZ9u3cDC6PKVIslgDI7eqh8GSfSEhoYnG/xtoYVyGJC2+NyKEuAwyoXvt59bkdf5z1ahHhYdq4+SkyiiQIY8jkdnXXi7XxcFJlukdJZGQ4GCCYQWO5VEoXPHpgJ+5phFfjV97QCA97HDu4O47Iogyfw1JlK+GL7/phtEbkdO49HI6OTlgybzK4JIgyTMTv2x+GgOPDGDWDx83Hj8Omo2yFZ5f02jvkQt2Gr6h4OaOmLMNbbb7QnonLYJDg6HjEGvVKMg8EzPVvg3mgI1YIAoKAICAIJIaARRMofn5+qk/58+dXZ3M4HDp0SJlRtWZ9dZaD6RHQsT5yJHYyk1KLNWrUQJ48eVCyZGxMg5TkpdyyEeDyFHN7y3hNIyy4xGbHqdhlNqERMdhwJBi7zj5ScUuSQjyfqw2+be4BJ3srtX3x1A3PkigkZbj7DnW8UNGJp0TT3YAo/Lb2AULCYpQHSqdXPZIlWxJVks5MWzs7lNQmsaGhIdi2cRXs7B3A7cnjq81fsIjaypZLZ+hJwjJ6ENBDITIygrcg2bHsjylqYt2oaStU0ybod2/fwJ4dG1S5fmCdPPm8UbhoKT0Ltra2IMFAkiL0yZIcWzt7RWBQf0xMNPhzZP9/2L19A8qUr4LnX2yhvDcYuJT1DAYDXn3jA7VN74HdW9USFW4bTAKAMVEon9erALiE59Gj2DGn9wLJihvXLoMeMTXrvoCChYurdrn0g4FwufsM207QX6P66+buqUgRElDUQQLozMnDmDiyL4ICH4BLmPI8WW5EIsPVzVN5SoTFC3SbGhvZRnKJY8tddEjgJCfHODRczkQZ1wReJcwjjvQq0b15rKxtQO+fqKhI6GNFL6O1K/9E4SIl8WKzt5SnyOF9OzQy6zxVPJNIpvCZcPfMC455REQ4iAmXHdEzysraGhwfjpObRx5V/9ih3eDuSvoyIZUZ70AypUTpCsobhYRcDANuxCuXS/NAIGPn8psAABAASURBVDIaiIoxD1vECkFAEBAEBAHLQMCiCZTg4GCFsrOzszqbw0FfvlO5Rl1zMCdH2MBgkOyovlsSr5NLjGUzf/58fPLJJ8mJSVk2QYDxT8ylK/svhGLQknsY/48fVu1/iB2nYz1FwiIeY8PRYCzfE4RRK+9j2PL7SGpnHC83G3zbwkORKPQcWbgz8Knu7dFImMjoxypwrLuz9VNl+g3Lp2jkS/AT8qRjs8wjT7wLFtHNUGcuu3Byzq2WZXCyX+SJV4Qq1A4FChVXE2ASDTc1skHLAmU4yV63cgHmTR+NYT99DXqovPLae2rJDT0cvPIXwr8bVmqT5guw1ibAnGSzbqlyVVRQV14zWWsT8KIlyoDLVbgzC4kGBv/2zl8EJG3+mDEWk0b/iDlTR4DBYd98/3PQe6PO8y8rT4V1qxco25nX7cex4A489Cjp/tNY0Juk3gvNlNeEZx6vp2J3lChdESXLVMTWdcuVbhIvO7euwYRhvTCo5+fwu3cXteu9RBNT3V96O+gxXEgccPeeft9/hEmj+uFhoD/Yh4ZNXle6eaBnSMEiJUDSicTPwtkTQLxTYyP1JJdIUtnZ2ycnosqsrawVIQLtp4RGQHjkyadd/f+3QMFiIDl08ug+0JuIy8FIPJGYWTTnN0yfMEiRRKzxTtuOSrZhk9cUMbJqyWwVfJYxTwb3/UrFKWGsEuIz8IfPcOHsCVSq9lzcbkD1GzUDSZ+ZE4dgzV/zlWfRWo2Y+Vkbnxm//gISLEWKl9EIKX/80rsDpo4dgO2bV6tdf8YP7anGknFo6ml6bO3saJIkM0TA3Ah2M4RITBIEBAFBQBCIh4BVvGuLu9QJFBcTLt/hdsTGAhMZGQnGZCmtfUHnF3Bj64lc+hBwdnEFMedYcQzSp01qZzcEMjxIYBoACo98jGkb/bFIIzsCQqKVhuL57FCnTC517WBnwPPlHVE4j626vxcUhXnbAjD33wBEaWSIyox38HpCorjkskLC0BU7NQKFosl5n7DcymBAcS87dMwk8iRvvvwqQCzbjp8KFC6OmnUawWAwoM7zTeNimugytnZ24ASYAT6vPolrwuUTL7/2rkaanFBBYRnj4vW32ymvCoPBoAiO1976GJER4aAHAT8jKlWvC2uNLKlU9dng3rXrvYg8+QqAHitBGsFga2eHN9t8DkcnZxzY8y/OnDiEQkVK4qsuA1QwU9rW8KXXwCUgt65dQUR4bDwOejLk9SqolqhwGZGt3f8nzd4Fi4CeDQw4y/r0cPik4w+oUKU2SHLMnTYKi+b+BnpP1NLs6TlwAhhXg7Kp7a+VRkLk0mynR8bpEwdx9OAuPAoJRq26jdF70G9o0vztZ5YtvdziHYXBkf3/afK7QW+d1NhIO5NLJCIcHBxhrZFZycnZ2tmBO9lYWVurpbDW2pjFl3d190RNrR+MiXP/7i313DB4bJFipcAAr8cP7wGX/DBGCceAdStXq4ta9RqrXXmCgwJQvnJN0HPo7+VzwUR8rKyt0fqDL/F+u2+hL5+iBw718DlgwNnZU4Zj7Yo/EB4epmQ7dhmoyDH+vS9RpgJOHT+ApfOnKOLuEmPoFCqmdnCKH8OF9kgyLwTM4W+EeSEi1ggCgoAgIAgkh4BFEyiMNcLOOTs785ThafPmzejcuTMWL15slO4HDx4oOWcX43brUcJyyBAEdMz1McgQpdlUSU7rVkwWu2dHRD3GxLV+0APAkjQZ1tYL373mgZerxn525bKzQuu6udG1pSd+bpMPeoDYYz5hmLz+Aagj4bh5aSQKZds1dosrIlETGv4YxfLZqhRXkODC1tqA/u/lxXctPGBva0hQappbejgwyObLLd59qgGDwYB32nbCiEmLVVDYpwqf3FSr9TyGTVyIF5q2Ujmc4L7W+mOMnLIMQyb8iVGTl6JZyzZxE18K1ajTCMN/W6R0GgwGtHrnU03HAnDXF5bHT9xlp+/gyej580QVjJRlBbTJb7+h0zD01wUYqenv+fOv8C5QmEUqcVnNtz8MRdcfR6tJNDMvXziNbRtXKo8U3idM0dFRcWQLy1zdPFUQ1bHTV2Lw+D9UW2NnrES7Dj1AbxfKMKWlvy3f/gRjpq1QeonDuJmrwHgr3hqRQ50JEzH4cehUhSfjfJA8oIyxNlI2ucTP6G4/jUWbTzsnJ6bKuLxouDbeDBKsMuIdDAYDSJYNGjsXJcpUVCW0sXPvEWq82dcBI39/KkYJ8fvwsy74acQMjSTKjxrPNVLPDJ8d4j562l8Ypo0zd3SytbND/B+SV3xu+QxQlueEstT/kaafQXEpQ73jZ67WnqdfUaZCVUXyxNcp1+aFQFb/jTAvNMQaQUAQEAQEgZQQsEpJwJzLTe2B4uPjo7ofHR37xljdJHPQY7I4ubgmI2XeRQzESDdkvpXjG18ztDZRk3TM9TFIVEgycyQCjIGSlR3nspxbD6JU8Ncvmrrj/QauyZIW9Cr58mV3fNAwVs7HNxIL/nt6mU5S/SEZ0q2VJ756xSMpkSzNJ+nAyWZCI6ysrODo5JLsRDOxuvSQcHXzeIo4ia/bzt4hTmdKbdja2Wk2OMevrrw06M3g6PR0vi7EvtCzQr/fsflvcNcdenvoefHPBoMB1tbWSPhja2cHLkthW7QzYbl+n5r+so6tXaxeZ+1vksGQMlHG/hBPWzs7Vn8q2drF6krJxqcqJbih/bZ2z+pOIKZwd3RK+nkgRgnLDQaDCtTrnERfWUdfxsX29L4Sd9rFvOSSo/YMUJbnpOSohzKuyTyTSdWV/KxDIKv/RmRdz6VlQUAQEAQEgbQgkC0IFGcTeaD4+voqTL28vNQ5pYM+eXd2zp2MqHkWRUZEgC7KIwd0xslj+8HgiDdvXDFPYxOxSsdcH4NERCQrhyKQlV+OGcfkwMVQhTy9PSoUtlfXxhxql8qlltdQ9rhPGPaej42XwvvkkpebDUikJCcjZaZBwCOPl4ojsnPrWjBGi94KyWifi2fVEiZ6euj5chYEBIGsRyAr/0Zkfe/FAkFAEBAEBIHUIpB6AiW1LZhQ3tQeKAEBAcp67tiiLlI46JN3vgFLQdRsihl4768F09GvS1sVJI87GdA4BhXM7Wqeb7FpX8KkY66PQcLyhPf+/v549913MW3atIRFcp/NEMiqzS8Y62TJrljPkXfq5QZ30EkILXfTYV7uXIl/FBfNa4sXKztRBBuPxu7eom7kYJYINGj8KhhLZc2K+ejf/RPMmTICf8wci/HDeqr4GCXKVIgLUGqWHRCjBIEciEBW/Y3IgVBLlwUBQcBSERC7n0Ig8W/tT4mY741OoJjKAyUwMHby4+rqahQI+uTdyUJioJAsWb5gGrZuWIFHIQ/h6OSi1muzs65unmobR15bQtIx18cgJZs5tnx+jhw5kpKolFs4Aln1dnH32UcIi3wMep3UL+eYKIr0FPnxnbz4qlnSZGXLWi6KfCEhc+hSrDdLosokM8sRoHdJl74j8FyDJggOCsTBvduw979N4G4+pctXwfvtvgGXjmS5oWKAICAIxCGQVX8j4gyQC0FAEDA5AtKAIJCRCGQLAsXFRLvwhITEvvF1d3c3CvMHFhZElmv332rzpQrMyOCCv4ydi1JlKqm+Oru4PrMbhiow04PzE9JKH4OUzHR0jJ3Q6mOckryUWy4CWfXl+IpvpALtpSceJOomkYOHizUcUgjkWq9sLlXzuE+4OsvBfBFw1chnBoFl0FYGNGVQ0RGTlqBzr+FgmflaLpYJAjkTgaz6G5Ez0ZZepxEBqSYICAJmhIBFEyim3oXnzTffRKtWreCaSg8UZ2fjPFbM4TngrhLvftwJ3N7S3iEXuKSHdjk6OsE6wfaRzDfXpGNurAeKg4OD6kr4k+1H1Y0csiUCWbHDAtu8ei8SVtonbJE8tunGtYBHrI6r9yPSrUsUZA4CBoNBBTV1c/eEo1PiQWgzxxJpRRAQBJJDgJ/XyZVLWUYgIDoEAUFAEMg+CGhf7y23M1yCQetdTOSB8s4776BTp05swqikT9715SRGVTIjoYjwMAQG+CmL8noXVGdLOeiY62OQkt22trET0sjIWC+BlOSl3HIRyIq3izceRCIq+jEKedrCxjrl3U9SQregh40SefgoBvJlX0EhB0FAEBAEMgQBo/5GZEhLokQQEAQEAUEgOyBg0QRKRETs21g7I7ZFzIzB0ifvzi6W44ESHxfuGhEVFaWy8lkYgaJjro+B6kQyh1y5YpdEhIWFJSOVvqJevXqhefPmkrIIg/SNXvpq+wbE/j/ijjjp0xRb29HeCtze+LF2GxwWox3lVxAQBAQB4xEQSUFAEBAEBAFBQBDIGAQsmkDJGAgyTovB8ORNM2c5Gac20zSFhYUqDxSDwQBbW7tMazdDGnqCucHwZAwyRGn6lBw/fjx9CqS2RSHg4xuJDUeCVTp+NZaYu+UXpe71/PScI6NjH/KtJ0OUzs3HguEfEm1RGImxgkAaEZBqgoAgIAgIAoKAICAImAUCQqBk4DB4enoqbcEPA9XZ0g6PH8fgccxjODg4IrercYFzzaWPOub6GKRkV2Z6L61btw6SMh+DlJ6BjC5fuS8IG45qBIqWTl6LDfZ684FGqmj3en56zmERsQTKjlMagaLpXHs4GLvOPMrobog+kyAgSgUBQUAQEAQEAUFAEBAEsgMCFk2g2D1ZuhPxZClPRg8IY6zcuXPHaLX65F2fzBtd0UwEgwIeICz0EQxWBi1Z1qOhY66PQUqQ6kuV7O3tUxJNU7n+TOrPaJqUSKUMQUB7nDNET0pK3qyTG82qOatUqUjsc1XQw1bd6/npOTvYGZQJjSo6KZ0tajijQXlHlWfygzQgCAgCgkA2RSCz/kZkU/ikW4KAICAI5DgELGuWnGB4nJ1jdzbQd+NJUJzu2/79+6N9+/YIDQ01Spc+edcn80ZVMkMhh1z0QPEwQ8uSNknHXB+DpCVjSxwdHVGjRg2VYnMy9qg/k/ozmrHaRVtqEOBOOKmRT6tssXwaWVJdI1C0VKlI7C5PBTxt0Ey7z4iUyzb24/qFCo5KZ9OqznB3sk6ruVJPEBAEBAFBQEMgs/5GaE3JryAgCAgCgkA2QCD2G7mFdsTlye479BQxRRcePXqk1BrrhZInTx4lr0/m1Y0FHR4/fgz+syCT40zVMdfHIK4gmYshQ4agd+/eyUikvUh/JvVnNO2aVE05pAOBrHi7yKCvNDnsybIbXqc3hYTHBo/VPVHSq0/qCwKCgCAgCABZ8TdCcBcEBAFBQBCwXAQsmkDR3+7rb/szehjc3NyUyoCAAHVO6aB7P+iT+ZTkza08wN9PLeHJeLtMr1HHXB8D07eYfAv6M6k/o8lLS6kpEciKL8fF89mqLl2+G7tTmLpJx+FuQBQioh6Db0pz2Vn0x3Y6UJCqgoAgIAhkPAJZ8Tci43shGgUBQUAQEAQyCwGL/iauT071t/0ZDZqra+x2xA8ePDBKtT55D36t7UsHAAAQAElEQVQYZJS8uQq5e+QFl/GYq32J2aVjro9BYjKZmac/k/ozmpltS1tPI2CdBZ9yTg5W8HSxRkhYDPwepn+nnJsPolSnCnrEEjPqRg6CgCAgCAgC6UYgK/5GpNtoUSAICAKCgCBgWgSS0Z4FU4tkrEllkT451d/2p7J6iuJ58+ZVMr6+vuqc0kGfvOveECnJS3nGIaBjro9BxmlOmyb9mdSf0bRpkVoZgUBWvV0sns9OmX8lA7xQbj2IVLrKFIjVqW7kIAgIAoKAIJBuBLLqb0S6DRcFgoAgIAgkg4AUmQ6BbEGg6G/7MxqmggULKpX3799X55QOevwNfTKfkryUZxwCOub6GKSkmfFtjA0OnJKuxMr1Z1IIlMTQydy8rPpy/EJFR7W2/t+TIYiOeZzmTgeHxWDv+VAYDECd0rLrTpqBlIqCgCAgCCSCQFb9jUjEFMkSBASB/yMgV4KA2SKQLQgU/W1/RqNctWpVVKlSBdytxRjduvfDfd9bxoibnUyuXI6wsbGFlZWVNvHTZmtmZ2HSBt27G4u5PgZJS8aWDB06FO3atTN6h6XYWsYf9WdSCBTjMTOVpPY4m0p1snoLetqiUUUn3PaPwt8HHiYrm1QheZffN/vjUXgMqhd3QJ7c1kmJSr4RCERHReHWDR8wYLYR4smKUM/DIOPiYyWrKBMLw8NCce3KhQzpv7Fm+927AyZj5UVOEMhsBLLqb0Rm91Pay2wEpD1BQBDIrghYWXLH9B1O9Lf9Gd2XAgUKYMSIEWjQoIHRqmvVqqV9Qb8KfUJvdEUzECxToRoGj5+Pr7r+DDt7BzOwyDgTbt+8Cqbq1asbVYGTp2PHjoHPjbW1aSak1E1j9GeU15KyBgF7m6xpl602r+GsYqHsOP0IJ6+FMytVacmuQFy9FwkGjn2tpkuq6maE8OPHsVro/RJ7lbZjYIAfViyaiT9mjlVp+YJpOH3iICIjMibIrrFW3bh2CXOmjEBggHFxrZLSGxEehqXzJ2PXtnVJiZhl/vkzx/D7b0PS3X9jO8fP2lVLZmPT2mXGVjF7ufOnj+HMiUNG2Xn6+EEM7dcJJ47shbE/0dFR2PnvWvg/uGdsFZFLJwJZ+TcinaabtrpoFwQEAUFAEEgUAYsmUPS3+/rb/kR7mMmZtWvXVi0eO7RbnS3pYDAY4OziCgeHXJZkNo4c+E/Za6yn0LVr1xClvYnmEi07O9PElNCfSf0ZVQbKIdMR4Pw/l2mG2Ki+2Fob0Ob52GDUs7f6Y9X+h4iKplXJV7/hF4nhf93H/guxS3c+fckN7s6mIfuSs4TkDctdHdPX9sOgQFw4cxynjh2A752bOLzvP0wdOwC9vn0fe7ZvyDSPiIiIcERHR7NL6UoxGrMUExOTLh1ZUZl9f4yUn7+Msi1cI5oCNfIsd+7YHe0ySm9W6jl1/AD27dxslAkP7t9V5P7RAzuNkqcQvYR2acTc1cvneSspHQgYW9Xe1lhJkRMEBAFBQBAQBIBsQaDob/vNYUC57Id2HD+8hydJmYDAiSP7VCvGeqCcPXtWyZctW1adTXHQn0khUEyBrvE6DZoo17dn5Rfkkt52+LCRq0YSANtPhWD0Kj+cuRGOh6GJT8DXHHqIsav94BsYBRIwJE9K50+ZBQp6FIPft/hj0roHGZLG/+2HP7bHLlExpn0N6iR/CxUpgUrVngPP3/UchiET/sCoKcvQqGlLrF42B/QgS7JyBhaEBD9EZGTqPYEy0IQcpSos9JHypHByyZ1t+h3o72d0Xxq82ALDJi5Em087G10nIiICIcFBlJeUCQjYatywjUV/E84EkKQJQUAQEAQEgacQsOg/Gx4eHqozd+/eVWdzOBQtWhRc+nP5wmmLXMZjDhimxgZOvK77XISXlxdKlixpVNUTJ04ouQoVKqizKQ43b95Uao2NyaKE5WAyBByy+A1jrZK50OlVD+VFQmJkxiZ/DFjki97z72KcRlSM0UiVgYt90W32HWw5HqJw8HKzwTctPFC5iHHL6e4EROHUtXBcuhORIena/didfyoUtkfjik7KpvQc6HmS29UdtnZ2So29Qy4ULFwcVlbaDEbLYXySq5fPgWftVnmqrF35Z9znKJeDXPO5gE1rlmLvfxsRGhqLE2X1RK8Q6tj73yY8DIolf/Qynu/cugZ3j/9v004dezVd1MvypBJtOnPyMFYvnY2De7chNOQh2Ja1tc1TVeg9QC+bQ3u3K28b3usCzPe5dE6/Vecb1y6r5SDUrzK0A/UeP7QHd25dV1hcOHsCup4AbfK+YfUiJNSjVUv098F9X2zfvBqswz7GREfDymAFg4HU4v+rUO/u7esVthwnlkRqE/kdW/4BPUh4ryfad1bDIn5+YvUBIJIeP1FRcHXz1KurM/vLpTDE6ejBXQh+GKTy9QNtoM3bNq4Ex5Nt6mXxz8Tl8L4d2jNyMy6bzwnrHDu0W2v/2SViSdlKBRwPPV4L+09Pk327tqhxYDnzSG44u7iq8eXzmdxYREVG4vyZYwgLe8TqSs+FFMbzkfZsGbQxioyMwIHdW9XYPQz6/7PMMT1yYCeIHfuZFDaqQTmkiEBW/21I0UAREAQEAUFAEDA7BKzMzqJUGFS8eHElff36dYSHh6trUxyCgoKwc6fxLriMg0I7Th8/yJMkEyLAiQbVM9gvz8akS5cuKbGKFSuqc0YfAgICcPv2bVhbW6NUqVIZrV70pQGBXFlMoNBkenH89G5evFs/N8oXsoe9rQERUY9xXSMqbj6IBD1InB2sUKWoA9q+4IZeb+VBkTzGG16mgB26tfLE1809MiR1fs0TQz/ywhdN3eFg9/SEm/1JTQoLC1WeCHm9C4ITXAZgnT1lOBbP/Q0vv/YO8hcsigd+vvh90lCcO30UWzesULEj9mlECEkOTrgXzJ6AMYO6YdvGVVi+YDqmjOmP0Ef/J1EYM2Ls4G4YPagrNv6zGJfOn1IT1vh2cvLMybydnT04wR7QvT2W/TkNAX7344vFXj85so3JY/tr7f2EfTu3YNkfUzTbvgaJ27xeBZ5IAezTsB+/xtRxA7BswTTMnzEaA3/4LI7soD3MC3wSf+WBRm4wHsnkMT/hwJ6tcXpITsyfMQZc/vHwYSD+0K45Cb9y8QyG//Q1Nq1dCta773s7rk5iF4f378Dgvl/hn+XzVEyNcUN6YMn8SXB194S9Rl7pdSg3qNcXihwi7sTw2pULiIqKBPH/c+b4p4iI/bs2Y/qEQbhz85pSkVR9FpIM4Hg7Of8/fg+JlwnDe+HXEb2x9I/JWDxvEgb2+BTUwzrUO2FYL2wj8fPPEjWeQ7R+EF+WMxGPJfMnY4lWd9bkYZim2RMU6M8iHNn/H1ifz9J//65RefqBbcTv6+hBXXBZe9mhl29esxRrV/yhnqvJY34E21jw+3gc2rddiYRpRAifs22bVoH69+/cjGtXkl5qc+vGFSyc9at6FqkgqfGcrfUh4MF9iiDA/z54PXfqSO05n4ajh3ZpJNYD9f9m17b1oP0sW7n4d0wY3huTRv+o7FWV5ZBqBOxtU11FKggCgoAgIAjkcAQsmkCxsbGBTqJcuXLFZEP5888/Y8iQIbj5xKsgpYYqVaqkRE4dP6DOcjAdAmdPHVbKK1eurM7GHF555RW88cYbKFasmDHiqZY5c+aMqmOsR4wSloNJEWAclAQv3U3aXnLK65V1xJcvu2NYWy9FeLxTL7ciVUh+DPogH7hkp0YJ47xOErZTyNMWpbztVErvuVg+W6SXOElo394dG9H72zYY3v9btePXj8Omo/Erb8JgMMAltxtIbuzZsQH/bliJdz/+GgNHz0aRYqWxZf1fylOj209j1PKfb3oMhr/fPfjeuaGaCNMImvnTxyA4KBC9fp6Inlr6VyNh/lo0Q5XzwIn8o+CH8CpQCJwAz502Cs81aIJhvy5ElZr1kNTP/t1bFDnyw4AJqu2hmnzLdz5RE1q9DtsnGRTg74d2X/2AoRP+xJDxf6JcxepYv2qBIiDqv9AMEREROHfqiKpGEsBgMKBWvRfx35Y1cZPgQ3u3oVS5yihbsZpWLxzW2t85wICl86egUrU66NRtkHZrSHaZx8OgAEUE1Gv4CoZPXIRfxs1D/+Ez4JnHG/F/rmlEybI/pqJ1my8wTJMbMGIm8noVVAF+czk6oUmLt+Fz+Syu+VxQ1QI18oceQDXrNVY2JldfVdAO1ja2IGGlXSI6Ogqrl8wGyaDX3voYxJJYNWn+jobTQtATJTw8FFbW1ujYZQCG/boAg8bMgZNzbpAo0UkSep7s+ncdThzdh0879kSUhisDBLN8/eqFaNayDV585U2c0V5i0GuEbeu2vvZWW+h99cpfWHmIsJy2hYeHwSOvFzZoBFyA/wN06zcaxUqWxQON3KMMlyQxflbHrgMxZtpf4PPJZWgsMyZFRiQ+noypQ2KJOoIC/OFdoDAGj5uP4b8tVs9zoSIlFFGzctFMuHvmQ98hU9SY8kyijc8M60pKPQISQDb1mEkNQUAQEARyOgJWlg5AySfLNkxJoLi6xgaB3L17t1Fw6QTKae3LmyXuxmNUJ81AiC7udIemKcbGP6HsW2+9hY4dO/LSJEknUMqUKWMS/TlEaYZ2k3FQzMFVe+eZR5i3LQDDlt9Xy3UY62TZniAs3R2k4p50m30HPy++h5mb/bH5eAgehcdkKA5ZrcwhlyNKa+RAbld3HNjzLxbNmai9XfdTZrHMM48Xjh/ei2IlyqBuw6YwGAxqKQ69Hl56tTWKFi+jiAufS2ehFaqJNbSf44d2ayTHFXyiTaYLFS2Jh4H+oIfGretXwB1zNBFwcsxJKieoG/9epEiDtz/sELekiDKJpSsXzqB02cqgXpZbWVkht5s7YmL+H4z2ukYw0KOkc+/hqFW3sWaaQREfVWs1wK2bPggJeahNfPOCE+HLF88oIuGYZjN3Pmva/G3lnXPl0hmQiLl/7w7KVaoOa2sbBPjHeiVc8zkPeoS0erc9PPN6I5eGI5L54aQ6PCwMteu/qOygaC4nF9jY2vIyLu3WyCp6/9R5/mVlM/9e+Wnte2iTdAqVr1QTefMVUMtVeE/yJ0IjK5q9/j6sNftSqs868RMxunDuBNp/3RvNWrUBsTQYDKhQpSZCQx/B795tOGp2alkKM9YlYdD2i24IDQkB/6Yyj2SbrZ0dylaohkrV6yKvVwH4XDwLeu9wXOo2egVFtWeI/Xn0KJhVoNvaqEnLRPtKUoZ4WxmscXT/f3i3bUcU1IgLLvlSCrQDPWqio6MV2WcwGLSc1P1SP2skN56U4f8FB43AoqyeDms28Rns/tNY5PMuqLLzaM8C/09cPHdS3cshdQhYa9+A6YHyOHXVRFoQEAQEAUEghyOg/fmwbARKlCihOnD58mV1NsWhbt26Su3evXvVOaWDu7s7qlWrpsT0L3zqRg4ZigC/LFNhlSpVkCdPHl6aRTp//jwAoHTp0mZhjxgRuxD+OwAAEABJREFUi0BWLuNh8FjGPPlrbxCOXgnDvaCoWKO0Y97cNqDniHapfgMfReP09XCsPfQQg5bcwz8HHyI0wrKJFGsra+WFUKVGPXzx3Y/q7Xr/4TPACSk9IKKjY/GwtrZWxETNui/AWpugQ/shGUDPAno+/NTtE/T5rg3WrlyA9z7uhDz58isygjEhONkvVrKcVgPKw4HeDH7378ZNxOk9wOUX9H7wzJsfNes2VhNppPBDmxiPghNzXfTsqaOKyNHvQ4IfwqCxdB4aAWQw/H9ibWdvD4P2LzoqEtZaf0qUroC7t64pcuf2DR+Uq1hNmwwXUrFgSBxxEs++6gQG9TLGxeF9/4GkAIknvc3kzgYrKw3HGNBuXY443r19Q79VZA1tuKaRP4N6f4l+37fF6F+6KgKoZp0XlBy9UMpWrK68ZgL8/bBv52ZUqFxTkTgke27f8FHeKUnVV0riHTjej7XZKokyK81GvcjWzh5WGm707uByH3qcBAXELsmhjGdeLxQpXhoXzhzjrUYs+YHjSU8d7hpXoHBx3Lh+GdyRrUqN+nB181AkBzSdJNCMsZXEUER4uPJI8czrrRF9VVRb8Q8GzWZN5VNjH788pWtjxpPPCcdca+QpdYEa/uyXs0vup/JJtJBcU3WeKpGblBCg94lBE2LSTvIrCAgCgoAgIAgYhYDFEyhFixZVHdXjWqibDD7Ur18f/LJHzwJ///9/qUuuGT2+xu7t6xAREZ6cqHmWmblVxHTPjvXKytQs31EVTHzQn0XxQDEx0KlU7+QAZPYX5fO3IvDL0ntYtf+h2nXHw9kaLWq6oH0TN/RunQdj23ujz9t51FIeXjNGSodX3PFmndwo6GGrYqRsPRGiPFYOXQqFpf7Y2tnBUyM7SF5ERkSobvDNPifSnAjHRMcSRIyRwslzPu9CSoYHW21y7ejojI8+7wK+fe87ZCqG/7YI5SrWAL0lIiMjFRHjVaAwDAaDIgZ2bVuHGs81hJXBSpt0H6caRGqfwzY2tqhRpxHu3r6uAqYytooqTOZQunxV3Lh6SS0Zohi9KM5pBIqVtbUiapjn7pEHDBh65+ZV3sYlesnZ2tnBzl57+LTcgkWKg6QOA8oarKxRrEQ55QFTqXodzc5j4DITwKAICmg/9Jjh8pEIzfYq1etqObG/OtESe/fsMU9eb+Ulc+bE4bjC44f3gN4Y933vKA8da619Lq1p8GILhesPAydg9JTleOuDL+Hvfx86NjU1vEg87dmxAfd8b6llTwaDAcbUz60RGZooSApB+3F18wSJkhvXrmh3//8luUPyJJejk4rP4uaeBz6Xnw64+3/p2CvaXqBQMXXjkScfLp07hcsXzqB85Roqj88RSa8ArS/G2Epyh+nyhdOo83xTNS5KkXa4d+emdoRGzNB+KxXgV2Wk8mDMeHprzzGfsYdBAU9p9y5YBLc18i34YWBcfqT2f4m2Oed2A7+jxBXIhVEIODsYJSZCgoAgIAgIAoLAUwhkGwLl8uXLiI6OjutcRl44Ozujdu3a2guhx9i+PTaYXEr6GWOjQIECuHndB9s3rUpJXMpTiQAxJbbEmFinsrrJxM+dO4fg4GC4urqaLMaKyYzP5ortrIHM/MK8eFcgpm54AP/gaLg5WeO9Brnx47t50bSKk9pZJ5+rzTOIu2sES7mC9mhUwRHd3/BURIuXmw2Cw2Lw545AzP336UnVMwrMOKN6rQa45nMRxw7v1s4XMG3Czzhz8hBavNX2qckqvTa4jEPvikceLzDw6f6dW0ACxMnJRQXlZABQBj21tbVVyz44Sfe7dwd/LZgOTjJfe7sdKlSphY1rlqgJPIPRMiAsY6q0+fQ7bNM+l0cO7Kx21SEhgSR+ylasphEg9li9dI4iXhi8M2++/OBSkGMHd+G+1mahIiVRrFQ5rFg0U5Et9Aa4dO4ktq7/C881aBrrDaHpz5uvAKKjosEgt4WKFIeLq5uWC1SuVhcxMY/x18LpcMiVC27unirfVSMcuHNOIS4l8cyr8ri8w00jbC5pE33GdVGZCQ7Er3rthiCBz6VCTP9t+Qdvf9BBTbQP7tkGLucpWbYSuFwlKPAB6N0SqJ3//H0cZkwYpJbUUC3JrEJa/9avWggXFzcUeEJa2NrZIaX6uRyd4e6RV3l1MH6Ks4srqmuEDOOU0DszJiZGw/SGwrZC1Vrwyl8I1tY2KFy0JM6eOKQRIqeVt8nOf9cqL5iyFavTJJVISjk551bXBTSbSJC55HaFd4EiKo/LfEiyXNfIL1s7uxRtJWa2dnZwdsmN4qXKQ/9RxMXNa9ozFaQwog3EkkFtScTxrMumdDZmPIsUL6OeAfaZxNXVK+fVMrYazzUCY/jwOaR3VXRUFP7duAK3NdKufqNmKTUt5QkQ4PbF/HtAj6gERXIrCAgCgoAgYKEIZJbZFk+geHp6wtvbG+Hh4TBlHJQmTZqoMblpZCBZFxcXFaiUlbZtXA1+EeK1pPQjQCyJKTWRPCHWvE4pcSel/fv3pySWrnJ9+Y4emyddyqRyhiPgbJ/hKp9RGPQoBuP/9sO+86FwcrACiZP+7+VF3TKOz8imlFG5iIPajaftC25w10iYYz5hKj5KSvXMsbxU2cqoUrMeuIPIqIHfg8sZOvce8dRklZNnTrhJEuh9cHDIhbc/+kqRLr2/fR/ff94S08YPBD1J3nzvc1hrE24GDeXuKwN6tFeTdcZCoRdGk+Zv47E2Sb96+Rw8PL3UBDg6OkotU/lp2DR45vPGvGmjwN1c9PYSnt01AoD6uNTll94dNFL8Mt5s8zkYFDYyMgKMv2JtY4NPOvygYpyMHNgZndu/Bu40U0MjMZq82jpOpUeefCBREBYainrapJe2s5D5Ld9up7xcipcsBxIPzGdsDxIbFTUiSJclHhWrPof9Ozcr8oFyiSW2+1z9JuCOPUz1X3gV9Ru/qsbgwJ6talL+QtNW4IR99M9dlM2Den6uvFQYJNVZIxKo19bODo2bvQESVS+83EqzzYnZKrF+oaKlwPFknxPWp6016zbWXiKsxoj+34JxaVq2boe6DZuqnXxYZ3CfDmoZU+s2X8JaG0sqJmlBT53xw3rixy5tsfzPaXj+xRao+WRpEckR4qITKIU0goexXAprtjhrJA118FymfFWcPLpPeYGmZCuJOe/8RTTyppRGYOWhCpUqVK6lvIaOHtwJg8GAV9/4AAYrA4b264TBfb7C3h0blVxiB1s7e418c9BS7AePMePp6uaBN9//HHs0vT91bad2FCJJw7gnnboPUl5P+v+DzWuX44P2nbUxLA35SR0Czg6AAYCBB8iPICAICAJmgYAYYSEIWDyBQpz1nXh8fHx4a5LUsGFDdO/eHV988YXR+lu1aoWyZcuqIInbNooXitHApSBILAMD/BS2xDgFcVVMzxDupDRjxv935VAFGXy4dOmS0liqVCl1loN5IeCozWNMGUw2JDwGE/7xw7X7kcjtaIXOr3mibhqIk4SocVeeLi094elireKj0LMlKvpxQjGzvifJ8GH77zFs4kKMmrocPwwYH+fNoBv+UrO3wB12HDTSRM/juUix0hg4ahZGTl6qlu+MmrJM7bRia2fHYnCnFO5aMmLSYgwY+TsozwLGsug3dBoqVaujPAu69x8Hkg8sc/fMhw6d+2P873/jw8+6MCvJRH0DNL0jJy9BP00fPR6YmMeJOSvaazZ/3KEHxkxbgcHj/1Dn1h92APvNciYSBG3afYshE/5A+co1mRWXSAgRm7c//Eqb1MXO6goWLg7u9FK/cfM4OV68/Nq76D9iJuixwfvEEttl+7RnpIbXa60/1kgQO1B/z4G/KjKJS2Y++6aPsnXIhD8xbsYqEBNiE19nBY1EYJ+4Y1D8fNb/4rt+GDt9pdanxOs3avK6NmaL0V/Dz7tgEYXHa299rLX5l6rDZ4E6qEvXbWVlDXfPvGosh/66QNnFvrBPlGEsmR7aWLpqZAPvWbfrj6PBYLMGQyx2BoNB9fXr7r+AniiUYTtJ2WprZ4evugzAF51/fMojirFXfhk7F/UavsKmQEKt+0/jtD4tUs8ylzypgkQOfEZ+Gj4dXG7GYmPHs3L1uuAORBwT9p/Bclmf+voNnar+HzCfS9koyzJJqUPAWftbkLoaIi0ICAIpIyASgkDOQCBbECh6HBRTeqDwcWjatCns7VP3V5ceEqy7fdNq5drNa0lpR4CxCIglNejY8jqltGLFCiXCeDbqwkSHixcvKs0ln+wOpW7kYFYImOqLMwmNqRv84R8SDQ+N6Pj+dU/kzW2dYX13yWWlCBku/WFslekb/RFpYSSKwWDQiAxXJCRIdJA4QebSDP0+4dnRyVnVNxhiJ8nxy1mXHgkGw9NlVlZWcYQEJ9K8j1+P96wbPy+xa4PBoJYKUV4vp60J69ra2cHN3fOpSbguzzPlE7OTZZzks5zXekrMZoPBAHrpGAxP91WvE/9sa2eH+HjTftZNKEMyImHb8WVYh3Xj5+nXtnZ2SK4+xy2+DazHtlgnYT7LwkIf8QRraxtF9FBWZTw5GAwGEPsnt+rE5V0J5XjPfCXw5GBrl7SticmzGttiGa+ZDIbY59jZxTXu2WJ+YikhbsaOJ9tLCh/iSQ+cpMYjMTsk7/8IODsAdjaALN/5PyZy9QQBOQkCgoAgYAQCVkbImL1IkSJFlI2m9EBRDaTh8OKLL6JWrVpglPxtm8QLJQ0QPlWFGBJLYkpsnypM4sbPzw9cvmMwGNCyZcskpNKffevWLegeKEKgpB9PU2lgMFlrE3zyMVDsTb9IRZp00cgTLrnJ6D6QRPmuhQe83Wxw8U4E1h4KzugmRJ8gkKUIPNZmtQw27Orm+RTxk6VGSePZCgGdRNe+EmSrfrEzkgQBQUAQEARMj4AJphGmNzphC+XKlYOV9pbx8OHD4CQ2YXlW3+ueEnv/24Rzp45ktTkW2z6xI4bsgI4pr1NKy5YtQ3R0NLgMK0+e/69tT6leassPHTqkqpQvXx4FCxZU13IwPwRstE89/Qt0Rll37V4kdp99BCsD8OXLHnB20BrJKOUJ9DCuyhcvu6u2dp55hIAQ0wTPTtCs3AoCmYIAdzPibjhVa9YHvTcypVFpxFwQMLkd9raAk73Jm5EGBAFBQBAQBLIxAqb7lp+JoOXPnx/PPfecavHgwYPqbOrDnTt3jG4ivrfE9k2rja4ngk8joGNHzxNi+nRp0ndr165Vha1bt1ZnUx10AkV/Fk3VjuhNPwKujoC1Vfr16BqW7w0CI5LUL+eIPBm4bAdJ/HA75HplHREd8xgbjooXShIwSbYFImBrZ4fPv+2Hpi3esUDrxWRzR8BN++w3dxvFPkFAEBAEBAHzRiADpxBZ29E6deooAw4cOKDOpjzs2LED7du3x7x584xuRveYOH5kL5bMn2x0PRGMRWDV0tkgdrzTseR1SikiIgJubm6oWrWqCjqbknxay319faETKPqzmBL454UAABAASURBVFZdUs/0CHALS3enjGmHS2mu34+Eg60BzWs4Z4xSI7SwLTsbA/ZfCIVvYJQRNUREEEgBASkWBLIxArlzARntfZiN4ZKuCQKCgCAgCCSBQLYhUPjW39HREfRAMfUyHi8vLwXnwoULcf/+fXWd0oG78XzzzTdKbMfmv7Fh9SJ1LYeUEeB2jpv+WaIEu3btmioixE57mzl37lwMHz5c1TfVgeRJVFQUqlevjuLFi5uqGdGbgQi4al+muStPelVuPxWiVDSt6oxcdpn3kepob4UmVZxUIMQNR8QLhYOQMEVr/yevXj4HnvUyv3t3wKTfm/OZdl84ewLhYaFmZSbtuXblgvbsPU7SLtqeEPskhbOogPFWbt3weer5yCJTpFkTI8Clm+J9YmKQRb0gIAgIAjkEgcz7tm9iQD08PDJtGQ/JkAYNGqgepWZb3Ndffx3vvvuuqvf38rnYv2uLupZD0ghcOn8Kf/4+TglwC+lXXondSlJlmNGBBArNIZHHsyTLQMDdETAgfT/WVgbkd7fBS5XT7dKSakMaV3KCl5uNWj4E+XkGgetXL2L25OG4e+eGKuOEedWS2di0dpm6N/fDw4eB+GPGGJw/cyxJU0nIjxr4Pa75XEhSJqML7ty6htlThuP2zatJqk6IfZKCKRSEaeTR9s2rEfoolqhMQTxVxYEBDzBnygjcuHYpVfVE2PIQcNM+nul5aHmWi8WCgCAgCAgC5oZAtiFQCKy+dCIzlvF06NABNjY24HKekydPsnmj0meffYZGjRop2T9mjsV939vqWg7PIvAwKAC/Du+lCt5//328/fbb6trcDg8ePFDLd6ysrKA/g+ZmY+bYY1mt8N25gy3AL9bpsfzTF93ww5t50qMizXVtrQ3o9VYetGvslmYd2bligL8fGEA6l6M2e9I6Gh4ehsAAP+TObTl4PdboMfZBMz/RX5JDV6+cx7lTRxMtN0VmUKA/IsLDYWtrl6T6hNgnKZhCwUOtrR2b/4HvExIsBfFUFUdGhKvnI1WVRNjiEHCyB+hxaHGGi8GCgCAgCAgCZolAtiJQ+PafniiZsYwnX7580GNxTJ06NVWD26dPH3DnoJiYGIwf2jNVdXOS8K/De6svtyScPv30U9N3PY0t0PskLCxMeUAxoHEa1Ui1TEZA9zyhFwp3Zsjk5qW5TECAnhL2Dg4a2W2rWgsLfQT/B/fg5JJb3Zv7gRN8KytrODm7JGnq2x9+hWETF+KlZm8lKZPRBSR0rG2sYWtnn6TqhNgnKZhCAXfkidCIjhTE0lRsSt1pMkgqZTgCBk2jLN3RQJBfQUAQEAQEgQxDIFsRKIyBQhKF6JBE4dmU6aOPPgIDlHLynNp2xo0bB5I9Af73MernLqmtnqh8dsqc8esvyj28UKFCIOGUmr5t2rQJn3zyCa5cuZKaammWJYHCyuJ9QhQsLxm0b9gkUSzPcsuzmLEzjh7chaXzp+DEkX3PxNCg19mB3VvBs947Es2nTxzEuVNHwGs9Xz9T54kje3H88B4w7oaezzOXfTg5546b6JOQoIyrmyeLn0oB/n7YvX09Nq1ZCt87N+PKaAvjZDCD7dOWzWuXITIiglkppsePH+POrevY+98m3Lv7f73xK+oy2zauxM5/18bFPAnQ/j7ExERrBEpu1d6+nZtxeN+Op3AIfRSMC2ePIyoqMr5KBCTSH+XNseWfOP16Bfbl5NF9T+Wzr4xhQruJgS7L8727t5RNdnZ2CA0NwcG923Bk/3/qmuVMoY9ClIxtApKFemnv2pV/4tih3apflE8qhYQ8BP+PcjnTzq1rQIw45rq8jh3tTArf4IdBGv4b1XPnc+mcXlUj0+4r3a7usR5kxOHIgZ04c/JwnAztJQ6rl87GlnXLn8IoTkguzBYBBgunp6HZGiiGCQKCgCAgCFgcAuZEoGQIePokNjOW8eTKlQtjxozBqFGj0mS77rnCL2fLF0xPk47sWGnVklnqizX79uuvv/JkdLp69SrGjh0LX19fWFmZ/vEOCgpSy3fik3dGGyuCZoMAXbzzOJuNOdnSkMP7d6BP5w9VTCPuqLV1/V8ICX6o+spA0WtX/AHGK5k7bRTmTx+jJtacHDOA9LRxP2PK2AE4ffzpXdZInPzU7RP8/ttQRTxwYs86Sql2CNRIBEcnF9jaxnqg0OOA5Qk9OmjboF5fgJPkrRtWYPSgLrh84bSmATh17ABmTRqqSJWZEwdjqmbHxXMnEa0RG0ogmQNJBNo2pO9X+OeveZr9h1S/4lfRZYb+2Akb/lmCdSsXxMVsIXFjpxEQ9g65MGvyUPw5azy49PNCvJgoF86ewMJZv2okzbU4tQn7M3ZwN1y7cgFcwkQ8+RlLHFiB5zUr/8CCWRPg73ePWRqxcA+sM3pQV2z8ZzEYi4rEkyrUDtHRUaBdt29cxdB+X2PZH1Mwf+ZYjPmlG7i8RxNBQuyZx75OGv0jJo36EXu2bwDHeskfk0F9LE8scUwf3PfFtHEDsUYjXfjshIY+UqLUlxy+7NtGDdO+nT/AysW/g3W3bVoVNwaBAX4gmeag4etz6SyG9OuIuVNH4tb1WPLd794dcFzGDfkBB3b/i/808onLpVTjcjB7BFwcABIoZm+oGCgICAKCQM5FwCJ7bvoZZibDQg8ULqOgB8qFCxdM3nqBAgXg7u6epnZcXFwwefJkVfdf7Us7v0yqmxx84OSEb4AJwezZs0GSitfGJO6Co++2w5gpRYsWNaZaumR27tyJ4OBgtXyHHkXpUiaVsxQBV0dAXL1NMwSBAQ/w97K5eLnFuxgxaQl+GTsX3/cZAecnS2mCHwZi/d+LtIn7fbTr0AN3b1/HPd9bIIGwc9s6tP2iK8pXromTGpmBJz8kBP6YOQ7lKlbHsN8W4rW32mLC8F44f/rpWCD29g6wtrZ5UguwtrFVk389g3qW/TFV1R82cREGjJgJr/yFoQdu9S5QGOFhYSDBQ3t6/zIJHbsOBCfduo7EziQF/lo0Q3mHfKXJDxozF5yk//7bkLgJPEmJ5Qum4cbVi+g5YAKG/boAQyb8gSLFSiuVt29eQ16vgjh2cJdGkFxH95/Gwkuzh4SGEkjkoPendZsvoPeHOug5kydffjR4sbny/iE5wOokC/bu2IjGr7wJ74JFwKCtJLCCgwLR6+eJ6Kkl/n1iXyjPRDzpBbJq6WzUfb4phv66EL0H/YbQkBCNJDpIEZXiY6/jEfYoBD+PmY1fxs1T43ru1BE81NpSFRI5kDypULkWRk9dDuLTuddwuLl7KtKFNl04exxJ4Xtdw3XbxpX4WHumiAWfu0879oStnZ1qKeRhENw98uKc9syQ2ClQuJjCv0nzt1U5x9zZ2VXl0d6Bo2ejTPmqqkwO5o0AvU7yWcZKPfMGUqwTBASBFBCQ4pyIQLYjUOh18NJLL6mxXLNmjTqb86F48eLQd/I5sHsrhvTtqL2VDTJnk01im7+fL37s+rE2Qdqv9E+aNAne3t7q2tgDcfTx8UGxYsXw8ccfG1stzXLR0dHQn7HGjRunWY9UNB8EPJ0Bx9i5lfkYlQ0sobeCS243NVG9eO5EHIGgd80zrxditP9P1Ws/j/IaUWJrZ6cRBtdwaO925PMqgGq1nkfhoiVx99Y1RISHqcnzpjVLUKBQUXzQvrNGtDqBZMPDoABc87moqzXqvHvHBuQvWBSNmrSEwWAAPR5ILnh45gN/3LQJNv+ucGlHizc/0tosxuwUk8+lczh+aA/eb/cNKlV9DmGhIbijEUN3tD48ehSs6nP3l5NH9+Gdth1RSOufynxy4HISP9/byiYuT2nW8n0ULV4GXt6FlDfME7FnTnp/6jz/sqqbsD+16mqfVVo/dQ+bQ/t2wDOPFxq+9JrSdfzQbo24uoJPNKKBNnHZz33NDhItxJ5CebUx8b17S+vTIzyv1SM+ud08kCefNwL871PkmXT39g2cPnYQzd/8UHl9kDy6dO4UXFzcYK+RXM9UeJIR68niDHrhPMlSJ2PwdXJy0cgSe20cdmsk1SWwTVX5yYFLtbhEh94pDV5sgc+/7quWHT0phoeGy/17t3H04G4EaySfni9n80bA2grI72reNop1goDZICCGCAKCQKoR0P7MpLqO2Vdo0aKFii+yYcMGnDlzJlPtDQ0NRWBgYKraZJyPtWvXokKFCtok4Cp6ffO+emuZKiUWLMy4A3TDD3hwHwULFlSkRIkSJVLVo8OHD2P16tXam2U79O3bF9bW1qmqnxZhkieXL18Gl40xpUWH1DE/BLy0L94G8zPLoi3iLjidug9C+Uo1MG/6aHT/6i3QEyMkOEj1ixNZa2sblCpXCY5OzsrrgpPrsycPo87zTbVJsJ2azNI7grE+6JVw+cIZvPByK1B3dHQUTh3br3Rd1wgULt1QNykcqO/2DR+NdLmAQb2/RL/v22L0L11BkqFmnRdUbYPBoIgIej2kxvvg+OE9oPdKhaq1lR4SPPfv3gZjepAwZqa/9plnp5EHhYqW4u1TiX2ifTevX4GdvT2q1mygyuklwqUnOpmhMp8cKJ9Sf9w986JYiTLg8icG1D12aBdq1mschyOJovKVaqJYyXJK65WLZzTyIAh+9+8q25lJe0hGkOxy1YgT5tGzhJ/hHA/eJ0wc44dB/lg4eyL4ed/7uzY4dfwA3v/0W9V2Qnn9np/lJDkSjqkx+Hrm9UbXfqNBcue3Uf205641/lowXRF4xIr9971zA5GREYpAsrax0ZtV5+YaYfZe269VbJy+nT/EL9oz4nPprCqTg/kikN8NyIQVvOYLQA6zTLorCAgCgkBmI5AtCRQPDw80b95cYclJrrrIpAMDnnbo0AF37txJVYsGg0HFU2nTpo2qN2FYL2zfvFpdZ+fDikUz1dp79rFu3bqYOXOm9sUn9Y/l9evXqQJff/01ChcurK5NeQgPDwdJL7ahP2u8lmT5CFgZgEIelt8Pc+tBrlxOaNaqDQaPm4/+I2aCJAjjU+h2OrvkRt58BWCtESmu7p4qMCk9NYqXKq9Ecru5g4RLSPBDMJaJlbW1Wn7BwhtXL0EnVK5oE1x6kDA/n3dBxCcbOJHWPmrj4nRYW1mD3jH0PuDymB8GTsDoKcvx1gdfwt//vvJYoOcD7aEuBqSF9sPJPGNXMYCqdpvoLz0n3D3yqqU+JEN2b1uHoiXLwit/IRw/vFfVIRHxOOYxuBxGZcQ7cIJP29mXGhqZoxMTPNPTJjw8LJ507KUx/SG+JKW4DIieLSRCqlSvqxRERkYqbLlMyGAwqOU8uzS7azzXEFYGK1w4c1zJObu4wiGXI0qVraTuice+nZsVEVGqbGWVR7xov070sK/unvnwVdcBainSgJG/g4neLAH+fqpOYgfvgkXVcq7QJ147uowx+FKWxNe7bTth+G+L0PXH0TiqEUaH9m1HjEa6RUSEo3rthuAYrF4y65lxsLKyQpWa9fDDgPEYNWUZKlWrg8XzJikXH23RAAAQAElEQVSMqFuS+SHg7QrY2wCPzc+0pCySfEFAEBAEBAELQyD1M1UL6aDuhbJlyxacOHEi06wuWrQogoKC8PPPPyNcm2SntmHuHtO9e3dVjTtVLJz9KxL7cq0ELPjAXRH4BnrLuuWqF++99x4GDBigrtNyeOONNzBt2jQ0a9YsLdVTXYfEHAPW1qlTR3mgpFqBVDBrBOy0L+Cyfj7jhuhhUIDyquNEmW/9T584pJaheOTJF9cIiQFOyplRrERZRZbkzZcfbk92SOE5OioajI/i6OQCa41AoQcHiQwGQC1fuQaatngH9g4OYIBaTuoZ0+K+7x0wdsmjkGDkcnRWpMv5M8c0YuUBOEEuqZEAR/f/p5EqD5Db1R2BgQ9UoNsZEwYh9EmwUtpE8sTWzo6XCAx4gN8nDcXOrWvVfWIHki5skwTIxr+X4OypIyrOSu16L6kdYehZUqhISdjnygXGQaGNlF325zQVyFTXSRJGJziYV6BQMeUR4htvpyDmM9na2cGY/hQpXgaOzi5Yv2ohChcrBXqlqPq2tiC2DARLW+itwaUrr73dDhWq1MLGNUs0nPxhb58Lrm4eSpZLkCaO6IMNfy/COx91RMHCxcGfhNh75y+i4W2NwxrWuTTyhTqOHPgPw3/8BiePxBJKrJcwVahcUwWk3b9rC/j8XL5wWv1NNAZf9oEeNKz34P5dHD+0B480Ai63RsaRLArVnglHZ2d89k0fnNfIIQaR5YsL/n2KjopSzyx1sP7VK+dBjyhn59yaiQYVTHhAj/a4cyuWvNcyc+iv+XSbgcAZEJwWGXiQJAgIAoKAICAImACBbEugeGSRFwo9IBjXxMfHB0OGDEGEkVtdxh/bpk2bgsFQ8+XLB779o+vxqXjBE2HhP+zLlDE/ga7iuXPnRo8ePdC+fft096pIkSLp1mGMgpCQEPE+MQYoC5dxcQDyuFh4J8zEfJImsyYNw49d2uKnru3UbjeNmrZE/UavKgsZbyS3qwfs7TXQtZxSGqnh7pFXkQG2dnZaDpR3Cifnxw7tRh6NWKn/wqtqdxzuFJPXqyDe/vArsE6LNz7SJsPH1ES/ROmKiiigzJoV8+HgkAs16zbG9k2rMaL/tyreyQtNW4FLaEYN/B6d27+GQT0/Bz1fGCjW2SU3rAwGbeJvBe+C//98iYwIV94p9KpAEj+NmryOBw98wUn2vxtXos2n34HeNM81aKK8UE4fP6gIGwbN5SR9aL9OSpaExIuvvgUnJxeQdChWsix0goNNFS5WWsVhYfBU3tMGOw03Wzt73oL9IUEy+ucuifaHQiSKGjVpqbxvGr/ypkZG2TBbnZu1bANuSUy7STQxFkqevN5gYNXHMTEgYXXd54JGHFzDuCE9MF0jmrisqseA8ahRp5HSw0NC7EmWtf7gC+zeth7dv2qNrl++gaV/TEWL1h+jfuNYj1HWS5gKaITMK6+/h9XL5qrnZ9bkYSBx1sgIfK9fvYSJI/uqeuwP48O0eu8zlKtYA46OzvAuUAQR2ouOkmUqov/ImahQpTZWLJyJ338bjEchDzVSaLEaEz63v2l6XN088b42jiTpXDQShqTMvbs3IT9Zj0Be7bPa1THr7RALBAFBQBAQBLI/AtmWQOHQ6V4o27dvx5EjR5hl8mRvb4+BAweqGCwHDhxAz549tbeYoalut2rVqhg2bBiqV68OvkGbMrY/+MWR22emWpmZVKDt7AP7wrd5lSpVwuDBg9GkSRMzsdA4M9asWYObN28qzxN6oBhX63/s3Qm8zXX+x/HPwb245NqyLzdlF1mzpJiZFqOxZZrSUEaFQkiR0GLfGZmoP1kSNco0M81MhWIiirJnSQajCGmUJQ397/vLzxz3XtzlnHu21/8xv3N+5/f7fr+/7/f5u4/T/3x8vt8fpSJRIDGvWalCkdjz8OpzueQf/cMnz7MRv3/Fxvzhj+6JKr9qf69b20Q9rdeouXXr+4wpEKDPCpAMHv2i3XL7b/TRbXHx8fZg7yF217093ZoktyT/qB7z/EIbO+11u7/nk5Y3IZ8rpx/xTwz7g8uQUKDAPd1mynwXYFEB/fAe9dyryT+YZ1iJ5KCI6qn+hBf+ZOrjxBfftAd7DUkOWpzNjlGfuvd91j1BSPW1KQtG03KUKaPPaW1af2PgsOfd1JFRzy2wa89Nk9H1evYf5bJlVE82g0e9aOOmv+Fsnh470z2FJy7+7Hjv69bfBTZUVlue5CDQQ/2Gnu+P1isZPOoFK1m6vE47B2VUjJ++KM3xuELJL1o0Vk+WqVCxWvKn//0vKTlgM2ziXBs99VU3xUb901mN58kR0900Ft0v//b7Dhrvgjoq521p2ctA7cpDfwd6qs71yQElZQJ59VK++3w+U5BndPI9GzbpZXtq9AwrUaqsqT+X872uXhMbm/z3pvsqX11P91/Xi4uPt/t7DbKf3drWXTJv3nzJf1s9bOL/vWkPPzbcrkgsZD2S39VP/d1OmvEXk7uCSTlz5rK77+tlI5P/rqrXauDq8xI6AU25LJD8XR26HnBlBBBAAIFYEojqAErhEGWhKHNk7Nix7vHG27Zts9WrV2fqb6pUqVJuKpDWRUlISLBPVi+3SSMes1dmTnJPFMhUo5mtlIV6Wp9AfVbfNQaNRWNS8KRixYqZannOnDm2ZcuWTNXNSiUtEMzaJ1kRjLy6eePMkoqaxZ/9R/rIG0CY9Fg/WvWjOiFf/lQ90jmtReJ/Qp913P9Yrlxx5r/Qp4IJ2vzLaF8/cPWuTeX1BCD/ttSHlPXi4uNd0EXlVc9/UxDFO67Aidb7KJdUKTlocJV/sVT7umb+KxJdBov/SR33+Xz+h1x2jPrlfzDleL1z/sd9Pp/lyZvggkreeb3HxcdfdDw67/OlXU/nNNZ8+QukatO/33Hxl27fayelvc/nM5mkHKvKX2qLi483rWcSFx9/vpj6o7b0fv5g8o4++3y+5D1zfy+JBQtbyvutk/6O+qzN5/OZjmtfm/qpv1u1qc/eps9pXds7z3vwBeJzmZUvYqY1T4J/Na6AAAIIIIDAWYGoDqBoiF4WyooVK0wZITqWHZuCHxMmTLBOnTpZo0aNMn3JuLg407ookyZNspYtW7p2Vi5728Y+84ibN3/wwJfuWDi+qG+a26++qs/qo8agsWhMytbRsYxuysyZP3++LViwIKNVs1xe2ScHDhwg+yTLkpHVQM7kb8qyhc3y54msftPb4AjUuO56u7tzz/MZNMG5Cq0igMDFBPRdXKaQWa6cxoKxF0PiOAIIIBDjAsEafo5gNRwu7YYqC0XjL1GihN19992W2UCB2vA2PVmmR48e7kk9N954o50+fdree/tPLpDy1zfmuIUVvbKhfv96/79NfVLgRH1UX9Xn8ePHm8agsWS2j8paWb58uZUsWdK1ldl2MlNPgROyTzIjFz11ihcwK3x2pkj0DIqRZEhA2S16io2eKJOhihRGAIGACCQmmOm72Oc729y5t7MfeEUAAQSiR4CRhKlA1AdQ5K4sFAUzNJXm1Vdf1aGI3apVq2ZPPPGEe2KN1kfRUx70JIWhAx608UP72JuvvWTbNmfPei/+iHoywt/ffMUmj3zcnu3/gHu6g/qmPurpOuqz+u5fJyP7hw8fdgETZRIpAKNgjKZKZaSNrJbVtCH1o3Hjxi4DJavtUT8yBQrlM3OPyoyLzP7TawQQQCASBZQJqIW99bSdSOw/fUYg9gQYMQLRKRATARRloWgqjW7hrFmzbN26ddoNyXb06FGXRbJ+/fosXb9hw4Y2YsQI69u3r1WpUsW1tevzrfbuW6+5pw4M7NXBXvrDKPv4w/fspN+jOF3BALz88MNJW7dmhb0yc7IN6t3RJgx71N56Y67t2LrRta4+qW/qo/rqDmbhZfTo0bZz506rXLmyaWpUoUKFstBaxqsq82Tp0qVWsGBBNy0r4y1QI5oE9KjM0gXNFEzhXz+j6c4yFgQQCEeBK/KYlU7+z74W9g7H/tGnKBVgWAgggEAaAjERQNG4mzdvbrfffrt2TUGU48ePu/3sflm7dq0tXrzYBgwYYFrHI6vXv/nmm23ixIn24osvWs+ePe2mm25yi9ce/c8RW7t6mc2eNsb6dbvDJo/s7/b/9OoMe/+dN+3Tjz8wPd3nm8Nf25kzZ1J1Q8d0TmVUVnVUV+2prUcfbGv/N2WYrVz2D/v2yCErWrSo3XrrrS6gM3PmTNcn9S1Vw5k80LZtW/e0nlGjRln+/Pkz2Urmqu3evdvmzp3rKisQV758ebfPS2wLKH1c03n0lJ6E3LFtwegRQACBYAhooVhN1ylWwCyO9U4yTEwFBBBAAIHAC+QIfJPh26IWLr366qtNT8ZRECUUPVUgp1u3bpYrVy7TlJCBAwfad999l+WulClTxjRVSYGZV155xcaNG2cdOnSwqlWrurZ3bN3gslEW/22hLZw3zWY8N9zGD+1rQ/rea706tzRlrIx+qqdp076O6ZzKqKzqqK4yWtSWGq1Zs6b97ne/s8mTJ7sAQ+/evU1BE61PovOB3LQQb79+/SxPnuR/hgpkw+loS/fp22+/dWNr0aJFOmpQJJYE8sSZlUw0U2q5UsxjaeyMFQEEEAiWQMEEc1kn+ZP/s//TT2evQsbfWQdeEUAAAQRCJxBTARRlLiiDQNx/+ctfbMmSJdrN9q1169ZuGkqRIkXs008/te7du9u+ffsC2o/q1atbx44d3XXeeOMNGz58uMsOURBJmTgKSGg6jDJHfD6fKWNl778+N23a9/l8LqtEZVRWdVRX03LU1qJFi0zTan79619bpUqVAtr3cGpMditXrrTSpUszdSecbkwY9kWp5V6KOYGUMLxBdAmBbBfggpkRyJ/brFRBsyL5zXL4zraQ/P+SnN3hFQEEEEAAgRALxFQARdYNGjSwu+66S7v20ksv2d69e91+dr9UrFjRpkyZYtdcc40dPnzYli1bFrQu5M2b1+rUqeMyKDT2hx9+2IYMGWJ6nLCmpmh9j3nz5rn+qE/a1zGdUxmVVR3VVYaJ2soThEyQr776ygYPHmzt2rWzDRs2BM0jvQ0rU0kGKq/gkYJN2mdD4GICSjFXJooeeayFDpWdcrGyHEcg7AXoIALZJBCfy9wTzvTdWTzRLG98Nl2YyyCAAAIIIJBBgZgLoMhHWSiafqLAxaxZs3QoJJsWQtVUm65du5rW+AhJJ85dVAvtKpijTfvnDmfb22uvveamA61Zs8ZOnDhhp06dyrZrX+xCCp6cPHnS2rRpY02bNr1YMY4jkEpAGSh61KYyUjS9RwsgnvuH1FRlORA8AVpGAIHwFlC2iQImCpxoUW4FUsK7x/QOAQQQQCDWBWIygOLz+UwZBXFxcabpGaF8tHHu3LndD3RlicTiH6OCWFrbRNlAGv8NN9xgWnOkXr16+hiyTevIaMFfTWHS30rIOsKFI15AC8xqAcQyRc7+C2tC8r+sJn8FpWdclEEAAQSiJECTsgAAEABJREFUSkDffcou0QLcCpooeKIgSlQNksEggAACCES1QEwGUHRHq1Wrdn5NC2WhfPjhhzocNtumTZvcVJY+ffrY8uXLw6Zfge7I1KlTbfPmzabHAw8dOtSefPJJu/LKKwN9mQy1p78FZZ+okrKVgjFdSW1H/8YI/QXic5rpX1hLFjRLKmqmd/2IYJqPvxL7CCAQbQK548yUkVci8ex3X6mCZ78LyTaJtjvNeBBAAIHYEIjZAIpub/v27U0ZD9ofP358WKy7ob5oi4uLc0/q2bp1q40cOdI0zUfTW3QumjYtQqsMDz2GOdRZJ3LduHGj6VHJ2r/nnnvc2jHaZ0MgkAJaGFGZKAqoaJrPVckxQ0310WctRqspP/lymym4oh8ZuZKDL6oTyD7QFgIIIJAVAX0n6btJ31H6rtJ3lr679B2m7zIFTPTdVqaQmdaE0nnVyco1qYsAAggggECoBWI6gCL8Rx991K699lo7duyYe2LN/v37dTjkm6aOaFrLHXfc4fqyZ88et8CqsjTcgXS8hEuRo0ePmp5ms3379lRdqlq1qlvUV09ISnUymw/s2rXLnn32Wbf+ioJrv/3tb7O5B1wuVgX0o0JTfZSRokVoNeVHPz4UXFGae/kiZvohcnUxMzYM+BvgbyAc/gb0naTvJn1H6btK31n67tJ3mL7LCJjE6n/RGDcCCCAQ3QLhHEDJFnlNz+jfv7+VK1fODhw4YOEUoMiXL5/df//9pvU4OnToYFp0Vk+GyRaYAFxk/fr1NnHiRPvNb35jyjBRlk8Amg1KE19//bWbPvT999/b7bffbl26dAnKdWgUAQQQQAABBBBAAAEEEEAglUBEHIj5AIruUpEiRWzgwIGWmJhoX3zxhSmgouPhsilw0rFjRxdI+f3vf59mtxYtWmRauyMcnl6zZMkS09ScAQMG2DvvvOP6qwBV586d3X64vRw/ftwef/xxO3LkiN1888328MMPh1sX6Q8CCCCAAAIIIIAAAgiEtQCdiwUBAijn7nL58uVtyJAh7tOGDRvcVA73IcxeChcunKpHq1evthdeeMH1WYGLQYMG2bx58+zTTz9NVTY7DnzyySemTA5l0Pz85z83rSkyffp0a9iwYXZcPsPX6N27t8s+qlmzpvXt2zfD9amAAAIIIIAAAggggEDECzAABBC4rAABFD8iPZlHa2DokLI5FJTQfrhvtWvXtrvvvttKlSrl1u9Yu3atvfzyyy6rZvHixWl2/7PPPrN9+/bZDz/8kOb5lAf1VCBllrz22ms2ZswYe/DBB61t27aW1pSiRx55xE3dWbhwofXr189q1aqVsrmw+dyjRw/bu3evFStWzIYNGxY2/aIjCCCAAAIIIIAAAhkToDQCCCAQbAECKCmE69evf34Kj6bF/OMf/0hRIvw+xsfHW6dOnWzGjBk2bdo0UwBD63jUrVvXKlasmKrDyk5RpoXWV2nTpo21aNHCbdpXYCVlhbfeessee+wxGzdunGlh2/fee88FHXLkyGF6WpCl+D/1p0qVKimOht9HGezcudN1bOrUqWmOxZ3kBQEEEEAAAQQQCL4AV0AAAQQQCHMBAihp3KBmzZqZMhN0avLkySGbCqPrZ3TTVKTbbrvNreOhjAp9TtmGnnxTo0YNK168+AWnfD7fBZ+9D5raUq9ePWvatKkpyNKtWzf3xKL58+dbhQoVvGIR9a6nL3nBorlz51o4PAUoogDpLAIIIIAAAqkEOIAAAggggEB0CxBAucj9bdmypXU+t+ipFph9++23L1Iy8g7XqVPHxo4da7NmzbK///3v5zdl3Ci4knJEZcuWdU8nkkPXrl2tdevWpnLKNElZNtw/nz592vREoy1btriualHeokWLun1eEEAAAQRiXIDhI4AAAggggAAClxAggHIJnDvvvNN69uzpSkyaNMnmzJnj9nmJTIFdu3ZZu3bt3NN2NILnn38+zSlOOseGAAIIRKIAfUYAAQQQQAABBBAIngABlMvY/vKXvzRN41ExTVlR5ob22SJLYNmyZfbQQw+5RXb1JKPXX3/dkpKSImsQ9BaB6BdghAgggAACCCCAAAIIhK1AjrDtWRh1rFKlSjZ79mxLTEy0pUuXuifLHDlyJIx6SFcuJaAnB+lRyiqjxW21iG5CQoI+siEQYAGaQwABBBBAAAEEEEAAgWgVIICSzjurx9wqiKL1QzZv3my9evWyrVu3prM2xUIloKcGadP1b7zxRvd4Ze2zXUSAwwgggAACCCCAAAIIIIAAAmkK5EjzKAfTFMidO7cNHz7cWrVqZYcOHbI+ffrYsmXL0izLwdAI+F91ypQppuwTHWvfvr098cQT2mVDAAEEEEAAAQQQQAABBBBAIMMCBFAyTGbWvXt369ixo6upqSHej3R3IGsv1A6AwIEDB0z35W9/+5trTWufdOnSxe3zggACCCCAAAIIIIAAAggggEBmBAIcQMlMFyKzTocOHaxHjx6u85oi8swzz9jnn3/uPvMSOoF3333X+vfv7zKDrrzySnv66aftV7/6Veg6xJURQAABBBBAAAEEEEAAgagUiL1BEUDJwj1v2bKlDRkyxCpUqGCrVq2yxx9/3BYuXJiFFqmaWQFlnUyYMMG0ab9Ro0b27LPP2vXXX5/ZJqmHAAIIIIAAAggggAAC0SzA2BDIoAABlAyCpSyuH+pjxoyxNm3a2IkTJ2zGjBk2ePBgFphNCRXEz17Wid7z5ctnXbt2dYGtpKSkIF6VphFAAAEEEEAAAQQQCK0AV0cAgewVIIASAG//H+3KRlmzZo3LRlmwYEEAWqeJiwko00QZJ9q07x/MulgdjiOAAAIIIIAAAgiEjQAdQQABBCJKgABKAG+X/w/4H3/80WbPnu2e/LJp06YAXoWmJKBsE611oveUASydZ0MAAQQQQAABBIIvwBUQQAABBGJJgABKgO92yh/z69atc9koL7/8sh08eDDAV4u95rZt2+bWOSHrJPbuPSNGAAEEEAiCAE0igAACCCCAQLoFCKCkmypjBf2zUX766SebN2+ee2qP1kjZu3dvxhqjtK1fv97Gjh1rvXv3NrJO+INAAAEEEPAEeEcAAQQQQAABBLJLgABKEKW9bBQ9SlcBlaNHj7qn9Ojxx1OnTrUdO3YE8erR0fTq1att6NChNmDAAFu6dKnlzJnT9PQjb+He6Bglo0AAgRgWYOgIIIAAAggggAACESJAACUbbpQepavHHQ8bNsxuuOEGO3XqlP31r3+1Xr162fjx423jxo3Z0IvIusTy5ctt0KBBpuDTypUrLXfu3NaqVSubMmWKy+TRYr2RNSJ6i0C0CjAuBBBAAAEEEEAAAQRiQ4AASjbe57p169qTTz5po0aNsmbNmrkrL1682K2RMnz4cPv444/dsVh+eeedd6xfv342cuRIW7t2rSUkJFi7du1c4KR79+521VVXxTIPYw+GAG0igAACCCCAAAIIIIAAAukQIICSDqRAF6lVq5bpCTLjxo2zX/ziF675Dz74wJSlojU+tOCsFkt1J2LgRY99fv75561Lly42ceJE27x5sxUoUMDuvPNOe+655+yBBx6wsmXLxoBE5oZILQQQQAABBBBAAAEEEEAAgeALEEAJvvFFr1C9enV79NFHXdDgtttuc+UUONGCs71793YLpiqYsmfPHncuml68oEnHjh1t8ODB9uc//9m+/PJLK1y4sHXo0MFlnHTu3NlKliwZTcNmLAgggAACCCCAAAIIIIAAAhEqQAAlyzcu6w1UqVLFHnnkEZs5c6Zb36Nx48aWJ08e84IpXbt2dcGUP/7xj3bw4MGsXzBELaxatcomTJhg7du3Px80OXTokBUpUsRatGhhAwcOtOnTp1vHjh2tWLFiIeoll0UAAQQQQAABBBBAAAEEEEAgtUAOS32MIyESULaFnjCjjAxlnjz22GPWvHlzS0xMdMEUBVg6derk1ghZuHChWzPlwIEDIertpS+7f/9+W7Fihc2ZM8eeeuop9+ScZ555xt599107duyYlShRwu644w7T2i9z5851C+o2bdrU8ufPf+mGOYsAAggggAACCCCAAAIIIJA5AWplSYAMlCzxBa9yvnz57Gc/+5lbYHbBggU2YsQIa926tRUvXtytETJjxgy3Zsp9991nbdu2dRksyu4IRWBl165dpsVwX3jhBbe2izJMOnfubHrq0Pz58+2jjz6yM2fOuHVM7rrrLps0aZK99NJLdv/991udOnXM5/MFD5KWEUAAAQQQQAABBBBAIGoEGAgCoRQggBJK/Qxcu3bt2tatWzebNWuWacHV3r17W6tWraxGjRqWI0cO2759u8vuSCuw8vTTT5sWrJ02bZops+XNN9+0JUuW2OrVq10wZvfu3fbNN9/YqVOn3KZ9HdNiriqjsqqjumpDbanNXr16ucyShx56yMaPH2+LFi2yDRs2uAwTPT1HfVMf1VfVU4Dl3nvvtcqVK2dg5BRFAAEEEEAAAQQQQCBqBBgIAghEsAABlAi8eUlJSXbrrbda9+7dbezYsfb666+7jI5Bgwa5BVgbNmzo1hA5efKkC6z4B0G0QK2CGV4QpF+/fi4wc88997gMF2W5aF/BGp1ToERlVUd1FUhRQEVt7tixw2WWaL0SXVOLv6oPyi5Rn9Q39VF9LV++fARK02UEEEAAAQQQQACBCwX4hAACCMSuAAGUKLn3WlOkSZMmbgFWrTkye/Zs06Kzo0ePdgu29unTxx544AEXYFFWiKYHNWjQwKpVq2blypVzT7+Jj483bXoSjo7pnMqorOooQKI21JbWaVHbuoaupWtq8Vf1QX2JElaGgQACCCCAAALRJsB4EEAAAQQQyKQAAZRMwkVCNS3IWrNmTdNTfW655RZr166dC7AoK0QL1GpRV0290ZNvvOwSZZhoX8d0TmVUVnUUIFEbakttqm1dIxIs6CMCCCCAAALRIsA4EEAAAQQQQCA0AgRQQuPOVRFAAAEEEIhVAcaNAAIIIIAAAghEpAABlIi8bXQaAQQQQCB0AlwZAQQQQAABBBBAIBYFCKDE4l1nzAggENsCjB4BBBBAAAEEEEAAAQQyLEAAJcNkVEAAgVALcH0EEEAAAQQQQAABBBBAILsFCKBktzjXQ8AMAwQQQAABBBBAAAEEEEAAgQgTIIASYTcsPLpLLxBAAAEEEEAAAQQQQAABBBCILYHYDKDE1j1mtAgggAACCCCAAAIIIIAAAgjEpkAAR00AJYCYNIUAAggggAACCCCAAAIIIIBAIAVoK3wECKCEz72gJwgggAACCCCAAAIIIIBAtAkwHgSiRoAAStTcSgaCAAIIIIAAAggggAACgRegRQQQQOCsAAGUsw68IoAAAggggAACCCAQnQKMCgEEEEAgIAIEUALCSCMIIIAAAggggAACwRKgXQQQQAABBMJBgABKONwF+oAAAggggAAC0SzA2BBAAAEEEEAgCgQIoETBTWQICCCAAMPG8UQAAA17SURBVAIIBFeA1hFAAAEEEEAAAQQIoPA3gAACCCAQ/QKMEAEEEEAAAQQQQACBLAoQQMkiINURQACB7BDgGggggAACCCCAAAIIIBBaAQIoofXn6gjEigDjRAABBBBAAAEEEEAAAQQiWoAASkTfPjqffQJcCQEEEEAAAQQQQAABBBBAIJYFCKDEyt1nnAgggAACCCCAAAIIIIAAAgggkGmBiAmgZHqEVEQAAQQQQAABBBBAAAEEEEAAgYgRCNeOEkAJ1ztDvxBAAAEEEEAAAQQQQAABBCJRgD5HqQABlCi9sQwLAQQQQAABBBBAAAEEEMicALUQQCAtAQIoaalwDAEEEEAAAQQQQAABBCJXgJ4jgAACQRAggBIEVJpEAAEEEEAAAQQQQCArAtRFAAEEEAg/AQIo4XdP6BECCCCAAAIIIBDpAvQfAQQQQACBqBMggBJ1t5QBIYAAAggggEDWBWgBAQQQQAABBBC4UIAAyoUefEIAAQQQQCA6BBgFAggggAACCCCAQEAFCKAElJPGEEAAAQQCJUA7CCCAAAIIIIAAAgiEkwABlHC6G/QFAQSiSYCxIIAAAggggAACCCCAQBQJEECJopvJUBAIrACtIYAAAggggAACCCCAAAIIeAIEUDwJ3qNPgBEhgAACCCCAAAIIIIAAAgggECABAigBggxGM7SJAAIIIIAAAggggAACCCCAAALhIRDMAEp4jJBeIIAAAggggAACCCCAAAIIIIBAMAViom0CKDFxmxkkAggggAACCCCAAAIIIIDAxQU4g8DlBQigXN6IEggggAACCCCAAAIIIIBAeAvQOwQQCLoAAZSgE3MBBBBAAAEEEEAAAQQQuJwA5xFAAIFwFyCAEu53iP4hgAACCCCAAAIIRIIAfUQAAQQQiHIBAihRfoMZHgIIIIAAAgggkD4BSiGAAAIIIIDApQQIoFxKh3MIIIAAAgggEDkC9BQBBBBAAIEwFzhy5IidPn06oL08ceJEmu2dPHnSvvvuuzTPpTy4d+9eW7Nmjf3nP/9JeeqSn7/99lv773//e0GZY8eOmbYLDmbgw5kzZ0xOaVU5fvx4Woez7RgBlGyj5kIIIIAAAghcWoCzCCCAAAIIIBBeAl988YWdOnUqVaf27Nlj33//farjlzqgdtauXWsKbFyqXEbO7d+/31asWOGqKDDjH3jQua1bt7pzl3tR0ELBkI8//ti+/PLLyxU/f37dunW2efPm85+1s2vXLtu5c6d2M7XJR07y8m9A3itXrsxScMa/vczsE0DJjBp1EEAAAQTSEuAYAggggAACCCAQVQIKoGzcuPGCMSlbY/v27enO7rigcoA/lChRwpo0aeJaPXr0qKUVeHAn0/GSJ08eu+6666xIkSKmwMuBAwfSUcvs4MGD9u9//ztdZbNSKH/+/Na4cWPLly9fVprJUl0CKFniozICCESXAKNBAAEEEEAAAQQQQOBCAWV1eBkVClJs27btggI6v3z5cnv//fdt06ZN9uOPP7rzygj57LPPTOf++c9/uqCEO3HuRVksq1atsvfee8/VS5lxsX79etOm4poms3jx4vPZIQpa6PNXX31lq1evdlNvFDxRWV1v37592jVN71m2bJnrW8p+uwLnXooWLWr169d3U2eU0aKAiAJHyiY5V+SibwUKFHBjU4ZIykLqt8agvmqK0OHDh12Rzz//3JRNor7rnBw0JnfS70WGn3zyiSur6UWqo2k8CmB98MEHzk7j8+6PX9Wg7BJACQorjSIQIgEuiwACCCCAAAIIIIAAAgEVqFSpkimQoCkxGzZssKSkJMudO7e7hgIECjSoTLNmzdx6IN6P+S1btpgCBldffbVVrVrVFHxxlZJfFPhQEKBatWouq8Ln87k1SJJPnf+fsksUVFAQ4dChQ+64PmtH2SEKesTFxemjy8qoXr26269Zs6bpnD4oKFOqVCmrWLGi6Zr/+te/dDjVpmkzH374oe3evds0nUfZHspGUTsKfGiqzsXWUylTpowVKlTI5KC6/o17FrIpX768K+OdVyBE2SS1atWywoULu2CRgiTeeQWiFDzRGOrVq2fKkPHO6V19Tkq+FxUqVHD91vh0PJgbAZRg6tJ2hgWogAACCCCAAAIIIIAAAgiEk4AyLBQgUXaJfsRfc80157uXK1cuN+1F2RdaP0SBDi2gqh//CnIocFK6dGkX0FCwxKuoQEhCQoKpvLJF1I4CCmrHK3PllVdazpw53RQZlb/iiivcvtrWZwVYvLKqr37qc8GCBc8HeFRHwRP1QeX9AxQq6226roJBCgypn3Xq1LGvv/7aZbdobZRvvvnmggCQV897r1Gjhv3www+WMstFVomJiW6dFAWUdA2NU/VkqXoap3yLFSvmAiE6p01BG/W3du3aFh8fr0MXbJpqdNVVV1nZsmXdtCOVvaBAED4QQAksKq0hgAACCCCAAAIIIIAAAghEmUC5cuWsZMmSdu21114wMgUXPvroI/vpp59MQQoFA1RAgQK9exkiKfd1XsERHdemcsqk8A8U5MiRwxRUUGaFAi3KZFE5BSl0Pe9aqn+xTW1453Q91fM++78rAKNgh9YYUYBGU2W8xWQ17kaNGrnx+dfx31fgRcEiBYM0pck7Jxt9VoaKxucd17vGondvUx+UbeN9Vt9VRuvQeMf833Xe+6yxpcx+8c4F8j1FACWQTdMWAggggAACCCCAAAIIIIAAAtEhoCkyChT4j0bBAWWSKMtDwQ5vmkvevHndlBNNYVHGhQImXkBC9ZWVofVJVEeBBU2ZUZDEP4Cicsoa0TQg7Ws6jYImmkqkdwUNdNzbvICC2vWOXfr9f2cV/NF0Gq1FsmPHDjcVSUGP66+/3mV3aBrN/0qnvVe8eHFTf5WJohKqo2wcTbNRAEpTbnTc22SlKUUqp2wXb1zeeU0hUoaKgjLKuPGOh/KdAEoo9bk2AggggAACCCCAAAIIIIBA5gTCoJaCBgoYaCHU999/3xQM8LqlqTDKUFE2h855gRCdV1BBQRQFLFR38+bNaWZ4aJqKsjD0rnoKnOhdgQq9+28K2igIoqlECkz4n7vcvoIUWuxVwRe1o3VJlPGiRXB9Pp+pr5drQ+erVKniAkfaVzBI/dbithqjnl6k496WJ08eN2VHi95qbRkFcbSeindeASLV1zQd+aQMwHjlsvOdAEp2anMtBBBAAAEEEEAAAQQQQOCcAG/hL1C3bl1TdkjKnmqhVv24V/aJpreonDbtaz0PldfCqPqs4zfddJNbLFb7ChwoOKC1PXS8QYMG1rx58zQDKGpHdbw2FUDRZ73rnAIbytTQvjZdr2HDhqYAjYIsCmjouDYFJzRNR/spN2XIaAqNrqN+KRtEi8dq4VcFiVKW9z5fd911bn0X77PaUP8UfNExtaXP2tQ3vWv8mkqkYI83fr1XrlxZVVwARuUUgNEBtaWAjgJJOq76GouO67w2BVmSkpK0G9SNAEpQeWkcAQQQQAABBBBAAIGoFWBgCES9gKaxKCiQcqAKXHg/8PWDXuW0KXtDC7d65b1z+vGvYyqj4In2tem4t/irPqe1KYCjdrxzasPbV30tGut91rvK6111/PuivnnndN5/U7ClSZMmpqk2ypjRAriaPnOp4Inq69qegz5r03UUHNG+NvVXm47r3ZtqpHPaNH6NQ/vadF7ltO9t+qxgld51Xvv+Y9H1dMwrH6x3AijBkqVdBBBAAAEEEEAAgTAXoHsIIIAAAhLQ2i5eEEPBIa33oqCKzgVjUwaJ1o0JRtvBbJMASjB1aRsBBBBAAAEEEAimAG0jgAACCCAQYIH69eu7Jw4FuNkLmlM2in8GyQUnw/gDAZQwvjl0DQEEEEAAgWgXYHwIIIAAAggggECkCBBAiZQ7RT8RQAABBMJRgD4hgAACCCCAAAIIxIgAAZQYudEMEwEEEEhbgKMIIIAAAggggAACCCCQHgECKOlRogwCCISvAD1DAAEEEEAAAQQQQAABBLJBgABKNiBzCQQuJcA5BBBAAAEEEEAAAQQQQACB8BcggBL+9yjce0j/EEAAAQQQQAABBBBAAAEEEIh6AQIoFvX3mAEigAACCCCAAAIIIIAAAggggIBljYAAStb8qI0AAggggAACCCCAAAIIIIBA9ghwlZAKEEAJKT8XRwABBBBAAAEEEEAAAQRiR4CRIhDJAgRQIvnu0XcEEEAAAQQQQAABBBDITgGuhQACMSxAACWGbz5DRwABBBBAAAEEEIg1AcaLAAIIIJBZAQIomZWjHgIIIIAAAggggED2C3BFBBBAAAEEQiRAACVE8FwWAQQQQAABBGJTgFEjgAACCCCAQGQKEECJzPtGrxFAAAEEEAiVANdFAAEEEEAAAQRiUoAASkzedgaNAAIIxLIAY0cAAQQQQAABBBBAIOMCBFAybkYNBBBAILQCXB0BBBBAAAEEEEAAAQSyXYAASraTc0EEEEAAAQQQQAABBBBAAAEEEIg0AQIokXbH6G84CNAHBBBAAAEEEEAAAQQQQACBGBMggBJjN/zscHlFAAEEEEAAAQQQQAABBBBAAIGMCERmACUjI6QsAggggAACCCCAAAIIIIAAAghEpkAY9fr/AQAA///OAeVMAAAABklEQVQDAI0CUCQsbWhj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 descr="C:\Users\DELL\Downloads\_- visual selection (11)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12317" y="1720158"/>
            <a:ext cx="4179683" cy="45426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24608" y="1059580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audience-Educational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impact,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2" y="252246"/>
            <a:ext cx="157145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Techbirds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1059580"/>
            <a:ext cx="11030653" cy="529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</a:t>
            </a:r>
            <a:r>
              <a:rPr lang="en-US" sz="2800" noProof="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work-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https://coddy.tech/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-reference site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Mostly research-work is done by using Perplexity 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28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Chatgpt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2" y="252246"/>
            <a:ext cx="1562401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Techbirds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8016</TotalTime>
  <Words>337</Words>
  <Application>Microsoft Office PowerPoint</Application>
  <PresentationFormat>Custom</PresentationFormat>
  <Paragraphs>50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2025</vt:lpstr>
      <vt:lpstr>Technifly Dive into smart education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DELL</cp:lastModifiedBy>
  <cp:revision>207</cp:revision>
  <dcterms:created xsi:type="dcterms:W3CDTF">2013-12-12T18:46:50Z</dcterms:created>
  <dcterms:modified xsi:type="dcterms:W3CDTF">2025-09-25T13:53:51Z</dcterms:modified>
</cp:coreProperties>
</file>