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86" r:id="rId7"/>
    <p:sldId id="287" r:id="rId8"/>
    <p:sldId id="288" r:id="rId9"/>
    <p:sldId id="289" r:id="rId10"/>
    <p:sldId id="290" r:id="rId11"/>
    <p:sldId id="292" r:id="rId12"/>
    <p:sldId id="291" r:id="rId13"/>
    <p:sldId id="29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5992" y="910947"/>
            <a:ext cx="7077456" cy="390747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Hybrid Serverless  Computing: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Opportunities and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0182" y="5662375"/>
            <a:ext cx="7077456" cy="868680"/>
          </a:xfrm>
        </p:spPr>
        <p:txBody>
          <a:bodyPr>
            <a:normAutofit fontScale="775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8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Manav </a:t>
            </a:r>
            <a:r>
              <a:rPr lang="en-GB" sz="18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Jayeshbhai</a:t>
            </a:r>
            <a:r>
              <a:rPr lang="en-GB" sz="18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Patel      1002155843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8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Vyash</a:t>
            </a:r>
            <a:r>
              <a:rPr lang="en-GB" sz="18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Natarajan   	      1002060598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8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Venkatesh </a:t>
            </a:r>
            <a:r>
              <a:rPr lang="en-GB" sz="180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Nangi</a:t>
            </a:r>
            <a:r>
              <a:rPr lang="en-GB" sz="18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 	      1002068000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8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Prajakta More         	      1001924287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80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Ashlesha Gottipati  	      1002169547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18" y="552256"/>
            <a:ext cx="11214100" cy="53553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186983-D559-3DF3-30A0-42C86C34693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46618" y="2872185"/>
            <a:ext cx="10705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228D71D-C070-5C0C-B381-BED8303B2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18" y="1237281"/>
            <a:ext cx="10705582" cy="391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b="0" i="0" dirty="0">
                <a:solidFill>
                  <a:srgbClr val="DCD9D4"/>
                </a:solidFill>
                <a:effectLst/>
                <a:latin typeface="Söhne"/>
              </a:rPr>
              <a:t>The conclusion of the IBM Research paper points to the significant potential of hybrid serverless computing to reshape the tech landscape, much like the Internet did.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b="0" i="0" dirty="0">
                <a:solidFill>
                  <a:srgbClr val="DCD9D4"/>
                </a:solidFill>
                <a:effectLst/>
                <a:latin typeface="Söhne"/>
              </a:rPr>
              <a:t>It suggests a move towards a unified, standards-based approach that could outpace the offerings of any single provider.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b="0" i="0" dirty="0">
                <a:solidFill>
                  <a:srgbClr val="DCD9D4"/>
                </a:solidFill>
                <a:effectLst/>
                <a:latin typeface="Söhne"/>
              </a:rPr>
              <a:t>In the future, serverless and cloud computing might merge, creating an easy-to-use, standardized computing environment across different platforms.</a:t>
            </a:r>
            <a:endParaRPr lang="en-US" alt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119" y="3424335"/>
            <a:ext cx="3614182" cy="1243584"/>
          </a:xfrm>
        </p:spPr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18" y="552256"/>
            <a:ext cx="11214100" cy="53553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186983-D559-3DF3-30A0-42C86C34693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46618" y="1256358"/>
            <a:ext cx="10705582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rapid growth of serverless computing due to simplicity and cost efficiency is influenced by infrastructure advancements like 5G and IoT, expanding cloud computing into hybrid environments. 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pandemic has accelerated digital transformation, pushing for more adaptable computing models. </a:t>
            </a: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Hybrid Serverless Computing extends serverless principles across diverse environments, with the Hybrid Cloud market expected to reach over a trillion dollars.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08239"/>
            <a:ext cx="11214100" cy="535531"/>
          </a:xfrm>
        </p:spPr>
        <p:txBody>
          <a:bodyPr/>
          <a:lstStyle/>
          <a:p>
            <a:r>
              <a:rPr lang="en-US" dirty="0"/>
              <a:t>Trends in cloud and Serverless Computing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B4FA2-7951-6B95-548D-24B0F80F3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82379"/>
            <a:ext cx="10929516" cy="331092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kern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evolution of cloud computing from traditional models to hybrid models aims to avoid vendor lock-in and leverage unique platform features. </a:t>
            </a:r>
          </a:p>
          <a:p>
            <a:pPr algn="just">
              <a:lnSpc>
                <a:spcPct val="150000"/>
              </a:lnSpc>
            </a:pPr>
            <a:r>
              <a:rPr lang="en-US" sz="2000" kern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Serverless computing is growing, focusing on developer simplicity and operational efficiency. </a:t>
            </a:r>
            <a:endParaRPr lang="en-US" sz="20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kern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terms "Serverless computing" and "Hybrid Cloud" are gaining popularity, indicating shifting industry trends. Hybrid computing encompasses cloud, edge, and IoT computing. </a:t>
            </a:r>
          </a:p>
          <a:p>
            <a:pPr algn="just">
              <a:lnSpc>
                <a:spcPct val="150000"/>
              </a:lnSpc>
            </a:pPr>
            <a:r>
              <a:rPr lang="en-US" sz="2000" kern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Global computing device counts demonstrate the potential for serverless expansion.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6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61587"/>
            <a:ext cx="11214100" cy="535531"/>
          </a:xfrm>
        </p:spPr>
        <p:txBody>
          <a:bodyPr/>
          <a:lstStyle/>
          <a:p>
            <a:r>
              <a:rPr lang="en-US" dirty="0"/>
              <a:t>What – Problem Statements?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186983-D559-3DF3-30A0-42C86C34693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44500" y="1220012"/>
            <a:ext cx="1070558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Serverless computing involves on-demand execution, automatic scaling and billing for running code.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ptos" panose="020B0004020202020204" pitchFamily="34" charset="0"/>
              </a:rPr>
              <a:t>Challenges include vendor lock-in and single platform focus.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Hybr</a:t>
            </a:r>
            <a:r>
              <a:rPr lang="en-US" altLang="en-US" sz="2000" dirty="0">
                <a:latin typeface="Aptos" panose="020B0004020202020204" pitchFamily="34" charset="0"/>
              </a:rPr>
              <a:t>id serverless offers benefits like pricing flexibility, performance optimization, and regulatory compliance.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Technical and business incentives drive the nee</a:t>
            </a:r>
            <a:r>
              <a:rPr lang="en-US" altLang="en-US" sz="2000" dirty="0">
                <a:latin typeface="Aptos" panose="020B0004020202020204" pitchFamily="34" charset="0"/>
              </a:rPr>
              <a:t>d for this model.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Current p</a:t>
            </a:r>
            <a:r>
              <a:rPr lang="en-US" altLang="en-US" sz="2000" dirty="0">
                <a:latin typeface="Aptos" panose="020B0004020202020204" pitchFamily="34" charset="0"/>
              </a:rPr>
              <a:t>latforms have limitations in supporting hybrid environments. Hybrid serverless can address these limitations.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186983-D559-3DF3-30A0-42C86C34693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44500" y="1224476"/>
            <a:ext cx="1070558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Interoperability and Standards: </a:t>
            </a:r>
            <a:r>
              <a:rPr lang="en-IN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lack of universal standards complicates the integration of serverless functions across different cloud platforms.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 and Technologies: </a:t>
            </a:r>
            <a:r>
              <a:rPr lang="en-IN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Hybrid serverless computing relies on technologies like Docker and Kubernetes to bridge serverless computing with the flexibility of hybrid clouds.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Challenges in hybrid Serverless:</a:t>
            </a:r>
            <a:r>
              <a:rPr lang="en-IN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Technical issues, diverse ecosystems, and operational complexity are major hurdles in adopting hybrid serverless models.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11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18" y="552256"/>
            <a:ext cx="11214100" cy="535531"/>
          </a:xfrm>
        </p:spPr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186983-D559-3DF3-30A0-42C86C34693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46618" y="2872185"/>
            <a:ext cx="10705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228D71D-C070-5C0C-B381-BED8303B2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18" y="1152664"/>
            <a:ext cx="10705582" cy="374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0" i="0" dirty="0">
                <a:effectLst/>
                <a:latin typeface="Aptos" panose="020B0004020202020204" pitchFamily="34" charset="0"/>
              </a:rPr>
              <a:t>Hybrid serverless computing integrates serverless architecture with a distributed platform across public and private clouds and edge systems.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0" i="0" dirty="0">
                <a:effectLst/>
                <a:latin typeface="Aptos" panose="020B0004020202020204" pitchFamily="34" charset="0"/>
              </a:rPr>
              <a:t>It supports diverse application requirements, especially those demanding local computation and data due to advancements in 5G and IoT.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latin typeface="Aptos" panose="020B0004020202020204" pitchFamily="34" charset="0"/>
              </a:rPr>
              <a:t>This model promotes productivity for developers by offering a flexible, resource-efficient environment, ease of deployment, attractive pay-per-use pricing, and auto-scaling.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latin typeface="Aptos" panose="020B0004020202020204" pitchFamily="34" charset="0"/>
              </a:rPr>
              <a:t>It aims to meet digital transformation demands and address technical challenges, expanding the serverless paradigm into a broader market space.</a:t>
            </a:r>
          </a:p>
        </p:txBody>
      </p:sp>
    </p:spTree>
    <p:extLst>
      <p:ext uri="{BB962C8B-B14F-4D97-AF65-F5344CB8AC3E}">
        <p14:creationId xmlns:p14="http://schemas.microsoft.com/office/powerpoint/2010/main" val="131054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18" y="552256"/>
            <a:ext cx="11214100" cy="535531"/>
          </a:xfrm>
        </p:spPr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186983-D559-3DF3-30A0-42C86C34693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46618" y="2872185"/>
            <a:ext cx="10705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228D71D-C070-5C0C-B381-BED8303B2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18" y="1169004"/>
            <a:ext cx="10705582" cy="235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latin typeface="Aptos" panose="020B0004020202020204" pitchFamily="34" charset="0"/>
              </a:rPr>
              <a:t>Scalability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latin typeface="Aptos" panose="020B0004020202020204" pitchFamily="34" charset="0"/>
              </a:rPr>
              <a:t>Economical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latin typeface="Aptos" panose="020B0004020202020204" pitchFamily="34" charset="0"/>
              </a:rPr>
              <a:t>Agility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latin typeface="Aptos" panose="020B0004020202020204" pitchFamily="34" charset="0"/>
              </a:rPr>
              <a:t>Adaptability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latin typeface="Aptos" panose="020B0004020202020204" pitchFamily="34" charset="0"/>
              </a:rPr>
              <a:t>Responsiveness</a:t>
            </a:r>
          </a:p>
        </p:txBody>
      </p:sp>
    </p:spTree>
    <p:extLst>
      <p:ext uri="{BB962C8B-B14F-4D97-AF65-F5344CB8AC3E}">
        <p14:creationId xmlns:p14="http://schemas.microsoft.com/office/powerpoint/2010/main" val="175073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18" y="552256"/>
            <a:ext cx="11214100" cy="535531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186983-D559-3DF3-30A0-42C86C34693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46618" y="2872185"/>
            <a:ext cx="10705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228D71D-C070-5C0C-B381-BED8303B2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18" y="1464275"/>
            <a:ext cx="10705582" cy="1894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latin typeface="Aptos" panose="020B0004020202020204" pitchFamily="34" charset="0"/>
              </a:rPr>
              <a:t>Latency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latin typeface="Aptos" panose="020B0004020202020204" pitchFamily="34" charset="0"/>
              </a:rPr>
              <a:t>Portability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latin typeface="Aptos" panose="020B0004020202020204" pitchFamily="34" charset="0"/>
              </a:rPr>
              <a:t>Complexity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4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618" y="552256"/>
            <a:ext cx="11214100" cy="535531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186983-D559-3DF3-30A0-42C86C34693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46618" y="2872185"/>
            <a:ext cx="10705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228D71D-C070-5C0C-B381-BED8303B2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18" y="1494697"/>
            <a:ext cx="10705582" cy="2356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0" i="0" dirty="0">
                <a:effectLst/>
                <a:latin typeface="Aptos" panose="020B0004020202020204" pitchFamily="34" charset="0"/>
              </a:rPr>
              <a:t>In the future, the fusion of edge computing and the Internet of Things (IoT) within serverless architectures could revolutionize real-time data processing.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0" i="0" dirty="0">
                <a:effectLst/>
                <a:latin typeface="Aptos" panose="020B0004020202020204" pitchFamily="34" charset="0"/>
              </a:rPr>
              <a:t>This will enable smarter, decentralized decision-making across various industries.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b="0" i="0" dirty="0">
                <a:effectLst/>
                <a:latin typeface="Aptos" panose="020B0004020202020204" pitchFamily="34" charset="0"/>
              </a:rPr>
              <a:t>As hybrid serverless computing evolves, it promises to simplify development and quicken the pace of innovation.</a:t>
            </a:r>
            <a:endParaRPr lang="en-US" alt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6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120</TotalTime>
  <Words>565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Roboto</vt:lpstr>
      <vt:lpstr>Söhne</vt:lpstr>
      <vt:lpstr>Trade Gothic LT Pro</vt:lpstr>
      <vt:lpstr>Trebuchet MS</vt:lpstr>
      <vt:lpstr>Office Theme</vt:lpstr>
      <vt:lpstr>Hybrid Serverless  Computing: Opportunities and Challenges</vt:lpstr>
      <vt:lpstr>Introduction</vt:lpstr>
      <vt:lpstr>Trends in cloud and Serverless Computing</vt:lpstr>
      <vt:lpstr>What – Problem Statements?</vt:lpstr>
      <vt:lpstr>Why is it important?</vt:lpstr>
      <vt:lpstr>How it works?</vt:lpstr>
      <vt:lpstr>Strengths</vt:lpstr>
      <vt:lpstr>Limitations</vt:lpstr>
      <vt:lpstr>Future Scope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Serverless and Computing: Opportunities and Challenges</dc:title>
  <dc:creator>Gottipati, Ashlesha</dc:creator>
  <cp:lastModifiedBy>Gottipati, Ashlesha</cp:lastModifiedBy>
  <cp:revision>4</cp:revision>
  <dcterms:created xsi:type="dcterms:W3CDTF">2024-04-05T05:27:29Z</dcterms:created>
  <dcterms:modified xsi:type="dcterms:W3CDTF">2024-04-05T07:33:11Z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