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64" r:id="rId5"/>
    <p:sldId id="266" r:id="rId6"/>
    <p:sldId id="265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7" autoAdjust="0"/>
    <p:restoredTop sz="94660"/>
  </p:normalViewPr>
  <p:slideViewPr>
    <p:cSldViewPr snapToGrid="0">
      <p:cViewPr varScale="1">
        <p:scale>
          <a:sx n="43" d="100"/>
          <a:sy n="43" d="100"/>
        </p:scale>
        <p:origin x="42" y="9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8B1-6CEE-403F-7EE7-01B9D0AC7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DF84A-3595-E274-5EF9-B10873A19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3A79-C5AC-9130-5AAC-1010E2E1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365E-9FA9-5B04-13B6-EF4B74F4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6541-7477-1F35-0AB1-E5FC1AB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21EB-9094-F514-840C-E801AC98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68D1-6585-D28B-8C59-CD98F774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3EF3-0AE0-5EE3-EBC1-EB682F99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DBAC-6365-366A-55DE-70CC2B9B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2B5C-9E29-87A1-0E07-B0D6679C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53B89-0655-E06D-B92F-886F0BE53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2B5C4-F530-1EAD-51BC-A469F76E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68CB-B638-40A8-60DA-56ECD1FD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07D5-D2CD-C4EF-E7B8-F80F6CF1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DAC9-2ECB-25E0-9E75-C137E268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76D5-90AF-D8A2-1291-A5E3B557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577F-CF81-DB2A-E9B2-E18C92BC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88AA-48C2-718A-7202-2A5F6933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5BF4-F3A3-E8C8-D956-45CA57D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FB5B-2BD3-A920-151F-B485DD50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AB4-949F-F775-DE56-0CAC6796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B7EB-DB6B-4CBA-B382-04D5D334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D06-58DB-DB74-F961-B9CFC0B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DA0D-FE8E-BBFD-C492-86C07AD1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06C2-4859-6114-9AB3-3E5DB89D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C1D7-A542-7F3D-6093-6DCA1136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1B21-76CD-9155-481C-A184E7B0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1695C-D13F-8E54-9D44-7E4E032B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80240-DAC0-65C3-8555-45A5D60A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7F15-8186-42F5-D49B-C4C55319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8D246-9CFA-9079-CCD9-850B6636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26E5-24B0-A1EC-BEAB-2C7DC740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4774-7CAC-C3F7-5CC8-916909CA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28C2-BA9D-2E09-41BD-A7806597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16CBC-02FF-8D0E-0DE9-39B103B5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600C4-D83F-7A74-E892-B01FA3B30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8FC35-F8A0-A417-E946-CF66249E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D4A95-237D-C9F7-A406-B44FB174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F9E91-A2FA-3B3E-93D3-36C9100E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645B-E9A7-BD69-7F06-0448306C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FCAB3-6877-2D64-EA0A-C6BD91CD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3AB7-BA25-A1EB-E9AB-7BCB3394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A1EF7-EEAF-F902-4FDA-0E5FE98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21500-0B6B-5FA7-0980-5ED1C4F1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8AC8B-A280-7974-F672-0223FB8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792DD-9811-D4EB-79F0-143893C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4FBC-957F-F1F0-BBAD-15AE33BF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F4B0-6EE1-8744-66B7-1F1B7D56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B5EA4-A21B-0B53-50BF-22D9A676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4D26-B666-700F-C5F7-773FB33E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ED67-9281-2AD7-E986-F2D8CA5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12C8-16B5-D137-8F33-BD12259B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C39B-FF3E-DC5A-12EB-009DE75F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14C70-CBB1-1D46-D22D-0BDFC58B3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008F-BD39-156F-1810-27CFDEC6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C094-BFFD-D30E-6330-B5C7D881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E233-A36D-53C4-A234-E0E8EDC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C2BA-BFD1-E74A-EA27-EEA06030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DF9CB-5598-AE2A-4516-8460FCF2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91C9-22F0-3379-B856-EAA35E08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CE47-D847-89D2-D9C9-375B6E98F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BBEEA-049F-4714-AD10-4A93BB40A57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26BD-09DC-14BA-326F-2742E1D01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1A87-8B49-088E-D157-0E040F252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5CAD-C351-9944-BFEA-C52AC1405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+mn-lt"/>
              </a:rPr>
              <a:t>How to use the Golgi Convex Hull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31998-FB6B-EA9F-832E-A2FC52583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Seoyoung Park</a:t>
            </a:r>
          </a:p>
        </p:txBody>
      </p:sp>
    </p:spTree>
    <p:extLst>
      <p:ext uri="{BB962C8B-B14F-4D97-AF65-F5344CB8AC3E}">
        <p14:creationId xmlns:p14="http://schemas.microsoft.com/office/powerpoint/2010/main" val="162223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C65D-DC62-5D61-7274-4B300B11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4" y="-10070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Golgi Convex Hull program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454BF8-79E3-FC02-6DC4-90A33521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4" y="1411558"/>
            <a:ext cx="10790208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convex hull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(smallest convex set that contains a given set of points or a shape)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selected ROI of the Golgi complex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quantify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how dispersed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Golgi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automatically sets scale by detecting the scale bar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Programmed in python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nvex Hull | Brilliant Math &amp; Science Wiki">
            <a:extLst>
              <a:ext uri="{FF2B5EF4-FFF2-40B4-BE49-F238E27FC236}">
                <a16:creationId xmlns:a16="http://schemas.microsoft.com/office/drawing/2014/main" id="{69619C57-2A77-127E-9106-1BFE56C7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552" y="3840733"/>
            <a:ext cx="24955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5D08E3-F254-A1A9-0848-3CE755D60DE0}"/>
              </a:ext>
            </a:extLst>
          </p:cNvPr>
          <p:cNvSpPr txBox="1"/>
          <p:nvPr/>
        </p:nvSpPr>
        <p:spPr>
          <a:xfrm>
            <a:off x="8793552" y="5580261"/>
            <a:ext cx="264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Concept of a convex hull</a:t>
            </a:r>
          </a:p>
        </p:txBody>
      </p:sp>
    </p:spTree>
    <p:extLst>
      <p:ext uri="{BB962C8B-B14F-4D97-AF65-F5344CB8AC3E}">
        <p14:creationId xmlns:p14="http://schemas.microsoft.com/office/powerpoint/2010/main" val="63290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D614-17A0-DB1C-8DBF-75AA5EFA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99" y="18693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of program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57BBF-F8BE-53A9-42E8-E1579178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39" y="1512498"/>
            <a:ext cx="4555359" cy="4787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2DA87-C3FC-0073-E0A5-33518BBFA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05" y="1512498"/>
            <a:ext cx="4440237" cy="478766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4EA36E-1BD5-087D-A6AB-CD12A39F8953}"/>
              </a:ext>
            </a:extLst>
          </p:cNvPr>
          <p:cNvSpPr/>
          <p:nvPr/>
        </p:nvSpPr>
        <p:spPr>
          <a:xfrm>
            <a:off x="5647426" y="3756802"/>
            <a:ext cx="683754" cy="527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3CAA-7111-8880-626B-BE66F95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9639-20BC-A6E1-33EA-42735EC6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3" y="32164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72E0-8DF7-5167-E886-32709A54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.exe file (might be slower)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packages/python manually and run program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7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FEAF-C193-68B3-08DC-084CF199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9B80-17C9-6535-7A22-3DC219B7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23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Prerequisitions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D7C8-E73C-C28D-20BD-E8E7F9EE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2" y="1825625"/>
            <a:ext cx="11654877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 area of Golgi needs to be selected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edges doesn’t have to be precise, only to include the whole Golgi)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 sets should be saved as a .zip file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8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7560-79D0-2ECA-FD8F-5EEF44A4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.exe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C132-412A-DFD5-548F-FB73FEED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Extract the .zip file “Golgi_convexhull.exe.zip”</a:t>
            </a:r>
          </a:p>
          <a:p>
            <a:pPr marL="514350" indent="-514350">
              <a:buAutoNum type="arabicPeriod"/>
            </a:pPr>
            <a:r>
              <a:rPr lang="en-US" dirty="0"/>
              <a:t>Under folder “</a:t>
            </a:r>
            <a:r>
              <a:rPr lang="en-US" dirty="0" err="1"/>
              <a:t>dist</a:t>
            </a:r>
            <a:r>
              <a:rPr lang="en-US" dirty="0"/>
              <a:t>”, there is “golgi_convexhull.exe”</a:t>
            </a:r>
          </a:p>
          <a:p>
            <a:pPr marL="514350" indent="-514350">
              <a:buAutoNum type="arabicPeriod"/>
            </a:pPr>
            <a:r>
              <a:rPr lang="en-US" dirty="0"/>
              <a:t>Select and run the golgi_convexhull.exe file (might take long initializing)</a:t>
            </a:r>
          </a:p>
          <a:p>
            <a:pPr marL="514350" indent="-514350">
              <a:buAutoNum type="arabicPeriod"/>
            </a:pPr>
            <a:r>
              <a:rPr lang="en-US" dirty="0"/>
              <a:t>Select image file to analyze </a:t>
            </a:r>
          </a:p>
          <a:p>
            <a:pPr marL="514350" indent="-514350">
              <a:buAutoNum type="arabicPeriod"/>
            </a:pPr>
            <a:r>
              <a:rPr lang="en-US" dirty="0"/>
              <a:t>Select ROI sets of the image</a:t>
            </a:r>
          </a:p>
          <a:p>
            <a:pPr marL="514350" indent="-514350">
              <a:buAutoNum type="arabicPeriod"/>
            </a:pPr>
            <a:r>
              <a:rPr lang="en-US" dirty="0"/>
              <a:t>Select the folder to save results</a:t>
            </a:r>
          </a:p>
          <a:p>
            <a:pPr marL="514350" indent="-514350">
              <a:buAutoNum type="arabicPeriod"/>
            </a:pPr>
            <a:r>
              <a:rPr lang="en-US" dirty="0"/>
              <a:t>Enter the length of the scale bar in </a:t>
            </a:r>
            <a:r>
              <a:rPr lang="en-US" dirty="0">
                <a:latin typeface="+mj-lt"/>
              </a:rPr>
              <a:t>micrometers (</a:t>
            </a:r>
            <a:r>
              <a:rPr lang="en-US" b="0" i="0" dirty="0">
                <a:effectLst/>
                <a:latin typeface="+mj-lt"/>
              </a:rPr>
              <a:t>µm)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0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F199-A075-570B-309D-96C2414F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through Python environment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12A08-7040-8F23-5B91-E087DB10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6034" cy="4351338"/>
          </a:xfrm>
        </p:spPr>
        <p:txBody>
          <a:bodyPr>
            <a:normAutofit/>
          </a:bodyPr>
          <a:lstStyle/>
          <a:p>
            <a:r>
              <a:rPr lang="en-US" dirty="0"/>
              <a:t>Install Anaconda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https://www.anaconda.com/download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Open anaconda prompt after installing Anaconda</a:t>
            </a:r>
          </a:p>
          <a:p>
            <a:r>
              <a:rPr lang="en-US" dirty="0"/>
              <a:t>Type the following: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cd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[Insert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the folder location]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pip install -r requirements.txt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python golgi_convexhull.py</a:t>
            </a:r>
          </a:p>
          <a:p>
            <a:r>
              <a:rPr lang="en-US" dirty="0"/>
              <a:t>Check if requirements.txt and golgi_convexhull.py is in the same folder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F060E-4623-DE00-F321-D00427EC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69" y="2471978"/>
            <a:ext cx="1731431" cy="19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5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2A7F-6080-436C-C628-49C8C51A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</a:t>
            </a:r>
            <a:r>
              <a:rPr lang="en-US" dirty="0" err="1"/>
              <a:t>ipynb</a:t>
            </a:r>
            <a:r>
              <a:rPr lang="en-US" dirty="0"/>
              <a:t> file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Or run .</a:t>
            </a:r>
            <a:r>
              <a:rPr lang="en-US" dirty="0" err="1"/>
              <a:t>py</a:t>
            </a:r>
            <a:r>
              <a:rPr lang="en-US" dirty="0"/>
              <a:t> file in any IDE 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Select image file to analyze </a:t>
            </a:r>
          </a:p>
          <a:p>
            <a:pPr marL="514350" indent="-514350">
              <a:buAutoNum type="arabicPeriod"/>
            </a:pPr>
            <a:r>
              <a:rPr lang="en-US" dirty="0"/>
              <a:t>Select ROI sets of the image</a:t>
            </a:r>
          </a:p>
          <a:p>
            <a:pPr marL="514350" indent="-514350">
              <a:buAutoNum type="arabicPeriod"/>
            </a:pPr>
            <a:r>
              <a:rPr lang="en-US" dirty="0"/>
              <a:t>Select the folder to save results</a:t>
            </a:r>
          </a:p>
          <a:p>
            <a:pPr marL="514350" indent="-514350">
              <a:buAutoNum type="arabicPeriod"/>
            </a:pPr>
            <a:r>
              <a:rPr lang="en-US" dirty="0"/>
              <a:t>Enter the length of the scale bar in </a:t>
            </a:r>
            <a:r>
              <a:rPr lang="en-US" dirty="0">
                <a:latin typeface="+mj-lt"/>
              </a:rPr>
              <a:t>micrometers (</a:t>
            </a:r>
            <a:r>
              <a:rPr lang="en-US" b="0" i="0" dirty="0">
                <a:effectLst/>
                <a:latin typeface="+mj-lt"/>
              </a:rPr>
              <a:t>µm)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9E4E76-BDC1-24BD-7FC5-34C4BCDE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run through 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020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Consolas</vt:lpstr>
      <vt:lpstr>Office Theme</vt:lpstr>
      <vt:lpstr>How to use the Golgi Convex Hull program</vt:lpstr>
      <vt:lpstr>Golgi Convex Hull program</vt:lpstr>
      <vt:lpstr>Example of program results</vt:lpstr>
      <vt:lpstr>Options</vt:lpstr>
      <vt:lpstr>Prerequisitions</vt:lpstr>
      <vt:lpstr>How to run the .exe file</vt:lpstr>
      <vt:lpstr>How to run through Python environment</vt:lpstr>
      <vt:lpstr>How to run through Python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박서영[ 학부재학 / 의예과 ]</dc:creator>
  <cp:lastModifiedBy>박서영[ 학부재학 / 의예과 ]</cp:lastModifiedBy>
  <cp:revision>25</cp:revision>
  <dcterms:created xsi:type="dcterms:W3CDTF">2025-05-02T01:32:11Z</dcterms:created>
  <dcterms:modified xsi:type="dcterms:W3CDTF">2025-05-06T13:07:19Z</dcterms:modified>
</cp:coreProperties>
</file>