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
      <p:font typeface="Bebas Neu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BebasNeue-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f46a57244e_0_3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f46a57244e_0_3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23e5230e2d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23e5230e2d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23e5230e2d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23e5230e2d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23e5230e2d6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23e5230e2d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23e71f64f9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23e71f64f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23e5230e2d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23e5230e2d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23e71f64f9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23e71f64f9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23e5230e2d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23e5230e2d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23e71f64f9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23e71f64f9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23e5230e2d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23e5230e2d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23e71f64f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23e71f64f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f46a57244e_0_7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f46a57244e_0_7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23e71f64f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23e71f64f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23e5230e2d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23e5230e2d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23e71f64f9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23e71f64f9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23e71f64f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23e71f64f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23e5230e2d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23e5230e2d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23e71f64f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23e71f64f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896250" y="1391250"/>
            <a:ext cx="7317600" cy="21804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92500" y="3647550"/>
            <a:ext cx="43590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0" name="Shape 40"/>
        <p:cNvGrpSpPr/>
        <p:nvPr/>
      </p:nvGrpSpPr>
      <p:grpSpPr>
        <a:xfrm>
          <a:off x="0" y="0"/>
          <a:ext cx="0" cy="0"/>
          <a:chOff x="0" y="0"/>
          <a:chExt cx="0" cy="0"/>
        </a:xfrm>
      </p:grpSpPr>
      <p:sp>
        <p:nvSpPr>
          <p:cNvPr id="41" name="Google Shape;41;p13"/>
          <p:cNvSpPr txBox="1"/>
          <p:nvPr>
            <p:ph hasCustomPrompt="1" type="title"/>
          </p:nvPr>
        </p:nvSpPr>
        <p:spPr>
          <a:xfrm>
            <a:off x="720000" y="11496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2" name="Google Shape;42;p13"/>
          <p:cNvSpPr txBox="1"/>
          <p:nvPr>
            <p:ph idx="1" type="subTitle"/>
          </p:nvPr>
        </p:nvSpPr>
        <p:spPr>
          <a:xfrm>
            <a:off x="720000" y="2382311"/>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3" name="Google Shape;43;p13"/>
          <p:cNvSpPr txBox="1"/>
          <p:nvPr>
            <p:ph hasCustomPrompt="1" idx="2" type="title"/>
          </p:nvPr>
        </p:nvSpPr>
        <p:spPr>
          <a:xfrm>
            <a:off x="3403800" y="11496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4" name="Google Shape;44;p13"/>
          <p:cNvSpPr txBox="1"/>
          <p:nvPr>
            <p:ph idx="3" type="subTitle"/>
          </p:nvPr>
        </p:nvSpPr>
        <p:spPr>
          <a:xfrm>
            <a:off x="3403800" y="2382311"/>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5" name="Google Shape;45;p13"/>
          <p:cNvSpPr txBox="1"/>
          <p:nvPr>
            <p:ph hasCustomPrompt="1" idx="4" type="title"/>
          </p:nvPr>
        </p:nvSpPr>
        <p:spPr>
          <a:xfrm>
            <a:off x="6087600" y="11496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6" name="Google Shape;46;p13"/>
          <p:cNvSpPr txBox="1"/>
          <p:nvPr>
            <p:ph idx="5" type="subTitle"/>
          </p:nvPr>
        </p:nvSpPr>
        <p:spPr>
          <a:xfrm>
            <a:off x="6087600" y="2382311"/>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7" name="Google Shape;47;p13"/>
          <p:cNvSpPr txBox="1"/>
          <p:nvPr>
            <p:ph hasCustomPrompt="1" idx="6" type="title"/>
          </p:nvPr>
        </p:nvSpPr>
        <p:spPr>
          <a:xfrm>
            <a:off x="720000" y="28671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8" name="Google Shape;48;p13"/>
          <p:cNvSpPr txBox="1"/>
          <p:nvPr>
            <p:ph idx="7" type="subTitle"/>
          </p:nvPr>
        </p:nvSpPr>
        <p:spPr>
          <a:xfrm>
            <a:off x="720000" y="4121128"/>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9" name="Google Shape;49;p13"/>
          <p:cNvSpPr txBox="1"/>
          <p:nvPr>
            <p:ph hasCustomPrompt="1" idx="8" type="title"/>
          </p:nvPr>
        </p:nvSpPr>
        <p:spPr>
          <a:xfrm>
            <a:off x="3403800" y="28671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0" name="Google Shape;50;p13"/>
          <p:cNvSpPr txBox="1"/>
          <p:nvPr>
            <p:ph idx="9" type="subTitle"/>
          </p:nvPr>
        </p:nvSpPr>
        <p:spPr>
          <a:xfrm>
            <a:off x="3403800" y="4121128"/>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1" name="Google Shape;51;p13"/>
          <p:cNvSpPr txBox="1"/>
          <p:nvPr>
            <p:ph hasCustomPrompt="1" idx="13" type="title"/>
          </p:nvPr>
        </p:nvSpPr>
        <p:spPr>
          <a:xfrm>
            <a:off x="6087600" y="28671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2" name="Google Shape;52;p13"/>
          <p:cNvSpPr txBox="1"/>
          <p:nvPr>
            <p:ph idx="14" type="subTitle"/>
          </p:nvPr>
        </p:nvSpPr>
        <p:spPr>
          <a:xfrm>
            <a:off x="6087600" y="4121128"/>
            <a:ext cx="23364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3" name="Google Shape;53;p13"/>
          <p:cNvSpPr txBox="1"/>
          <p:nvPr>
            <p:ph idx="15" type="title"/>
          </p:nvPr>
        </p:nvSpPr>
        <p:spPr>
          <a:xfrm>
            <a:off x="720000" y="5444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4" name="Google Shape;54;p13"/>
          <p:cNvSpPr txBox="1"/>
          <p:nvPr>
            <p:ph idx="16" type="subTitle"/>
          </p:nvPr>
        </p:nvSpPr>
        <p:spPr>
          <a:xfrm>
            <a:off x="715100" y="1671350"/>
            <a:ext cx="2336400" cy="713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55" name="Google Shape;55;p13"/>
          <p:cNvSpPr txBox="1"/>
          <p:nvPr>
            <p:ph idx="17" type="subTitle"/>
          </p:nvPr>
        </p:nvSpPr>
        <p:spPr>
          <a:xfrm>
            <a:off x="3403800" y="1671350"/>
            <a:ext cx="2336400" cy="713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56" name="Google Shape;56;p13"/>
          <p:cNvSpPr txBox="1"/>
          <p:nvPr>
            <p:ph idx="18" type="subTitle"/>
          </p:nvPr>
        </p:nvSpPr>
        <p:spPr>
          <a:xfrm>
            <a:off x="6092500" y="1671350"/>
            <a:ext cx="2336400" cy="713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57" name="Google Shape;57;p13"/>
          <p:cNvSpPr txBox="1"/>
          <p:nvPr>
            <p:ph idx="19" type="subTitle"/>
          </p:nvPr>
        </p:nvSpPr>
        <p:spPr>
          <a:xfrm>
            <a:off x="715100" y="3405625"/>
            <a:ext cx="2336400" cy="713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58" name="Google Shape;58;p13"/>
          <p:cNvSpPr txBox="1"/>
          <p:nvPr>
            <p:ph idx="20" type="subTitle"/>
          </p:nvPr>
        </p:nvSpPr>
        <p:spPr>
          <a:xfrm>
            <a:off x="3403800" y="3405625"/>
            <a:ext cx="2336400" cy="713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59" name="Google Shape;59;p13"/>
          <p:cNvSpPr txBox="1"/>
          <p:nvPr>
            <p:ph idx="21" type="subTitle"/>
          </p:nvPr>
        </p:nvSpPr>
        <p:spPr>
          <a:xfrm>
            <a:off x="6092500" y="3405625"/>
            <a:ext cx="2336400" cy="713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0" name="Shape 60"/>
        <p:cNvGrpSpPr/>
        <p:nvPr/>
      </p:nvGrpSpPr>
      <p:grpSpPr>
        <a:xfrm>
          <a:off x="0" y="0"/>
          <a:ext cx="0" cy="0"/>
          <a:chOff x="0" y="0"/>
          <a:chExt cx="0" cy="0"/>
        </a:xfrm>
      </p:grpSpPr>
      <p:sp>
        <p:nvSpPr>
          <p:cNvPr id="61" name="Google Shape;61;p14"/>
          <p:cNvSpPr txBox="1"/>
          <p:nvPr>
            <p:ph type="title"/>
          </p:nvPr>
        </p:nvSpPr>
        <p:spPr>
          <a:xfrm>
            <a:off x="2290025" y="29284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2" name="Google Shape;62;p14"/>
          <p:cNvSpPr txBox="1"/>
          <p:nvPr>
            <p:ph idx="1" type="subTitle"/>
          </p:nvPr>
        </p:nvSpPr>
        <p:spPr>
          <a:xfrm>
            <a:off x="1458125" y="1188100"/>
            <a:ext cx="62277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63" name="Shape 63"/>
        <p:cNvGrpSpPr/>
        <p:nvPr/>
      </p:nvGrpSpPr>
      <p:grpSpPr>
        <a:xfrm>
          <a:off x="0" y="0"/>
          <a:ext cx="0" cy="0"/>
          <a:chOff x="0" y="0"/>
          <a:chExt cx="0" cy="0"/>
        </a:xfrm>
      </p:grpSpPr>
      <p:sp>
        <p:nvSpPr>
          <p:cNvPr id="64" name="Google Shape;64;p15"/>
          <p:cNvSpPr txBox="1"/>
          <p:nvPr>
            <p:ph idx="1" type="subTitle"/>
          </p:nvPr>
        </p:nvSpPr>
        <p:spPr>
          <a:xfrm>
            <a:off x="720000" y="1302500"/>
            <a:ext cx="2907600" cy="135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 name="Google Shape;65;p15"/>
          <p:cNvSpPr txBox="1"/>
          <p:nvPr>
            <p:ph type="title"/>
          </p:nvPr>
        </p:nvSpPr>
        <p:spPr>
          <a:xfrm>
            <a:off x="720000" y="535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66" name="Shape 66"/>
        <p:cNvGrpSpPr/>
        <p:nvPr/>
      </p:nvGrpSpPr>
      <p:grpSpPr>
        <a:xfrm>
          <a:off x="0" y="0"/>
          <a:ext cx="0" cy="0"/>
          <a:chOff x="0" y="0"/>
          <a:chExt cx="0" cy="0"/>
        </a:xfrm>
      </p:grpSpPr>
      <p:sp>
        <p:nvSpPr>
          <p:cNvPr id="67" name="Google Shape;67;p16"/>
          <p:cNvSpPr txBox="1"/>
          <p:nvPr>
            <p:ph idx="1" type="subTitle"/>
          </p:nvPr>
        </p:nvSpPr>
        <p:spPr>
          <a:xfrm>
            <a:off x="1181425" y="2303125"/>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68" name="Google Shape;68;p16"/>
          <p:cNvSpPr txBox="1"/>
          <p:nvPr>
            <p:ph idx="2" type="subTitle"/>
          </p:nvPr>
        </p:nvSpPr>
        <p:spPr>
          <a:xfrm>
            <a:off x="4836300" y="2303125"/>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69" name="Google Shape;69;p16"/>
          <p:cNvSpPr txBox="1"/>
          <p:nvPr>
            <p:ph idx="3" type="subTitle"/>
          </p:nvPr>
        </p:nvSpPr>
        <p:spPr>
          <a:xfrm>
            <a:off x="1181425" y="29171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 name="Google Shape;70;p16"/>
          <p:cNvSpPr txBox="1"/>
          <p:nvPr>
            <p:ph idx="4" type="subTitle"/>
          </p:nvPr>
        </p:nvSpPr>
        <p:spPr>
          <a:xfrm>
            <a:off x="4836300" y="29171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 name="Google Shape;71;p16"/>
          <p:cNvSpPr txBox="1"/>
          <p:nvPr>
            <p:ph type="title"/>
          </p:nvPr>
        </p:nvSpPr>
        <p:spPr>
          <a:xfrm>
            <a:off x="720000" y="535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2" name="Shape 72"/>
        <p:cNvGrpSpPr/>
        <p:nvPr/>
      </p:nvGrpSpPr>
      <p:grpSpPr>
        <a:xfrm>
          <a:off x="0" y="0"/>
          <a:ext cx="0" cy="0"/>
          <a:chOff x="0" y="0"/>
          <a:chExt cx="0" cy="0"/>
        </a:xfrm>
      </p:grpSpPr>
      <p:sp>
        <p:nvSpPr>
          <p:cNvPr id="73" name="Google Shape;73;p17"/>
          <p:cNvSpPr txBox="1"/>
          <p:nvPr>
            <p:ph idx="1" type="subTitle"/>
          </p:nvPr>
        </p:nvSpPr>
        <p:spPr>
          <a:xfrm>
            <a:off x="720000" y="2330475"/>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74" name="Google Shape;74;p17"/>
          <p:cNvSpPr txBox="1"/>
          <p:nvPr>
            <p:ph idx="2" type="subTitle"/>
          </p:nvPr>
        </p:nvSpPr>
        <p:spPr>
          <a:xfrm>
            <a:off x="720000" y="3009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 name="Google Shape;75;p17"/>
          <p:cNvSpPr txBox="1"/>
          <p:nvPr>
            <p:ph idx="3" type="subTitle"/>
          </p:nvPr>
        </p:nvSpPr>
        <p:spPr>
          <a:xfrm>
            <a:off x="3403800" y="3009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 name="Google Shape;76;p17"/>
          <p:cNvSpPr txBox="1"/>
          <p:nvPr>
            <p:ph idx="4" type="subTitle"/>
          </p:nvPr>
        </p:nvSpPr>
        <p:spPr>
          <a:xfrm>
            <a:off x="6087600" y="3009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 name="Google Shape;77;p17"/>
          <p:cNvSpPr txBox="1"/>
          <p:nvPr>
            <p:ph type="title"/>
          </p:nvPr>
        </p:nvSpPr>
        <p:spPr>
          <a:xfrm>
            <a:off x="720000" y="535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8" name="Google Shape;78;p17"/>
          <p:cNvSpPr txBox="1"/>
          <p:nvPr>
            <p:ph idx="5" type="subTitle"/>
          </p:nvPr>
        </p:nvSpPr>
        <p:spPr>
          <a:xfrm>
            <a:off x="3403800" y="2330475"/>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79" name="Google Shape;79;p17"/>
          <p:cNvSpPr txBox="1"/>
          <p:nvPr>
            <p:ph idx="6" type="subTitle"/>
          </p:nvPr>
        </p:nvSpPr>
        <p:spPr>
          <a:xfrm>
            <a:off x="6087600" y="2330475"/>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80" name="Shape 80"/>
        <p:cNvGrpSpPr/>
        <p:nvPr/>
      </p:nvGrpSpPr>
      <p:grpSpPr>
        <a:xfrm>
          <a:off x="0" y="0"/>
          <a:ext cx="0" cy="0"/>
          <a:chOff x="0" y="0"/>
          <a:chExt cx="0" cy="0"/>
        </a:xfrm>
      </p:grpSpPr>
      <p:sp>
        <p:nvSpPr>
          <p:cNvPr id="81" name="Google Shape;81;p18"/>
          <p:cNvSpPr txBox="1"/>
          <p:nvPr>
            <p:ph type="title"/>
          </p:nvPr>
        </p:nvSpPr>
        <p:spPr>
          <a:xfrm>
            <a:off x="720000" y="535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 type="subTitle"/>
          </p:nvPr>
        </p:nvSpPr>
        <p:spPr>
          <a:xfrm>
            <a:off x="720000" y="2330475"/>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83" name="Google Shape;83;p18"/>
          <p:cNvSpPr txBox="1"/>
          <p:nvPr>
            <p:ph idx="2" type="subTitle"/>
          </p:nvPr>
        </p:nvSpPr>
        <p:spPr>
          <a:xfrm>
            <a:off x="720000" y="3009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18"/>
          <p:cNvSpPr txBox="1"/>
          <p:nvPr>
            <p:ph idx="3" type="subTitle"/>
          </p:nvPr>
        </p:nvSpPr>
        <p:spPr>
          <a:xfrm>
            <a:off x="3403800" y="3009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 name="Google Shape;85;p18"/>
          <p:cNvSpPr txBox="1"/>
          <p:nvPr>
            <p:ph idx="4" type="subTitle"/>
          </p:nvPr>
        </p:nvSpPr>
        <p:spPr>
          <a:xfrm>
            <a:off x="6087600" y="3009838"/>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 name="Google Shape;86;p18"/>
          <p:cNvSpPr txBox="1"/>
          <p:nvPr>
            <p:ph idx="5" type="subTitle"/>
          </p:nvPr>
        </p:nvSpPr>
        <p:spPr>
          <a:xfrm>
            <a:off x="3403800" y="2330475"/>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87" name="Google Shape;87;p18"/>
          <p:cNvSpPr txBox="1"/>
          <p:nvPr>
            <p:ph idx="6" type="subTitle"/>
          </p:nvPr>
        </p:nvSpPr>
        <p:spPr>
          <a:xfrm>
            <a:off x="6087600" y="2330475"/>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8" name="Shape 88"/>
        <p:cNvGrpSpPr/>
        <p:nvPr/>
      </p:nvGrpSpPr>
      <p:grpSpPr>
        <a:xfrm>
          <a:off x="0" y="0"/>
          <a:ext cx="0" cy="0"/>
          <a:chOff x="0" y="0"/>
          <a:chExt cx="0" cy="0"/>
        </a:xfrm>
      </p:grpSpPr>
      <p:sp>
        <p:nvSpPr>
          <p:cNvPr id="89" name="Google Shape;89;p19"/>
          <p:cNvSpPr txBox="1"/>
          <p:nvPr>
            <p:ph idx="1" type="subTitle"/>
          </p:nvPr>
        </p:nvSpPr>
        <p:spPr>
          <a:xfrm>
            <a:off x="1195875" y="1555975"/>
            <a:ext cx="28671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90" name="Google Shape;90;p19"/>
          <p:cNvSpPr txBox="1"/>
          <p:nvPr>
            <p:ph idx="2" type="subTitle"/>
          </p:nvPr>
        </p:nvSpPr>
        <p:spPr>
          <a:xfrm>
            <a:off x="1195863" y="2269375"/>
            <a:ext cx="28671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 name="Google Shape;91;p19"/>
          <p:cNvSpPr txBox="1"/>
          <p:nvPr>
            <p:ph idx="3" type="subTitle"/>
          </p:nvPr>
        </p:nvSpPr>
        <p:spPr>
          <a:xfrm>
            <a:off x="5081043" y="2269375"/>
            <a:ext cx="28671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9"/>
          <p:cNvSpPr txBox="1"/>
          <p:nvPr>
            <p:ph idx="4" type="subTitle"/>
          </p:nvPr>
        </p:nvSpPr>
        <p:spPr>
          <a:xfrm>
            <a:off x="1195863" y="3659300"/>
            <a:ext cx="28671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 name="Google Shape;93;p19"/>
          <p:cNvSpPr txBox="1"/>
          <p:nvPr>
            <p:ph idx="5" type="subTitle"/>
          </p:nvPr>
        </p:nvSpPr>
        <p:spPr>
          <a:xfrm>
            <a:off x="5081043" y="3659300"/>
            <a:ext cx="28671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 name="Google Shape;94;p19"/>
          <p:cNvSpPr txBox="1"/>
          <p:nvPr>
            <p:ph type="title"/>
          </p:nvPr>
        </p:nvSpPr>
        <p:spPr>
          <a:xfrm>
            <a:off x="720000" y="535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5" name="Google Shape;95;p19"/>
          <p:cNvSpPr txBox="1"/>
          <p:nvPr>
            <p:ph idx="6" type="subTitle"/>
          </p:nvPr>
        </p:nvSpPr>
        <p:spPr>
          <a:xfrm>
            <a:off x="1195875" y="2945900"/>
            <a:ext cx="28671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96" name="Google Shape;96;p19"/>
          <p:cNvSpPr txBox="1"/>
          <p:nvPr>
            <p:ph idx="7" type="subTitle"/>
          </p:nvPr>
        </p:nvSpPr>
        <p:spPr>
          <a:xfrm>
            <a:off x="5081050" y="1555975"/>
            <a:ext cx="28671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97" name="Google Shape;97;p19"/>
          <p:cNvSpPr txBox="1"/>
          <p:nvPr>
            <p:ph idx="8" type="subTitle"/>
          </p:nvPr>
        </p:nvSpPr>
        <p:spPr>
          <a:xfrm>
            <a:off x="5081050" y="2945900"/>
            <a:ext cx="28671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8" name="Shape 98"/>
        <p:cNvGrpSpPr/>
        <p:nvPr/>
      </p:nvGrpSpPr>
      <p:grpSpPr>
        <a:xfrm>
          <a:off x="0" y="0"/>
          <a:ext cx="0" cy="0"/>
          <a:chOff x="0" y="0"/>
          <a:chExt cx="0" cy="0"/>
        </a:xfrm>
      </p:grpSpPr>
      <p:sp>
        <p:nvSpPr>
          <p:cNvPr id="99" name="Google Shape;99;p20"/>
          <p:cNvSpPr txBox="1"/>
          <p:nvPr>
            <p:ph type="title"/>
          </p:nvPr>
        </p:nvSpPr>
        <p:spPr>
          <a:xfrm>
            <a:off x="720000" y="535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0" name="Google Shape;100;p20"/>
          <p:cNvSpPr txBox="1"/>
          <p:nvPr>
            <p:ph idx="1" type="subTitle"/>
          </p:nvPr>
        </p:nvSpPr>
        <p:spPr>
          <a:xfrm>
            <a:off x="720000" y="2196486"/>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 name="Google Shape;101;p20"/>
          <p:cNvSpPr txBox="1"/>
          <p:nvPr>
            <p:ph idx="2" type="subTitle"/>
          </p:nvPr>
        </p:nvSpPr>
        <p:spPr>
          <a:xfrm>
            <a:off x="3403800" y="2196486"/>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 name="Google Shape;102;p20"/>
          <p:cNvSpPr txBox="1"/>
          <p:nvPr>
            <p:ph idx="3" type="subTitle"/>
          </p:nvPr>
        </p:nvSpPr>
        <p:spPr>
          <a:xfrm>
            <a:off x="6087600" y="2196486"/>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20"/>
          <p:cNvSpPr txBox="1"/>
          <p:nvPr>
            <p:ph idx="4" type="subTitle"/>
          </p:nvPr>
        </p:nvSpPr>
        <p:spPr>
          <a:xfrm>
            <a:off x="720000" y="3851103"/>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 name="Google Shape;104;p20"/>
          <p:cNvSpPr txBox="1"/>
          <p:nvPr>
            <p:ph idx="5" type="subTitle"/>
          </p:nvPr>
        </p:nvSpPr>
        <p:spPr>
          <a:xfrm>
            <a:off x="3403800" y="3851103"/>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20"/>
          <p:cNvSpPr txBox="1"/>
          <p:nvPr>
            <p:ph idx="6" type="subTitle"/>
          </p:nvPr>
        </p:nvSpPr>
        <p:spPr>
          <a:xfrm>
            <a:off x="6087600" y="3851103"/>
            <a:ext cx="23364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20"/>
          <p:cNvSpPr txBox="1"/>
          <p:nvPr>
            <p:ph idx="7" type="subTitle"/>
          </p:nvPr>
        </p:nvSpPr>
        <p:spPr>
          <a:xfrm>
            <a:off x="715100" y="1485525"/>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07" name="Google Shape;107;p20"/>
          <p:cNvSpPr txBox="1"/>
          <p:nvPr>
            <p:ph idx="8" type="subTitle"/>
          </p:nvPr>
        </p:nvSpPr>
        <p:spPr>
          <a:xfrm>
            <a:off x="3403800" y="1485525"/>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08" name="Google Shape;108;p20"/>
          <p:cNvSpPr txBox="1"/>
          <p:nvPr>
            <p:ph idx="9" type="subTitle"/>
          </p:nvPr>
        </p:nvSpPr>
        <p:spPr>
          <a:xfrm>
            <a:off x="6092500" y="1485525"/>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09" name="Google Shape;109;p20"/>
          <p:cNvSpPr txBox="1"/>
          <p:nvPr>
            <p:ph idx="13" type="subTitle"/>
          </p:nvPr>
        </p:nvSpPr>
        <p:spPr>
          <a:xfrm>
            <a:off x="715100" y="3135600"/>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10" name="Google Shape;110;p20"/>
          <p:cNvSpPr txBox="1"/>
          <p:nvPr>
            <p:ph idx="14" type="subTitle"/>
          </p:nvPr>
        </p:nvSpPr>
        <p:spPr>
          <a:xfrm>
            <a:off x="3403800" y="3135600"/>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111" name="Google Shape;111;p20"/>
          <p:cNvSpPr txBox="1"/>
          <p:nvPr>
            <p:ph idx="15" type="subTitle"/>
          </p:nvPr>
        </p:nvSpPr>
        <p:spPr>
          <a:xfrm>
            <a:off x="6092500" y="3135600"/>
            <a:ext cx="2336400" cy="7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20000" y="2179625"/>
            <a:ext cx="77040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2996550" y="1337825"/>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 name="Google Shape;14;p3"/>
          <p:cNvSpPr txBox="1"/>
          <p:nvPr>
            <p:ph idx="1" type="subTitle"/>
          </p:nvPr>
        </p:nvSpPr>
        <p:spPr>
          <a:xfrm>
            <a:off x="2391925" y="3132175"/>
            <a:ext cx="43602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12" name="Shape 112"/>
        <p:cNvGrpSpPr/>
        <p:nvPr/>
      </p:nvGrpSpPr>
      <p:grpSpPr>
        <a:xfrm>
          <a:off x="0" y="0"/>
          <a:ext cx="0" cy="0"/>
          <a:chOff x="0" y="0"/>
          <a:chExt cx="0" cy="0"/>
        </a:xfrm>
      </p:grpSpPr>
      <p:sp>
        <p:nvSpPr>
          <p:cNvPr id="113" name="Google Shape;113;p21"/>
          <p:cNvSpPr txBox="1"/>
          <p:nvPr>
            <p:ph hasCustomPrompt="1" type="title"/>
          </p:nvPr>
        </p:nvSpPr>
        <p:spPr>
          <a:xfrm>
            <a:off x="1284000" y="54000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4" name="Google Shape;114;p21"/>
          <p:cNvSpPr txBox="1"/>
          <p:nvPr>
            <p:ph idx="1" type="subTitle"/>
          </p:nvPr>
        </p:nvSpPr>
        <p:spPr>
          <a:xfrm>
            <a:off x="1284000" y="1246025"/>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21"/>
          <p:cNvSpPr txBox="1"/>
          <p:nvPr>
            <p:ph hasCustomPrompt="1" idx="2" type="title"/>
          </p:nvPr>
        </p:nvSpPr>
        <p:spPr>
          <a:xfrm>
            <a:off x="1284000" y="199613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6" name="Google Shape;116;p21"/>
          <p:cNvSpPr txBox="1"/>
          <p:nvPr>
            <p:ph idx="3" type="subTitle"/>
          </p:nvPr>
        </p:nvSpPr>
        <p:spPr>
          <a:xfrm>
            <a:off x="1284000" y="270216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21"/>
          <p:cNvSpPr txBox="1"/>
          <p:nvPr>
            <p:ph hasCustomPrompt="1" idx="4" type="title"/>
          </p:nvPr>
        </p:nvSpPr>
        <p:spPr>
          <a:xfrm>
            <a:off x="1284000" y="34522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18" name="Google Shape;118;p21"/>
          <p:cNvSpPr txBox="1"/>
          <p:nvPr>
            <p:ph idx="5" type="subTitle"/>
          </p:nvPr>
        </p:nvSpPr>
        <p:spPr>
          <a:xfrm>
            <a:off x="1284000" y="4158313"/>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119" name="Shape 119"/>
        <p:cNvGrpSpPr/>
        <p:nvPr/>
      </p:nvGrpSpPr>
      <p:grpSpPr>
        <a:xfrm>
          <a:off x="0" y="0"/>
          <a:ext cx="0" cy="0"/>
          <a:chOff x="0" y="0"/>
          <a:chExt cx="0" cy="0"/>
        </a:xfrm>
      </p:grpSpPr>
      <p:sp>
        <p:nvSpPr>
          <p:cNvPr id="120" name="Google Shape;120;p22"/>
          <p:cNvSpPr txBox="1"/>
          <p:nvPr>
            <p:ph hasCustomPrompt="1" type="title"/>
          </p:nvPr>
        </p:nvSpPr>
        <p:spPr>
          <a:xfrm>
            <a:off x="715100" y="2090900"/>
            <a:ext cx="2085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1" name="Google Shape;121;p22"/>
          <p:cNvSpPr txBox="1"/>
          <p:nvPr>
            <p:ph idx="1" type="subTitle"/>
          </p:nvPr>
        </p:nvSpPr>
        <p:spPr>
          <a:xfrm>
            <a:off x="715100" y="2796927"/>
            <a:ext cx="20856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22"/>
          <p:cNvSpPr txBox="1"/>
          <p:nvPr>
            <p:ph hasCustomPrompt="1" idx="2" type="title"/>
          </p:nvPr>
        </p:nvSpPr>
        <p:spPr>
          <a:xfrm>
            <a:off x="3529188" y="2090905"/>
            <a:ext cx="2085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3" name="Google Shape;123;p22"/>
          <p:cNvSpPr txBox="1"/>
          <p:nvPr>
            <p:ph idx="3" type="subTitle"/>
          </p:nvPr>
        </p:nvSpPr>
        <p:spPr>
          <a:xfrm>
            <a:off x="3529188" y="2796932"/>
            <a:ext cx="20856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22"/>
          <p:cNvSpPr txBox="1"/>
          <p:nvPr>
            <p:ph hasCustomPrompt="1" idx="4" type="title"/>
          </p:nvPr>
        </p:nvSpPr>
        <p:spPr>
          <a:xfrm>
            <a:off x="6343300" y="2090897"/>
            <a:ext cx="2085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25" name="Google Shape;125;p22"/>
          <p:cNvSpPr txBox="1"/>
          <p:nvPr>
            <p:ph idx="5" type="subTitle"/>
          </p:nvPr>
        </p:nvSpPr>
        <p:spPr>
          <a:xfrm>
            <a:off x="6343300" y="2796925"/>
            <a:ext cx="20856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26" name="Shape 126"/>
        <p:cNvGrpSpPr/>
        <p:nvPr/>
      </p:nvGrpSpPr>
      <p:grpSpPr>
        <a:xfrm>
          <a:off x="0" y="0"/>
          <a:ext cx="0" cy="0"/>
          <a:chOff x="0" y="0"/>
          <a:chExt cx="0" cy="0"/>
        </a:xfrm>
      </p:grpSpPr>
      <p:sp>
        <p:nvSpPr>
          <p:cNvPr id="127" name="Google Shape;127;p23"/>
          <p:cNvSpPr txBox="1"/>
          <p:nvPr>
            <p:ph type="ctrTitle"/>
          </p:nvPr>
        </p:nvSpPr>
        <p:spPr>
          <a:xfrm>
            <a:off x="2429925" y="535000"/>
            <a:ext cx="4284000" cy="150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8" name="Google Shape;128;p23"/>
          <p:cNvSpPr txBox="1"/>
          <p:nvPr>
            <p:ph idx="1" type="subTitle"/>
          </p:nvPr>
        </p:nvSpPr>
        <p:spPr>
          <a:xfrm>
            <a:off x="2425050" y="2280800"/>
            <a:ext cx="4293900" cy="123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23"/>
          <p:cNvSpPr txBox="1"/>
          <p:nvPr/>
        </p:nvSpPr>
        <p:spPr>
          <a:xfrm>
            <a:off x="2779275" y="3514700"/>
            <a:ext cx="3585300" cy="7002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b="1" lang="en" sz="1100">
                <a:solidFill>
                  <a:srgbClr val="000000"/>
                </a:solidFill>
                <a:latin typeface="Nunito"/>
                <a:ea typeface="Nunito"/>
                <a:cs typeface="Nunito"/>
                <a:sym typeface="Nunito"/>
              </a:rPr>
              <a:t>CREDITS:</a:t>
            </a:r>
            <a:r>
              <a:rPr lang="en" sz="1100">
                <a:solidFill>
                  <a:srgbClr val="000000"/>
                </a:solidFill>
                <a:latin typeface="Nunito"/>
                <a:ea typeface="Nunito"/>
                <a:cs typeface="Nunito"/>
                <a:sym typeface="Nunito"/>
              </a:rPr>
              <a:t> This presentation template was created by </a:t>
            </a:r>
            <a:r>
              <a:rPr b="1" lang="en" sz="1100">
                <a:solidFill>
                  <a:srgbClr val="000000"/>
                </a:solidFill>
                <a:uFill>
                  <a:noFill/>
                </a:uFill>
                <a:latin typeface="Nunito"/>
                <a:ea typeface="Nunito"/>
                <a:cs typeface="Nunito"/>
                <a:sym typeface="Nunito"/>
                <a:hlinkClick r:id="rId2">
                  <a:extLst>
                    <a:ext uri="{A12FA001-AC4F-418D-AE19-62706E023703}">
                      <ahyp:hlinkClr val="tx"/>
                    </a:ext>
                  </a:extLst>
                </a:hlinkClick>
              </a:rPr>
              <a:t>Slidesgo</a:t>
            </a:r>
            <a:r>
              <a:rPr b="1" lang="en" sz="1100">
                <a:solidFill>
                  <a:srgbClr val="000000"/>
                </a:solidFill>
                <a:latin typeface="Nunito"/>
                <a:ea typeface="Nunito"/>
                <a:cs typeface="Nunito"/>
                <a:sym typeface="Nunito"/>
              </a:rPr>
              <a:t>,</a:t>
            </a:r>
            <a:r>
              <a:rPr lang="en" sz="1100">
                <a:solidFill>
                  <a:srgbClr val="000000"/>
                </a:solidFill>
                <a:latin typeface="Nunito"/>
                <a:ea typeface="Nunito"/>
                <a:cs typeface="Nunito"/>
                <a:sym typeface="Nunito"/>
              </a:rPr>
              <a:t> including icons by </a:t>
            </a:r>
            <a:r>
              <a:rPr b="1" lang="en" sz="1100">
                <a:solidFill>
                  <a:srgbClr val="000000"/>
                </a:solidFill>
                <a:uFill>
                  <a:noFill/>
                </a:uFill>
                <a:latin typeface="Nunito"/>
                <a:ea typeface="Nunito"/>
                <a:cs typeface="Nunito"/>
                <a:sym typeface="Nunito"/>
                <a:hlinkClick r:id="rId3">
                  <a:extLst>
                    <a:ext uri="{A12FA001-AC4F-418D-AE19-62706E023703}">
                      <ahyp:hlinkClr val="tx"/>
                    </a:ext>
                  </a:extLst>
                </a:hlinkClick>
              </a:rPr>
              <a:t>Flaticon</a:t>
            </a:r>
            <a:r>
              <a:rPr b="1" lang="en" sz="1100">
                <a:solidFill>
                  <a:srgbClr val="000000"/>
                </a:solidFill>
                <a:latin typeface="Nunito"/>
                <a:ea typeface="Nunito"/>
                <a:cs typeface="Nunito"/>
                <a:sym typeface="Nunito"/>
              </a:rPr>
              <a:t>,</a:t>
            </a:r>
            <a:r>
              <a:rPr lang="en" sz="1100">
                <a:solidFill>
                  <a:srgbClr val="000000"/>
                </a:solidFill>
                <a:latin typeface="Nunito"/>
                <a:ea typeface="Nunito"/>
                <a:cs typeface="Nunito"/>
                <a:sym typeface="Nunito"/>
              </a:rPr>
              <a:t> and infographics &amp; images by </a:t>
            </a:r>
            <a:r>
              <a:rPr b="1" lang="en" sz="1100">
                <a:solidFill>
                  <a:srgbClr val="000000"/>
                </a:solidFill>
                <a:uFill>
                  <a:noFill/>
                </a:uFill>
                <a:latin typeface="Nunito"/>
                <a:ea typeface="Nunito"/>
                <a:cs typeface="Nunito"/>
                <a:sym typeface="Nunito"/>
                <a:hlinkClick r:id="rId4">
                  <a:extLst>
                    <a:ext uri="{A12FA001-AC4F-418D-AE19-62706E023703}">
                      <ahyp:hlinkClr val="tx"/>
                    </a:ext>
                  </a:extLst>
                </a:hlinkClick>
              </a:rPr>
              <a:t>Freepik</a:t>
            </a:r>
            <a:endParaRPr b="1" sz="1100">
              <a:solidFill>
                <a:srgbClr val="000000"/>
              </a:solidFill>
              <a:latin typeface="Nunito"/>
              <a:ea typeface="Nunito"/>
              <a:cs typeface="Nunito"/>
              <a:sym typeface="Nuni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30" name="Shape 13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4" name="Shape 134"/>
        <p:cNvGrpSpPr/>
        <p:nvPr/>
      </p:nvGrpSpPr>
      <p:grpSpPr>
        <a:xfrm>
          <a:off x="0" y="0"/>
          <a:ext cx="0" cy="0"/>
          <a:chOff x="0" y="0"/>
          <a:chExt cx="0" cy="0"/>
        </a:xfrm>
      </p:grpSpPr>
      <p:grpSp>
        <p:nvGrpSpPr>
          <p:cNvPr id="135" name="Google Shape;135;p26"/>
          <p:cNvGrpSpPr/>
          <p:nvPr/>
        </p:nvGrpSpPr>
        <p:grpSpPr>
          <a:xfrm>
            <a:off x="1376525" y="-1521150"/>
            <a:ext cx="7767703" cy="3383025"/>
            <a:chOff x="24125" y="294775"/>
            <a:chExt cx="7767703" cy="3383025"/>
          </a:xfrm>
        </p:grpSpPr>
        <p:sp>
          <p:nvSpPr>
            <p:cNvPr id="136" name="Google Shape;136;p26"/>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6"/>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6"/>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6"/>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6"/>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6"/>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6"/>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6"/>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6"/>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6"/>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6"/>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6"/>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6"/>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6"/>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6"/>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26"/>
          <p:cNvGrpSpPr/>
          <p:nvPr/>
        </p:nvGrpSpPr>
        <p:grpSpPr>
          <a:xfrm>
            <a:off x="368162" y="1909134"/>
            <a:ext cx="352280" cy="353863"/>
            <a:chOff x="1448125" y="1450525"/>
            <a:chExt cx="133500" cy="134100"/>
          </a:xfrm>
        </p:grpSpPr>
        <p:sp>
          <p:nvSpPr>
            <p:cNvPr id="231" name="Google Shape;231;p26"/>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26"/>
          <p:cNvGrpSpPr/>
          <p:nvPr/>
        </p:nvGrpSpPr>
        <p:grpSpPr>
          <a:xfrm>
            <a:off x="723674" y="1578426"/>
            <a:ext cx="552301" cy="552301"/>
            <a:chOff x="1582850" y="1325200"/>
            <a:chExt cx="209300" cy="209300"/>
          </a:xfrm>
        </p:grpSpPr>
        <p:sp>
          <p:nvSpPr>
            <p:cNvPr id="234" name="Google Shape;234;p26"/>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26"/>
          <p:cNvGrpSpPr/>
          <p:nvPr/>
        </p:nvGrpSpPr>
        <p:grpSpPr>
          <a:xfrm>
            <a:off x="-64791" y="3334954"/>
            <a:ext cx="2438787" cy="1857515"/>
            <a:chOff x="-64791" y="3334954"/>
            <a:chExt cx="2438787" cy="1857515"/>
          </a:xfrm>
        </p:grpSpPr>
        <p:sp>
          <p:nvSpPr>
            <p:cNvPr id="239" name="Google Shape;239;p26"/>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0" name="Google Shape;260;p26"/>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261" name="Google Shape;261;p26"/>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26"/>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272" name="Google Shape;272;p26"/>
          <p:cNvGrpSpPr/>
          <p:nvPr/>
        </p:nvGrpSpPr>
        <p:grpSpPr>
          <a:xfrm>
            <a:off x="5266248" y="4230494"/>
            <a:ext cx="3157758" cy="296582"/>
            <a:chOff x="5266248" y="4230494"/>
            <a:chExt cx="3157758" cy="296582"/>
          </a:xfrm>
        </p:grpSpPr>
        <p:sp>
          <p:nvSpPr>
            <p:cNvPr id="273" name="Google Shape;273;p26"/>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6"/>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26"/>
          <p:cNvSpPr txBox="1"/>
          <p:nvPr>
            <p:ph type="ctrTitle"/>
          </p:nvPr>
        </p:nvSpPr>
        <p:spPr>
          <a:xfrm>
            <a:off x="1084825" y="1588650"/>
            <a:ext cx="6974400" cy="2028300"/>
          </a:xfrm>
          <a:prstGeom prst="rect">
            <a:avLst/>
          </a:prstGeom>
        </p:spPr>
        <p:txBody>
          <a:bodyPr anchorCtr="0" anchor="ctr" bIns="0" lIns="0" spcFirstLastPara="1" rIns="0" wrap="square" tIns="0">
            <a:noAutofit/>
          </a:bodyPr>
          <a:lstStyle>
            <a:lvl1pPr lvl="0" rtl="0" algn="ctr">
              <a:spcBef>
                <a:spcPts val="0"/>
              </a:spcBef>
              <a:spcAft>
                <a:spcPts val="0"/>
              </a:spcAft>
              <a:buClr>
                <a:schemeClr val="dk1"/>
              </a:buClr>
              <a:buSzPts val="5200"/>
              <a:buNone/>
              <a:defRPr sz="6100">
                <a:latin typeface="Bebas Neue"/>
                <a:ea typeface="Bebas Neue"/>
                <a:cs typeface="Bebas Neue"/>
                <a:sym typeface="Bebas Neu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1" name="Google Shape;291;p26"/>
          <p:cNvSpPr txBox="1"/>
          <p:nvPr>
            <p:ph idx="1" type="subTitle"/>
          </p:nvPr>
        </p:nvSpPr>
        <p:spPr>
          <a:xfrm>
            <a:off x="1084825" y="3574049"/>
            <a:ext cx="6974400" cy="514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dk2"/>
              </a:buClr>
              <a:buSzPts val="2800"/>
              <a:buNone/>
              <a:defRPr sz="2800">
                <a:latin typeface="Roboto"/>
                <a:ea typeface="Roboto"/>
                <a:cs typeface="Roboto"/>
                <a:sym typeface="Robo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292" name="Google Shape;292;p26"/>
          <p:cNvGrpSpPr/>
          <p:nvPr/>
        </p:nvGrpSpPr>
        <p:grpSpPr>
          <a:xfrm>
            <a:off x="207789" y="1295745"/>
            <a:ext cx="552301" cy="552301"/>
            <a:chOff x="1387350" y="1218075"/>
            <a:chExt cx="209300" cy="209300"/>
          </a:xfrm>
        </p:grpSpPr>
        <p:sp>
          <p:nvSpPr>
            <p:cNvPr id="293" name="Google Shape;293;p26"/>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7" name="Shape 297"/>
        <p:cNvGrpSpPr/>
        <p:nvPr/>
      </p:nvGrpSpPr>
      <p:grpSpPr>
        <a:xfrm>
          <a:off x="0" y="0"/>
          <a:ext cx="0" cy="0"/>
          <a:chOff x="0" y="0"/>
          <a:chExt cx="0" cy="0"/>
        </a:xfrm>
      </p:grpSpPr>
      <p:sp>
        <p:nvSpPr>
          <p:cNvPr id="298" name="Google Shape;298;p27"/>
          <p:cNvSpPr txBox="1"/>
          <p:nvPr>
            <p:ph type="title"/>
          </p:nvPr>
        </p:nvSpPr>
        <p:spPr>
          <a:xfrm>
            <a:off x="720000" y="1581275"/>
            <a:ext cx="3509700" cy="633000"/>
          </a:xfrm>
          <a:prstGeom prst="rect">
            <a:avLst/>
          </a:prstGeom>
        </p:spPr>
        <p:txBody>
          <a:bodyPr anchorCtr="0" anchor="ctr" bIns="0" lIns="0" spcFirstLastPara="1" rIns="0" wrap="square" tIns="0">
            <a:noAutofit/>
          </a:bodyPr>
          <a:lstStyle>
            <a:lvl1pPr lvl="0" rtl="0" algn="l">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99" name="Google Shape;299;p27"/>
          <p:cNvSpPr txBox="1"/>
          <p:nvPr>
            <p:ph idx="1" type="subTitle"/>
          </p:nvPr>
        </p:nvSpPr>
        <p:spPr>
          <a:xfrm>
            <a:off x="720000" y="2616563"/>
            <a:ext cx="3509700" cy="1389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0" name="Google Shape;300;p27"/>
          <p:cNvSpPr/>
          <p:nvPr/>
        </p:nvSpPr>
        <p:spPr>
          <a:xfrm>
            <a:off x="4410200" y="570713"/>
            <a:ext cx="4659902" cy="4002069"/>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27"/>
          <p:cNvGrpSpPr/>
          <p:nvPr/>
        </p:nvGrpSpPr>
        <p:grpSpPr>
          <a:xfrm>
            <a:off x="296418" y="4572778"/>
            <a:ext cx="2668622" cy="250644"/>
            <a:chOff x="5926468" y="4708190"/>
            <a:chExt cx="2668622" cy="250644"/>
          </a:xfrm>
        </p:grpSpPr>
        <p:sp>
          <p:nvSpPr>
            <p:cNvPr id="302" name="Google Shape;302;p27"/>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27"/>
          <p:cNvGrpSpPr/>
          <p:nvPr/>
        </p:nvGrpSpPr>
        <p:grpSpPr>
          <a:xfrm>
            <a:off x="-3091593" y="-2017662"/>
            <a:ext cx="7908519" cy="3095522"/>
            <a:chOff x="-3091593" y="-1484262"/>
            <a:chExt cx="7908519" cy="3095522"/>
          </a:xfrm>
        </p:grpSpPr>
        <p:grpSp>
          <p:nvGrpSpPr>
            <p:cNvPr id="320" name="Google Shape;320;p27"/>
            <p:cNvGrpSpPr/>
            <p:nvPr/>
          </p:nvGrpSpPr>
          <p:grpSpPr>
            <a:xfrm>
              <a:off x="-3091593" y="-1484262"/>
              <a:ext cx="7884347" cy="3095522"/>
              <a:chOff x="-3091593" y="-1484262"/>
              <a:chExt cx="7884347" cy="3095522"/>
            </a:xfrm>
          </p:grpSpPr>
          <p:sp>
            <p:nvSpPr>
              <p:cNvPr id="321" name="Google Shape;321;p27"/>
              <p:cNvSpPr/>
              <p:nvPr/>
            </p:nvSpPr>
            <p:spPr>
              <a:xfrm rot="10800000">
                <a:off x="-3091593" y="-453301"/>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rot="10800000">
                <a:off x="-2488881" y="58715"/>
                <a:ext cx="6303378" cy="1490426"/>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rot="10800000">
                <a:off x="-2860727" y="-1484262"/>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rot="10800000">
                <a:off x="-1953114" y="264887"/>
                <a:ext cx="4762126" cy="1309020"/>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rot="10800000">
                <a:off x="-55114" y="833084"/>
                <a:ext cx="3182685" cy="7781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rot="10800000">
                <a:off x="2654352" y="663960"/>
                <a:ext cx="2054994" cy="401407"/>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rot="10800000">
                <a:off x="3113081" y="264887"/>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rot="10800000">
                <a:off x="3798841" y="59274"/>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rot="10800000">
                <a:off x="394353" y="672080"/>
                <a:ext cx="136695" cy="13669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rot="10800000">
                <a:off x="418079" y="695805"/>
                <a:ext cx="88660" cy="89244"/>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rot="10800000">
                <a:off x="2364747" y="600243"/>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rot="10800000">
                <a:off x="2389082" y="62399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rot="10800000">
                <a:off x="3119450" y="794286"/>
                <a:ext cx="96171" cy="96171"/>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rot="10800000">
                <a:off x="3137391" y="812226"/>
                <a:ext cx="60849" cy="60849"/>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rot="10800000">
                <a:off x="1773992" y="614732"/>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rot="10800000">
                <a:off x="1389967" y="30321"/>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rot="10800000">
                <a:off x="1117185" y="222029"/>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rot="10800000">
                <a:off x="1142662" y="248089"/>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rot="10800000">
                <a:off x="2750498" y="215660"/>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rot="10800000">
                <a:off x="3063828" y="215660"/>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rot="10800000">
                <a:off x="3750755" y="10630"/>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rot="10800000">
                <a:off x="4206008" y="458930"/>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rot="10800000">
                <a:off x="1527829" y="631531"/>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rot="10800000">
                <a:off x="3486068" y="45314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rot="10800000">
                <a:off x="-539320" y="1055496"/>
                <a:ext cx="3040788" cy="9871"/>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rot="10800000">
                <a:off x="2486953" y="1023650"/>
                <a:ext cx="74171" cy="74146"/>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rot="10800000">
                <a:off x="-192368" y="1292955"/>
                <a:ext cx="280927" cy="175519"/>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27"/>
            <p:cNvSpPr/>
            <p:nvPr/>
          </p:nvSpPr>
          <p:spPr>
            <a:xfrm rot="10800000">
              <a:off x="4766122" y="487397"/>
              <a:ext cx="50803" cy="50803"/>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9" name="Shape 349"/>
        <p:cNvGrpSpPr/>
        <p:nvPr/>
      </p:nvGrpSpPr>
      <p:grpSpPr>
        <a:xfrm>
          <a:off x="0" y="0"/>
          <a:ext cx="0" cy="0"/>
          <a:chOff x="0" y="0"/>
          <a:chExt cx="0" cy="0"/>
        </a:xfrm>
      </p:grpSpPr>
      <p:sp>
        <p:nvSpPr>
          <p:cNvPr id="350" name="Google Shape;350;p28"/>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1" name="Google Shape;351;p28"/>
          <p:cNvSpPr txBox="1"/>
          <p:nvPr>
            <p:ph idx="1" type="body"/>
          </p:nvPr>
        </p:nvSpPr>
        <p:spPr>
          <a:xfrm>
            <a:off x="817900" y="1242425"/>
            <a:ext cx="7508100" cy="3326700"/>
          </a:xfrm>
          <a:prstGeom prst="rect">
            <a:avLst/>
          </a:prstGeom>
        </p:spPr>
        <p:txBody>
          <a:bodyPr anchorCtr="0" anchor="t" bIns="0" lIns="0" spcFirstLastPara="1" rIns="0" wrap="square" tIns="0">
            <a:noAutofit/>
          </a:bodyPr>
          <a:lstStyle>
            <a:lvl1pPr indent="-330200" lvl="0" marL="457200" rtl="0">
              <a:spcBef>
                <a:spcPts val="0"/>
              </a:spcBef>
              <a:spcAft>
                <a:spcPts val="0"/>
              </a:spcAft>
              <a:buClr>
                <a:schemeClr val="dk2"/>
              </a:buClr>
              <a:buSzPts val="1600"/>
              <a:buChar char="●"/>
              <a:defRPr sz="1400"/>
            </a:lvl1pPr>
            <a:lvl2pPr indent="-330200" lvl="1" marL="914400" rtl="0">
              <a:spcBef>
                <a:spcPts val="0"/>
              </a:spcBef>
              <a:spcAft>
                <a:spcPts val="0"/>
              </a:spcAft>
              <a:buClr>
                <a:schemeClr val="dk2"/>
              </a:buClr>
              <a:buSzPts val="1600"/>
              <a:buChar char="○"/>
              <a:defRPr sz="1400"/>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2" name="Shape 352"/>
        <p:cNvGrpSpPr/>
        <p:nvPr/>
      </p:nvGrpSpPr>
      <p:grpSpPr>
        <a:xfrm>
          <a:off x="0" y="0"/>
          <a:ext cx="0" cy="0"/>
          <a:chOff x="0" y="0"/>
          <a:chExt cx="0" cy="0"/>
        </a:xfrm>
      </p:grpSpPr>
      <p:grpSp>
        <p:nvGrpSpPr>
          <p:cNvPr id="353" name="Google Shape;353;p29"/>
          <p:cNvGrpSpPr/>
          <p:nvPr/>
        </p:nvGrpSpPr>
        <p:grpSpPr>
          <a:xfrm flipH="1">
            <a:off x="-741540" y="-2483486"/>
            <a:ext cx="7884219" cy="3433770"/>
            <a:chOff x="24125" y="294775"/>
            <a:chExt cx="7767703" cy="3383025"/>
          </a:xfrm>
        </p:grpSpPr>
        <p:sp>
          <p:nvSpPr>
            <p:cNvPr id="354" name="Google Shape;354;p2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29"/>
          <p:cNvGrpSpPr/>
          <p:nvPr/>
        </p:nvGrpSpPr>
        <p:grpSpPr>
          <a:xfrm>
            <a:off x="8757750" y="2728975"/>
            <a:ext cx="1552150" cy="3475150"/>
            <a:chOff x="327125" y="2375600"/>
            <a:chExt cx="1552150" cy="3475150"/>
          </a:xfrm>
        </p:grpSpPr>
        <p:sp>
          <p:nvSpPr>
            <p:cNvPr id="449" name="Google Shape;449;p29"/>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29"/>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1" name="Google Shape;471;p29"/>
          <p:cNvSpPr txBox="1"/>
          <p:nvPr>
            <p:ph idx="1" type="subTitle"/>
          </p:nvPr>
        </p:nvSpPr>
        <p:spPr>
          <a:xfrm>
            <a:off x="1216375"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72" name="Google Shape;472;p29"/>
          <p:cNvSpPr txBox="1"/>
          <p:nvPr>
            <p:ph idx="2" type="subTitle"/>
          </p:nvPr>
        </p:nvSpPr>
        <p:spPr>
          <a:xfrm>
            <a:off x="5234100"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73" name="Google Shape;473;p29"/>
          <p:cNvSpPr txBox="1"/>
          <p:nvPr>
            <p:ph idx="3" type="title"/>
          </p:nvPr>
        </p:nvSpPr>
        <p:spPr>
          <a:xfrm>
            <a:off x="121635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4" name="Google Shape;474;p29"/>
          <p:cNvSpPr txBox="1"/>
          <p:nvPr>
            <p:ph idx="4" type="title"/>
          </p:nvPr>
        </p:nvSpPr>
        <p:spPr>
          <a:xfrm>
            <a:off x="523410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5" name="Shape 475"/>
        <p:cNvGrpSpPr/>
        <p:nvPr/>
      </p:nvGrpSpPr>
      <p:grpSpPr>
        <a:xfrm>
          <a:off x="0" y="0"/>
          <a:ext cx="0" cy="0"/>
          <a:chOff x="0" y="0"/>
          <a:chExt cx="0" cy="0"/>
        </a:xfrm>
      </p:grpSpPr>
      <p:sp>
        <p:nvSpPr>
          <p:cNvPr id="476" name="Google Shape;476;p30"/>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7" name="Shape 477"/>
        <p:cNvGrpSpPr/>
        <p:nvPr/>
      </p:nvGrpSpPr>
      <p:grpSpPr>
        <a:xfrm>
          <a:off x="0" y="0"/>
          <a:ext cx="0" cy="0"/>
          <a:chOff x="0" y="0"/>
          <a:chExt cx="0" cy="0"/>
        </a:xfrm>
      </p:grpSpPr>
      <p:grpSp>
        <p:nvGrpSpPr>
          <p:cNvPr id="478" name="Google Shape;478;p31"/>
          <p:cNvGrpSpPr/>
          <p:nvPr/>
        </p:nvGrpSpPr>
        <p:grpSpPr>
          <a:xfrm rot="5400000">
            <a:off x="4458750" y="327550"/>
            <a:ext cx="40525" cy="1103625"/>
            <a:chOff x="4289175" y="3929550"/>
            <a:chExt cx="40525" cy="1103625"/>
          </a:xfrm>
        </p:grpSpPr>
        <p:sp>
          <p:nvSpPr>
            <p:cNvPr id="479" name="Google Shape;479;p31"/>
            <p:cNvSpPr/>
            <p:nvPr/>
          </p:nvSpPr>
          <p:spPr>
            <a:xfrm>
              <a:off x="4309150" y="3948375"/>
              <a:ext cx="25" cy="1084800"/>
            </a:xfrm>
            <a:custGeom>
              <a:rect b="b" l="l" r="r" t="t"/>
              <a:pathLst>
                <a:path extrusionOk="0" fill="none" h="43392" w="1">
                  <a:moveTo>
                    <a:pt x="0" y="43391"/>
                  </a:moveTo>
                  <a:lnTo>
                    <a:pt x="0" y="0"/>
                  </a:lnTo>
                </a:path>
              </a:pathLst>
            </a:custGeom>
            <a:solidFill>
              <a:schemeClr val="accent1"/>
            </a:solidFill>
            <a:ln cap="flat" cmpd="sng" w="190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1"/>
            <p:cNvSpPr/>
            <p:nvPr/>
          </p:nvSpPr>
          <p:spPr>
            <a:xfrm>
              <a:off x="4289175" y="3929550"/>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31"/>
          <p:cNvSpPr txBox="1"/>
          <p:nvPr>
            <p:ph type="title"/>
          </p:nvPr>
        </p:nvSpPr>
        <p:spPr>
          <a:xfrm>
            <a:off x="4914300" y="1600200"/>
            <a:ext cx="3509700" cy="5871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2" name="Google Shape;482;p31"/>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83" name="Google Shape;483;p31"/>
          <p:cNvGrpSpPr/>
          <p:nvPr/>
        </p:nvGrpSpPr>
        <p:grpSpPr>
          <a:xfrm>
            <a:off x="1032650" y="1735501"/>
            <a:ext cx="2458221" cy="2138575"/>
            <a:chOff x="1032650" y="1735501"/>
            <a:chExt cx="2458221" cy="2138575"/>
          </a:xfrm>
        </p:grpSpPr>
        <p:sp>
          <p:nvSpPr>
            <p:cNvPr id="484" name="Google Shape;484;p31"/>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p:nvPr/>
          </p:nvSpPr>
          <p:spPr>
            <a:xfrm>
              <a:off x="1114412" y="3017876"/>
              <a:ext cx="230477" cy="296"/>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1"/>
            <p:cNvSpPr/>
            <p:nvPr/>
          </p:nvSpPr>
          <p:spPr>
            <a:xfrm>
              <a:off x="1144037" y="2439021"/>
              <a:ext cx="200852" cy="296"/>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
            <p:cNvSpPr/>
            <p:nvPr/>
          </p:nvSpPr>
          <p:spPr>
            <a:xfrm>
              <a:off x="1032650" y="2025910"/>
              <a:ext cx="312240" cy="296"/>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31"/>
          <p:cNvGrpSpPr/>
          <p:nvPr/>
        </p:nvGrpSpPr>
        <p:grpSpPr>
          <a:xfrm>
            <a:off x="-1358125" y="2786225"/>
            <a:ext cx="2627875" cy="269025"/>
            <a:chOff x="-1358125" y="2589925"/>
            <a:chExt cx="2627875" cy="269025"/>
          </a:xfrm>
        </p:grpSpPr>
        <p:sp>
          <p:nvSpPr>
            <p:cNvPr id="490" name="Google Shape;490;p31"/>
            <p:cNvSpPr/>
            <p:nvPr/>
          </p:nvSpPr>
          <p:spPr>
            <a:xfrm rot="5400000">
              <a:off x="-242262" y="1512438"/>
              <a:ext cx="112450" cy="2344175"/>
            </a:xfrm>
            <a:custGeom>
              <a:rect b="b" l="l" r="r" t="t"/>
              <a:pathLst>
                <a:path extrusionOk="0" fill="none" h="93767" w="4498">
                  <a:moveTo>
                    <a:pt x="4497" y="93766"/>
                  </a:moveTo>
                  <a:lnTo>
                    <a:pt x="4497" y="50855"/>
                  </a:lnTo>
                  <a:lnTo>
                    <a:pt x="1" y="46358"/>
                  </a:lnTo>
                  <a:lnTo>
                    <a:pt x="1" y="0"/>
                  </a:lnTo>
                </a:path>
              </a:pathLst>
            </a:custGeom>
            <a:noFill/>
            <a:ln cap="flat" cmpd="sng" w="13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1"/>
            <p:cNvSpPr/>
            <p:nvPr/>
          </p:nvSpPr>
          <p:spPr>
            <a:xfrm rot="5400000">
              <a:off x="949513" y="2537563"/>
              <a:ext cx="192900" cy="374375"/>
            </a:xfrm>
            <a:custGeom>
              <a:rect b="b" l="l" r="r" t="t"/>
              <a:pathLst>
                <a:path extrusionOk="0" fill="none" h="14975" w="7716">
                  <a:moveTo>
                    <a:pt x="1" y="14974"/>
                  </a:moveTo>
                  <a:lnTo>
                    <a:pt x="7716" y="7259"/>
                  </a:lnTo>
                  <a:lnTo>
                    <a:pt x="7716" y="1"/>
                  </a:lnTo>
                </a:path>
              </a:pathLst>
            </a:custGeom>
            <a:noFill/>
            <a:ln cap="flat" cmpd="sng" w="190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
            <p:cNvSpPr/>
            <p:nvPr/>
          </p:nvSpPr>
          <p:spPr>
            <a:xfrm rot="5400000">
              <a:off x="1194225" y="27834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rot="5400000">
              <a:off x="947950" y="25899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31"/>
          <p:cNvGrpSpPr/>
          <p:nvPr/>
        </p:nvGrpSpPr>
        <p:grpSpPr>
          <a:xfrm>
            <a:off x="913631" y="-758409"/>
            <a:ext cx="10779802" cy="2852929"/>
            <a:chOff x="913631" y="-758409"/>
            <a:chExt cx="10779802" cy="2852929"/>
          </a:xfrm>
        </p:grpSpPr>
        <p:sp>
          <p:nvSpPr>
            <p:cNvPr id="495" name="Google Shape;495;p31"/>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1"/>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a:off x="3886708" y="34319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1"/>
            <p:cNvSpPr/>
            <p:nvPr/>
          </p:nvSpPr>
          <p:spPr>
            <a:xfrm>
              <a:off x="7339839" y="74051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1"/>
            <p:cNvSpPr/>
            <p:nvPr/>
          </p:nvSpPr>
          <p:spPr>
            <a:xfrm>
              <a:off x="7363590" y="76426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1"/>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1"/>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1"/>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1"/>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1"/>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1"/>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1"/>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1"/>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1"/>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1"/>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1"/>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1"/>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1"/>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1"/>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1"/>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1"/>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1"/>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1"/>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1"/>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0" name="Google Shape;540;p31"/>
            <p:cNvCxnSpPr/>
            <p:nvPr/>
          </p:nvCxnSpPr>
          <p:spPr>
            <a:xfrm rot="10800000">
              <a:off x="1697950" y="877825"/>
              <a:ext cx="2233200" cy="0"/>
            </a:xfrm>
            <a:prstGeom prst="straightConnector1">
              <a:avLst/>
            </a:prstGeom>
            <a:noFill/>
            <a:ln cap="flat" cmpd="sng" w="19050">
              <a:solidFill>
                <a:schemeClr val="accent2"/>
              </a:solidFill>
              <a:prstDash val="solid"/>
              <a:round/>
              <a:headEnd len="med" w="med" type="oval"/>
              <a:tailEnd len="med" w="med" type="none"/>
            </a:ln>
          </p:spPr>
        </p:cxnSp>
        <p:sp>
          <p:nvSpPr>
            <p:cNvPr id="541" name="Google Shape;541;p31"/>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1"/>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3" name="Google Shape;543;p31"/>
            <p:cNvGrpSpPr/>
            <p:nvPr/>
          </p:nvGrpSpPr>
          <p:grpSpPr>
            <a:xfrm flipH="1" rot="-5400000">
              <a:off x="266770" y="647027"/>
              <a:ext cx="2094354" cy="800631"/>
              <a:chOff x="5593937" y="1366150"/>
              <a:chExt cx="1612903" cy="622575"/>
            </a:xfrm>
          </p:grpSpPr>
          <p:sp>
            <p:nvSpPr>
              <p:cNvPr id="544" name="Google Shape;544;p31"/>
              <p:cNvSpPr/>
              <p:nvPr/>
            </p:nvSpPr>
            <p:spPr>
              <a:xfrm>
                <a:off x="5593937"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1"/>
              <p:cNvSpPr/>
              <p:nvPr/>
            </p:nvSpPr>
            <p:spPr>
              <a:xfrm>
                <a:off x="7100690"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6" name="Google Shape;546;p31"/>
          <p:cNvSpPr/>
          <p:nvPr/>
        </p:nvSpPr>
        <p:spPr>
          <a:xfrm flipH="1" rot="10800000">
            <a:off x="-3890200" y="634939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7" name="Google Shape;547;p31"/>
          <p:cNvGrpSpPr/>
          <p:nvPr/>
        </p:nvGrpSpPr>
        <p:grpSpPr>
          <a:xfrm>
            <a:off x="3690957" y="4568872"/>
            <a:ext cx="881035" cy="290677"/>
            <a:chOff x="3690957" y="4568872"/>
            <a:chExt cx="881035" cy="290677"/>
          </a:xfrm>
        </p:grpSpPr>
        <p:sp>
          <p:nvSpPr>
            <p:cNvPr id="548" name="Google Shape;548;p31"/>
            <p:cNvSpPr/>
            <p:nvPr/>
          </p:nvSpPr>
          <p:spPr>
            <a:xfrm>
              <a:off x="36909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1"/>
            <p:cNvSpPr/>
            <p:nvPr/>
          </p:nvSpPr>
          <p:spPr>
            <a:xfrm>
              <a:off x="3839318"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1"/>
            <p:cNvSpPr/>
            <p:nvPr/>
          </p:nvSpPr>
          <p:spPr>
            <a:xfrm>
              <a:off x="3984595"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4132955"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a:off x="427823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4426592"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535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7" name="Google Shape;17;p4"/>
          <p:cNvSpPr txBox="1"/>
          <p:nvPr>
            <p:ph idx="1" type="body"/>
          </p:nvPr>
        </p:nvSpPr>
        <p:spPr>
          <a:xfrm>
            <a:off x="720000" y="1207625"/>
            <a:ext cx="7704000" cy="34008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000000"/>
              </a:buClr>
              <a:buSzPts val="1400"/>
              <a:buChar char="●"/>
              <a:defRPr sz="1400">
                <a:solidFill>
                  <a:srgbClr val="000000"/>
                </a:solidFill>
              </a:defRPr>
            </a:lvl1pPr>
            <a:lvl2pPr indent="-317500" lvl="1" marL="914400" rtl="0">
              <a:lnSpc>
                <a:spcPct val="115000"/>
              </a:lnSpc>
              <a:spcBef>
                <a:spcPts val="0"/>
              </a:spcBef>
              <a:spcAft>
                <a:spcPts val="0"/>
              </a:spcAft>
              <a:buClr>
                <a:srgbClr val="000000"/>
              </a:buClr>
              <a:buSzPts val="1400"/>
              <a:buChar char="○"/>
              <a:defRPr>
                <a:solidFill>
                  <a:srgbClr val="000000"/>
                </a:solidFill>
              </a:defRPr>
            </a:lvl2pPr>
            <a:lvl3pPr indent="-317500" lvl="2" marL="1371600" rtl="0">
              <a:lnSpc>
                <a:spcPct val="115000"/>
              </a:lnSpc>
              <a:spcBef>
                <a:spcPts val="0"/>
              </a:spcBef>
              <a:spcAft>
                <a:spcPts val="0"/>
              </a:spcAft>
              <a:buClr>
                <a:srgbClr val="000000"/>
              </a:buClr>
              <a:buSzPts val="1400"/>
              <a:buChar char="■"/>
              <a:defRPr>
                <a:solidFill>
                  <a:srgbClr val="000000"/>
                </a:solidFill>
              </a:defRPr>
            </a:lvl3pPr>
            <a:lvl4pPr indent="-317500" lvl="3" marL="1828800" rtl="0">
              <a:lnSpc>
                <a:spcPct val="115000"/>
              </a:lnSpc>
              <a:spcBef>
                <a:spcPts val="0"/>
              </a:spcBef>
              <a:spcAft>
                <a:spcPts val="0"/>
              </a:spcAft>
              <a:buClr>
                <a:srgbClr val="000000"/>
              </a:buClr>
              <a:buSzPts val="1400"/>
              <a:buChar char="●"/>
              <a:defRPr>
                <a:solidFill>
                  <a:srgbClr val="000000"/>
                </a:solidFill>
              </a:defRPr>
            </a:lvl4pPr>
            <a:lvl5pPr indent="-317500" lvl="4" marL="2286000" rtl="0">
              <a:lnSpc>
                <a:spcPct val="115000"/>
              </a:lnSpc>
              <a:spcBef>
                <a:spcPts val="0"/>
              </a:spcBef>
              <a:spcAft>
                <a:spcPts val="0"/>
              </a:spcAft>
              <a:buClr>
                <a:srgbClr val="000000"/>
              </a:buClr>
              <a:buSzPts val="1400"/>
              <a:buChar char="○"/>
              <a:defRPr>
                <a:solidFill>
                  <a:srgbClr val="000000"/>
                </a:solidFill>
              </a:defRPr>
            </a:lvl5pPr>
            <a:lvl6pPr indent="-317500" lvl="5" marL="2743200" rtl="0">
              <a:lnSpc>
                <a:spcPct val="115000"/>
              </a:lnSpc>
              <a:spcBef>
                <a:spcPts val="0"/>
              </a:spcBef>
              <a:spcAft>
                <a:spcPts val="0"/>
              </a:spcAft>
              <a:buClr>
                <a:srgbClr val="000000"/>
              </a:buClr>
              <a:buSzPts val="1400"/>
              <a:buChar char="■"/>
              <a:defRPr>
                <a:solidFill>
                  <a:srgbClr val="000000"/>
                </a:solidFill>
              </a:defRPr>
            </a:lvl6pPr>
            <a:lvl7pPr indent="-317500" lvl="6" marL="3200400" rtl="0">
              <a:lnSpc>
                <a:spcPct val="115000"/>
              </a:lnSpc>
              <a:spcBef>
                <a:spcPts val="0"/>
              </a:spcBef>
              <a:spcAft>
                <a:spcPts val="0"/>
              </a:spcAft>
              <a:buClr>
                <a:srgbClr val="000000"/>
              </a:buClr>
              <a:buSzPts val="1400"/>
              <a:buChar char="●"/>
              <a:defRPr>
                <a:solidFill>
                  <a:srgbClr val="000000"/>
                </a:solidFill>
              </a:defRPr>
            </a:lvl7pPr>
            <a:lvl8pPr indent="-317500" lvl="7" marL="3657600" rtl="0">
              <a:lnSpc>
                <a:spcPct val="115000"/>
              </a:lnSpc>
              <a:spcBef>
                <a:spcPts val="0"/>
              </a:spcBef>
              <a:spcAft>
                <a:spcPts val="0"/>
              </a:spcAft>
              <a:buClr>
                <a:srgbClr val="000000"/>
              </a:buClr>
              <a:buSzPts val="1400"/>
              <a:buChar char="○"/>
              <a:defRPr>
                <a:solidFill>
                  <a:srgbClr val="000000"/>
                </a:solidFill>
              </a:defRPr>
            </a:lvl8pPr>
            <a:lvl9pPr indent="-317500" lvl="8" marL="4114800" rtl="0">
              <a:lnSpc>
                <a:spcPct val="115000"/>
              </a:lnSpc>
              <a:spcBef>
                <a:spcPts val="0"/>
              </a:spcBef>
              <a:spcAft>
                <a:spcPts val="0"/>
              </a:spcAft>
              <a:buClr>
                <a:srgbClr val="000000"/>
              </a:buClr>
              <a:buSzPts val="1400"/>
              <a:buChar char="■"/>
              <a:defRPr>
                <a:solidFill>
                  <a:srgbClr val="000000"/>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4" name="Shape 554"/>
        <p:cNvGrpSpPr/>
        <p:nvPr/>
      </p:nvGrpSpPr>
      <p:grpSpPr>
        <a:xfrm>
          <a:off x="0" y="0"/>
          <a:ext cx="0" cy="0"/>
          <a:chOff x="0" y="0"/>
          <a:chExt cx="0" cy="0"/>
        </a:xfrm>
      </p:grpSpPr>
      <p:sp>
        <p:nvSpPr>
          <p:cNvPr id="555" name="Google Shape;555;p32"/>
          <p:cNvSpPr/>
          <p:nvPr/>
        </p:nvSpPr>
        <p:spPr>
          <a:xfrm>
            <a:off x="905550" y="1320600"/>
            <a:ext cx="7332900" cy="250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2"/>
          <p:cNvSpPr txBox="1"/>
          <p:nvPr>
            <p:ph type="title"/>
          </p:nvPr>
        </p:nvSpPr>
        <p:spPr>
          <a:xfrm>
            <a:off x="1763250" y="1849800"/>
            <a:ext cx="5617500" cy="1443900"/>
          </a:xfrm>
          <a:prstGeom prst="rect">
            <a:avLst/>
          </a:prstGeom>
        </p:spPr>
        <p:txBody>
          <a:bodyPr anchorCtr="0" anchor="ctr" bIns="0" lIns="0" spcFirstLastPara="1" rIns="0" wrap="square" tIns="0">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7" name="Shape 557"/>
        <p:cNvGrpSpPr/>
        <p:nvPr/>
      </p:nvGrpSpPr>
      <p:grpSpPr>
        <a:xfrm>
          <a:off x="0" y="0"/>
          <a:ext cx="0" cy="0"/>
          <a:chOff x="0" y="0"/>
          <a:chExt cx="0" cy="0"/>
        </a:xfrm>
      </p:grpSpPr>
      <p:grpSp>
        <p:nvGrpSpPr>
          <p:cNvPr id="558" name="Google Shape;558;p33"/>
          <p:cNvGrpSpPr/>
          <p:nvPr/>
        </p:nvGrpSpPr>
        <p:grpSpPr>
          <a:xfrm flipH="1">
            <a:off x="-271725" y="-1955550"/>
            <a:ext cx="7767703" cy="3383025"/>
            <a:chOff x="24125" y="294775"/>
            <a:chExt cx="7767703" cy="3383025"/>
          </a:xfrm>
        </p:grpSpPr>
        <p:sp>
          <p:nvSpPr>
            <p:cNvPr id="559" name="Google Shape;559;p33"/>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3"/>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3"/>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3"/>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3"/>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3"/>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3"/>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3"/>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3"/>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3"/>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3"/>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3"/>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3"/>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3"/>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3"/>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3"/>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3"/>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3"/>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3"/>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3"/>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3"/>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3"/>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3"/>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3"/>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3"/>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3"/>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3"/>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3"/>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3"/>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3"/>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3"/>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3"/>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3"/>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3"/>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3"/>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3"/>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3"/>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3"/>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3"/>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3"/>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3"/>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3"/>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3"/>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3"/>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3"/>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3"/>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3"/>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3"/>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3"/>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3"/>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3"/>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3"/>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3"/>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3"/>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3"/>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3"/>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3"/>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3"/>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3"/>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3"/>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3"/>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3"/>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3"/>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3"/>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3"/>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3"/>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3"/>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3"/>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3"/>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3"/>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3"/>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3"/>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3"/>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3"/>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3"/>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3"/>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3"/>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3"/>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3"/>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3"/>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3"/>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3"/>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3"/>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33"/>
          <p:cNvGrpSpPr/>
          <p:nvPr/>
        </p:nvGrpSpPr>
        <p:grpSpPr>
          <a:xfrm>
            <a:off x="-64791" y="3334954"/>
            <a:ext cx="2438787" cy="1857515"/>
            <a:chOff x="-64791" y="3334954"/>
            <a:chExt cx="2438787" cy="1857515"/>
          </a:xfrm>
        </p:grpSpPr>
        <p:sp>
          <p:nvSpPr>
            <p:cNvPr id="654" name="Google Shape;654;p33"/>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3"/>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3"/>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3"/>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3"/>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3"/>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3"/>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3"/>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3"/>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3"/>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3"/>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3"/>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3"/>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3"/>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3"/>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3"/>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3"/>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3"/>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3"/>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3"/>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3"/>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33"/>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676" name="Google Shape;676;p33"/>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3"/>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3"/>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3"/>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3"/>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3"/>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6" name="Google Shape;686;p33"/>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687" name="Google Shape;687;p33"/>
          <p:cNvGrpSpPr/>
          <p:nvPr/>
        </p:nvGrpSpPr>
        <p:grpSpPr>
          <a:xfrm>
            <a:off x="5266248" y="4568869"/>
            <a:ext cx="3157758" cy="296582"/>
            <a:chOff x="5266248" y="4230494"/>
            <a:chExt cx="3157758" cy="296582"/>
          </a:xfrm>
        </p:grpSpPr>
        <p:sp>
          <p:nvSpPr>
            <p:cNvPr id="688" name="Google Shape;688;p33"/>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3"/>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3"/>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3"/>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3"/>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3"/>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3"/>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3"/>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3"/>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3"/>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3"/>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3"/>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5" name="Google Shape;705;p33"/>
          <p:cNvGrpSpPr/>
          <p:nvPr/>
        </p:nvGrpSpPr>
        <p:grpSpPr>
          <a:xfrm>
            <a:off x="7723214" y="1254245"/>
            <a:ext cx="1068186" cy="967252"/>
            <a:chOff x="7723214" y="1254245"/>
            <a:chExt cx="1068186" cy="967252"/>
          </a:xfrm>
        </p:grpSpPr>
        <p:grpSp>
          <p:nvGrpSpPr>
            <p:cNvPr id="706" name="Google Shape;706;p33"/>
            <p:cNvGrpSpPr/>
            <p:nvPr/>
          </p:nvGrpSpPr>
          <p:grpSpPr>
            <a:xfrm>
              <a:off x="7883587" y="1867634"/>
              <a:ext cx="352280" cy="353863"/>
              <a:chOff x="1448125" y="1450525"/>
              <a:chExt cx="133500" cy="134100"/>
            </a:xfrm>
          </p:grpSpPr>
          <p:sp>
            <p:nvSpPr>
              <p:cNvPr id="707" name="Google Shape;707;p33"/>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33"/>
            <p:cNvGrpSpPr/>
            <p:nvPr/>
          </p:nvGrpSpPr>
          <p:grpSpPr>
            <a:xfrm>
              <a:off x="8239099" y="1536926"/>
              <a:ext cx="552301" cy="552301"/>
              <a:chOff x="1582850" y="1325200"/>
              <a:chExt cx="209300" cy="209300"/>
            </a:xfrm>
          </p:grpSpPr>
          <p:sp>
            <p:nvSpPr>
              <p:cNvPr id="710" name="Google Shape;710;p33"/>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33"/>
            <p:cNvGrpSpPr/>
            <p:nvPr/>
          </p:nvGrpSpPr>
          <p:grpSpPr>
            <a:xfrm>
              <a:off x="7723214" y="1254245"/>
              <a:ext cx="552301" cy="552301"/>
              <a:chOff x="1387350" y="1218075"/>
              <a:chExt cx="209300" cy="209300"/>
            </a:xfrm>
          </p:grpSpPr>
          <p:sp>
            <p:nvSpPr>
              <p:cNvPr id="715" name="Google Shape;715;p33"/>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19" name="Google Shape;719;p33"/>
          <p:cNvSpPr txBox="1"/>
          <p:nvPr>
            <p:ph type="title"/>
          </p:nvPr>
        </p:nvSpPr>
        <p:spPr>
          <a:xfrm>
            <a:off x="2549400" y="2221500"/>
            <a:ext cx="4045200" cy="754800"/>
          </a:xfrm>
          <a:prstGeom prst="rect">
            <a:avLst/>
          </a:prstGeom>
        </p:spPr>
        <p:txBody>
          <a:bodyPr anchorCtr="0" anchor="ctr" bIns="0" lIns="0" spcFirstLastPara="1" rIns="0" wrap="square" tIns="0">
            <a:noAutofit/>
          </a:bodyPr>
          <a:lstStyle>
            <a:lvl1pPr lvl="0" rtl="0" algn="ctr">
              <a:spcBef>
                <a:spcPts val="0"/>
              </a:spcBef>
              <a:spcAft>
                <a:spcPts val="0"/>
              </a:spcAft>
              <a:buSzPts val="4200"/>
              <a:buNone/>
              <a:defRPr sz="47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20" name="Google Shape;720;p33"/>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21" name="Google Shape;721;p33"/>
          <p:cNvSpPr txBox="1"/>
          <p:nvPr>
            <p:ph hasCustomPrompt="1" idx="2" type="title"/>
          </p:nvPr>
        </p:nvSpPr>
        <p:spPr>
          <a:xfrm>
            <a:off x="3647325" y="1212825"/>
            <a:ext cx="1926600" cy="7548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7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2" name="Shape 722"/>
        <p:cNvGrpSpPr/>
        <p:nvPr/>
      </p:nvGrpSpPr>
      <p:grpSpPr>
        <a:xfrm>
          <a:off x="0" y="0"/>
          <a:ext cx="0" cy="0"/>
          <a:chOff x="0" y="0"/>
          <a:chExt cx="0" cy="0"/>
        </a:xfrm>
      </p:grpSpPr>
      <p:grpSp>
        <p:nvGrpSpPr>
          <p:cNvPr id="723" name="Google Shape;723;p34"/>
          <p:cNvGrpSpPr/>
          <p:nvPr/>
        </p:nvGrpSpPr>
        <p:grpSpPr>
          <a:xfrm flipH="1">
            <a:off x="1510279" y="-831315"/>
            <a:ext cx="8377976" cy="1614718"/>
            <a:chOff x="-566246" y="-831315"/>
            <a:chExt cx="8377976" cy="1614718"/>
          </a:xfrm>
        </p:grpSpPr>
        <p:sp>
          <p:nvSpPr>
            <p:cNvPr id="724" name="Google Shape;724;p34"/>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4"/>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4"/>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4"/>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4"/>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4"/>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4"/>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4"/>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4"/>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4"/>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4"/>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4"/>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4"/>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4"/>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4"/>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4"/>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4"/>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4"/>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4"/>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4"/>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3" name="Google Shape;753;p3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54" name="Google Shape;754;p34"/>
          <p:cNvGrpSpPr/>
          <p:nvPr/>
        </p:nvGrpSpPr>
        <p:grpSpPr>
          <a:xfrm flipH="1" rot="5400000">
            <a:off x="-113625" y="3210625"/>
            <a:ext cx="536425" cy="3475150"/>
            <a:chOff x="327125" y="2375600"/>
            <a:chExt cx="536425" cy="3475150"/>
          </a:xfrm>
        </p:grpSpPr>
        <p:sp>
          <p:nvSpPr>
            <p:cNvPr id="755" name="Google Shape;755;p34"/>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4"/>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4"/>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8" name="Shape 768"/>
        <p:cNvGrpSpPr/>
        <p:nvPr/>
      </p:nvGrpSpPr>
      <p:grpSpPr>
        <a:xfrm>
          <a:off x="0" y="0"/>
          <a:ext cx="0" cy="0"/>
          <a:chOff x="0" y="0"/>
          <a:chExt cx="0" cy="0"/>
        </a:xfrm>
      </p:grpSpPr>
      <p:grpSp>
        <p:nvGrpSpPr>
          <p:cNvPr id="769" name="Google Shape;769;p35"/>
          <p:cNvGrpSpPr/>
          <p:nvPr/>
        </p:nvGrpSpPr>
        <p:grpSpPr>
          <a:xfrm>
            <a:off x="5266248" y="4568869"/>
            <a:ext cx="3157758" cy="296582"/>
            <a:chOff x="5266248" y="4230494"/>
            <a:chExt cx="3157758" cy="296582"/>
          </a:xfrm>
        </p:grpSpPr>
        <p:sp>
          <p:nvSpPr>
            <p:cNvPr id="770" name="Google Shape;770;p35"/>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5"/>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5"/>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5"/>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5"/>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5"/>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5"/>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5"/>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5"/>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5"/>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5"/>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5"/>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5"/>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5"/>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7" name="Google Shape;787;p35"/>
          <p:cNvGrpSpPr/>
          <p:nvPr/>
        </p:nvGrpSpPr>
        <p:grpSpPr>
          <a:xfrm>
            <a:off x="-364925" y="-1720950"/>
            <a:ext cx="9644000" cy="3383025"/>
            <a:chOff x="-364925" y="-1720950"/>
            <a:chExt cx="9644000" cy="3383025"/>
          </a:xfrm>
        </p:grpSpPr>
        <p:grpSp>
          <p:nvGrpSpPr>
            <p:cNvPr id="788" name="Google Shape;788;p35"/>
            <p:cNvGrpSpPr/>
            <p:nvPr/>
          </p:nvGrpSpPr>
          <p:grpSpPr>
            <a:xfrm flipH="1">
              <a:off x="-364925" y="-1720950"/>
              <a:ext cx="7767703" cy="3383025"/>
              <a:chOff x="24125" y="294775"/>
              <a:chExt cx="7767703" cy="3383025"/>
            </a:xfrm>
          </p:grpSpPr>
          <p:sp>
            <p:nvSpPr>
              <p:cNvPr id="789" name="Google Shape;789;p3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83" name="Google Shape;883;p35"/>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884" name="Google Shape;884;p35"/>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5" name="Google Shape;885;p35"/>
          <p:cNvSpPr txBox="1"/>
          <p:nvPr>
            <p:ph idx="1" type="subTitle"/>
          </p:nvPr>
        </p:nvSpPr>
        <p:spPr>
          <a:xfrm>
            <a:off x="2549400" y="2893950"/>
            <a:ext cx="4045200" cy="1235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86" name="Shape 88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idx="1" type="subTitle"/>
          </p:nvPr>
        </p:nvSpPr>
        <p:spPr>
          <a:xfrm>
            <a:off x="1181425" y="2303125"/>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20" name="Google Shape;20;p5"/>
          <p:cNvSpPr txBox="1"/>
          <p:nvPr>
            <p:ph idx="2" type="subTitle"/>
          </p:nvPr>
        </p:nvSpPr>
        <p:spPr>
          <a:xfrm>
            <a:off x="4836300" y="2303125"/>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21" name="Google Shape;21;p5"/>
          <p:cNvSpPr txBox="1"/>
          <p:nvPr>
            <p:ph idx="3" type="subTitle"/>
          </p:nvPr>
        </p:nvSpPr>
        <p:spPr>
          <a:xfrm>
            <a:off x="1181425" y="29171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 name="Google Shape;22;p5"/>
          <p:cNvSpPr txBox="1"/>
          <p:nvPr>
            <p:ph idx="4" type="subTitle"/>
          </p:nvPr>
        </p:nvSpPr>
        <p:spPr>
          <a:xfrm>
            <a:off x="4836300" y="29171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 name="Google Shape;23;p5"/>
          <p:cNvSpPr txBox="1"/>
          <p:nvPr>
            <p:ph type="title"/>
          </p:nvPr>
        </p:nvSpPr>
        <p:spPr>
          <a:xfrm>
            <a:off x="720000" y="535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0000" y="535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720000" y="535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7"/>
          <p:cNvSpPr txBox="1"/>
          <p:nvPr>
            <p:ph idx="1" type="body"/>
          </p:nvPr>
        </p:nvSpPr>
        <p:spPr>
          <a:xfrm>
            <a:off x="715100" y="1679050"/>
            <a:ext cx="4061100" cy="29295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type="title"/>
          </p:nvPr>
        </p:nvSpPr>
        <p:spPr>
          <a:xfrm>
            <a:off x="720100" y="534998"/>
            <a:ext cx="770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9"/>
          <p:cNvSpPr txBox="1"/>
          <p:nvPr>
            <p:ph idx="1" type="subTitle"/>
          </p:nvPr>
        </p:nvSpPr>
        <p:spPr>
          <a:xfrm>
            <a:off x="2241550" y="2207325"/>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type="title"/>
          </p:nvPr>
        </p:nvSpPr>
        <p:spPr>
          <a:xfrm>
            <a:off x="720000" y="40358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rtl="0" algn="ctr">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2pPr>
            <a:lvl3pPr lvl="2" rtl="0" algn="ctr">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3pPr>
            <a:lvl4pPr lvl="3" rtl="0" algn="ctr">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4pPr>
            <a:lvl5pPr lvl="4" rtl="0" algn="ctr">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5pPr>
            <a:lvl6pPr lvl="5" rtl="0" algn="ctr">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6pPr>
            <a:lvl7pPr lvl="6" rtl="0" algn="ctr">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7pPr>
            <a:lvl8pPr lvl="7" rtl="0" algn="ctr">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8pPr>
            <a:lvl9pPr lvl="8" rtl="0" algn="ctr">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726">
          <p15:clr>
            <a:srgbClr val="EA4335"/>
          </p15:clr>
        </p15:guide>
        <p15:guide id="7" orient="horz" pos="1816">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31" name="Shape 131"/>
        <p:cNvGrpSpPr/>
        <p:nvPr/>
      </p:nvGrpSpPr>
      <p:grpSpPr>
        <a:xfrm>
          <a:off x="0" y="0"/>
          <a:ext cx="0" cy="0"/>
          <a:chOff x="0" y="0"/>
          <a:chExt cx="0" cy="0"/>
        </a:xfrm>
      </p:grpSpPr>
      <p:sp>
        <p:nvSpPr>
          <p:cNvPr id="132" name="Google Shape;132;p25"/>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rtl="0">
              <a:spcBef>
                <a:spcPts val="0"/>
              </a:spcBef>
              <a:spcAft>
                <a:spcPts val="0"/>
              </a:spcAft>
              <a:buClr>
                <a:schemeClr val="dk2"/>
              </a:buClr>
              <a:buSzPts val="2800"/>
              <a:buNone/>
              <a:defRPr sz="2800">
                <a:solidFill>
                  <a:schemeClr val="dk2"/>
                </a:solidFill>
              </a:defRPr>
            </a:lvl2pPr>
            <a:lvl3pPr lvl="2" rtl="0">
              <a:spcBef>
                <a:spcPts val="0"/>
              </a:spcBef>
              <a:spcAft>
                <a:spcPts val="0"/>
              </a:spcAft>
              <a:buClr>
                <a:schemeClr val="dk2"/>
              </a:buClr>
              <a:buSzPts val="2800"/>
              <a:buNone/>
              <a:defRPr sz="2800">
                <a:solidFill>
                  <a:schemeClr val="dk2"/>
                </a:solidFill>
              </a:defRPr>
            </a:lvl3pPr>
            <a:lvl4pPr lvl="3" rtl="0">
              <a:spcBef>
                <a:spcPts val="0"/>
              </a:spcBef>
              <a:spcAft>
                <a:spcPts val="0"/>
              </a:spcAft>
              <a:buClr>
                <a:schemeClr val="dk2"/>
              </a:buClr>
              <a:buSzPts val="2800"/>
              <a:buNone/>
              <a:defRPr sz="2800">
                <a:solidFill>
                  <a:schemeClr val="dk2"/>
                </a:solidFill>
              </a:defRPr>
            </a:lvl4pPr>
            <a:lvl5pPr lvl="4" rtl="0">
              <a:spcBef>
                <a:spcPts val="0"/>
              </a:spcBef>
              <a:spcAft>
                <a:spcPts val="0"/>
              </a:spcAft>
              <a:buClr>
                <a:schemeClr val="dk2"/>
              </a:buClr>
              <a:buSzPts val="2800"/>
              <a:buNone/>
              <a:defRPr sz="2800">
                <a:solidFill>
                  <a:schemeClr val="dk2"/>
                </a:solidFill>
              </a:defRPr>
            </a:lvl5pPr>
            <a:lvl6pPr lvl="5" rtl="0">
              <a:spcBef>
                <a:spcPts val="0"/>
              </a:spcBef>
              <a:spcAft>
                <a:spcPts val="0"/>
              </a:spcAft>
              <a:buClr>
                <a:schemeClr val="dk2"/>
              </a:buClr>
              <a:buSzPts val="2800"/>
              <a:buNone/>
              <a:defRPr sz="2800">
                <a:solidFill>
                  <a:schemeClr val="dk2"/>
                </a:solidFill>
              </a:defRPr>
            </a:lvl6pPr>
            <a:lvl7pPr lvl="6" rtl="0">
              <a:spcBef>
                <a:spcPts val="0"/>
              </a:spcBef>
              <a:spcAft>
                <a:spcPts val="0"/>
              </a:spcAft>
              <a:buClr>
                <a:schemeClr val="dk2"/>
              </a:buClr>
              <a:buSzPts val="2800"/>
              <a:buNone/>
              <a:defRPr sz="2800">
                <a:solidFill>
                  <a:schemeClr val="dk2"/>
                </a:solidFill>
              </a:defRPr>
            </a:lvl7pPr>
            <a:lvl8pPr lvl="7" rtl="0">
              <a:spcBef>
                <a:spcPts val="0"/>
              </a:spcBef>
              <a:spcAft>
                <a:spcPts val="0"/>
              </a:spcAft>
              <a:buClr>
                <a:schemeClr val="dk2"/>
              </a:buClr>
              <a:buSzPts val="2800"/>
              <a:buNone/>
              <a:defRPr sz="2800">
                <a:solidFill>
                  <a:schemeClr val="dk2"/>
                </a:solidFill>
              </a:defRPr>
            </a:lvl8pPr>
            <a:lvl9pPr lvl="8" rtl="0">
              <a:spcBef>
                <a:spcPts val="0"/>
              </a:spcBef>
              <a:spcAft>
                <a:spcPts val="0"/>
              </a:spcAft>
              <a:buClr>
                <a:schemeClr val="dk2"/>
              </a:buClr>
              <a:buSzPts val="2800"/>
              <a:buNone/>
              <a:defRPr sz="2800">
                <a:solidFill>
                  <a:schemeClr val="dk2"/>
                </a:solidFill>
              </a:defRPr>
            </a:lvl9pPr>
          </a:lstStyle>
          <a:p/>
        </p:txBody>
      </p:sp>
      <p:sp>
        <p:nvSpPr>
          <p:cNvPr id="133" name="Google Shape;133;p25"/>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indent="-330200" lvl="1" marL="9144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indent="-330200" lvl="2" marL="13716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indent="-330200" lvl="3" marL="18288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indent="-330200" lvl="4" marL="22860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indent="-330200" lvl="5" marL="2743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indent="-330200" lvl="6" marL="32004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indent="-330200" lvl="7" marL="36576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indent="-330200" lvl="8" marL="41148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37"/>
          <p:cNvSpPr txBox="1"/>
          <p:nvPr>
            <p:ph type="ctrTitle"/>
          </p:nvPr>
        </p:nvSpPr>
        <p:spPr>
          <a:xfrm>
            <a:off x="1084825" y="1588650"/>
            <a:ext cx="6974400" cy="2028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Black jack</a:t>
            </a:r>
            <a:endParaRPr/>
          </a:p>
        </p:txBody>
      </p:sp>
      <p:sp>
        <p:nvSpPr>
          <p:cNvPr id="892" name="Google Shape;892;p37"/>
          <p:cNvSpPr txBox="1"/>
          <p:nvPr>
            <p:ph idx="1" type="subTitle"/>
          </p:nvPr>
        </p:nvSpPr>
        <p:spPr>
          <a:xfrm>
            <a:off x="1084825" y="3574049"/>
            <a:ext cx="6974400" cy="514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latin typeface="Bebas Neue"/>
                <a:ea typeface="Bebas Neue"/>
                <a:cs typeface="Bebas Neue"/>
                <a:sym typeface="Bebas Neue"/>
              </a:rPr>
              <a:t>By: Ashley, Eva, &amp; Taylor</a:t>
            </a:r>
            <a:endParaRPr>
              <a:latin typeface="Bebas Neue"/>
              <a:ea typeface="Bebas Neue"/>
              <a:cs typeface="Bebas Neue"/>
              <a:sym typeface="Bebas Neue"/>
            </a:endParaRPr>
          </a:p>
        </p:txBody>
      </p:sp>
      <p:grpSp>
        <p:nvGrpSpPr>
          <p:cNvPr id="893" name="Google Shape;893;p37"/>
          <p:cNvGrpSpPr/>
          <p:nvPr/>
        </p:nvGrpSpPr>
        <p:grpSpPr>
          <a:xfrm>
            <a:off x="-223784" y="-6"/>
            <a:ext cx="2284525" cy="985488"/>
            <a:chOff x="-223784" y="-6"/>
            <a:chExt cx="2284525" cy="985488"/>
          </a:xfrm>
        </p:grpSpPr>
        <p:sp>
          <p:nvSpPr>
            <p:cNvPr id="894" name="Google Shape;894;p37"/>
            <p:cNvSpPr/>
            <p:nvPr/>
          </p:nvSpPr>
          <p:spPr>
            <a:xfrm rot="5400000">
              <a:off x="751670" y="-653904"/>
              <a:ext cx="291159" cy="1770887"/>
            </a:xfrm>
            <a:custGeom>
              <a:rect b="b" l="l" r="r" t="t"/>
              <a:pathLst>
                <a:path extrusionOk="0" fill="none" h="20126" w="3309">
                  <a:moveTo>
                    <a:pt x="3309" y="20126"/>
                  </a:moveTo>
                  <a:lnTo>
                    <a:pt x="3309" y="10627"/>
                  </a:lnTo>
                  <a:lnTo>
                    <a:pt x="1" y="7293"/>
                  </a:ln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7"/>
            <p:cNvSpPr/>
            <p:nvPr/>
          </p:nvSpPr>
          <p:spPr>
            <a:xfrm rot="5400000">
              <a:off x="294064" y="-86060"/>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7"/>
            <p:cNvSpPr/>
            <p:nvPr/>
          </p:nvSpPr>
          <p:spPr>
            <a:xfrm rot="5400000">
              <a:off x="575332" y="113545"/>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7"/>
            <p:cNvSpPr/>
            <p:nvPr/>
          </p:nvSpPr>
          <p:spPr>
            <a:xfrm rot="5400000">
              <a:off x="873382" y="-351369"/>
              <a:ext cx="147899" cy="1895787"/>
            </a:xfrm>
            <a:custGeom>
              <a:rect b="b" l="l" r="r" t="t"/>
              <a:pathLst>
                <a:path extrusionOk="0" fill="none" h="21405" w="1681">
                  <a:moveTo>
                    <a:pt x="1" y="21405"/>
                  </a:moveTo>
                  <a:lnTo>
                    <a:pt x="1" y="5114"/>
                  </a:lnTo>
                  <a:lnTo>
                    <a:pt x="1680" y="3434"/>
                  </a:lnTo>
                  <a:lnTo>
                    <a:pt x="168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7"/>
            <p:cNvSpPr/>
            <p:nvPr/>
          </p:nvSpPr>
          <p:spPr>
            <a:xfrm rot="5400000">
              <a:off x="551408" y="-235203"/>
              <a:ext cx="361727" cy="1912111"/>
            </a:xfrm>
            <a:custGeom>
              <a:rect b="b" l="l" r="r" t="t"/>
              <a:pathLst>
                <a:path extrusionOk="0" fill="none" h="21731" w="4111">
                  <a:moveTo>
                    <a:pt x="0" y="21730"/>
                  </a:moveTo>
                  <a:lnTo>
                    <a:pt x="0" y="14562"/>
                  </a:lnTo>
                  <a:lnTo>
                    <a:pt x="4110" y="10427"/>
                  </a:lnTo>
                  <a:lnTo>
                    <a:pt x="4110" y="1"/>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7"/>
            <p:cNvSpPr/>
            <p:nvPr/>
          </p:nvSpPr>
          <p:spPr>
            <a:xfrm rot="5400000">
              <a:off x="1689436" y="81896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7"/>
            <p:cNvSpPr/>
            <p:nvPr/>
          </p:nvSpPr>
          <p:spPr>
            <a:xfrm rot="5400000">
              <a:off x="1894132" y="585435"/>
              <a:ext cx="167709" cy="165509"/>
            </a:xfrm>
            <a:custGeom>
              <a:rect b="b" l="l" r="r" t="t"/>
              <a:pathLst>
                <a:path extrusionOk="0" h="1881" w="1906">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7"/>
            <p:cNvSpPr/>
            <p:nvPr/>
          </p:nvSpPr>
          <p:spPr>
            <a:xfrm rot="5400000">
              <a:off x="1782751" y="-50"/>
              <a:ext cx="167621" cy="167709"/>
            </a:xfrm>
            <a:custGeom>
              <a:rect b="b" l="l" r="r" t="t"/>
              <a:pathLst>
                <a:path extrusionOk="0" h="1906" w="1905">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2" name="Google Shape;902;p37"/>
          <p:cNvGrpSpPr/>
          <p:nvPr/>
        </p:nvGrpSpPr>
        <p:grpSpPr>
          <a:xfrm>
            <a:off x="5876365" y="118125"/>
            <a:ext cx="3316597" cy="2830576"/>
            <a:chOff x="5876365" y="118125"/>
            <a:chExt cx="3316597" cy="2830576"/>
          </a:xfrm>
        </p:grpSpPr>
        <p:sp>
          <p:nvSpPr>
            <p:cNvPr id="903" name="Google Shape;903;p37"/>
            <p:cNvSpPr/>
            <p:nvPr/>
          </p:nvSpPr>
          <p:spPr>
            <a:xfrm rot="10800000">
              <a:off x="9025253" y="996438"/>
              <a:ext cx="167709" cy="165509"/>
            </a:xfrm>
            <a:custGeom>
              <a:rect b="b" l="l" r="r" t="t"/>
              <a:pathLst>
                <a:path extrusionOk="0" h="1881" w="1906">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a:off x="6008817" y="118125"/>
              <a:ext cx="3134824" cy="182018"/>
            </a:xfrm>
            <a:custGeom>
              <a:rect b="b" l="l" r="r" t="t"/>
              <a:pathLst>
                <a:path extrusionOk="0" fill="none" h="1480" w="25490">
                  <a:moveTo>
                    <a:pt x="1" y="1479"/>
                  </a:moveTo>
                  <a:lnTo>
                    <a:pt x="13710" y="1479"/>
                  </a:lnTo>
                  <a:lnTo>
                    <a:pt x="15164" y="0"/>
                  </a:lnTo>
                  <a:lnTo>
                    <a:pt x="25490" y="0"/>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7"/>
            <p:cNvSpPr/>
            <p:nvPr/>
          </p:nvSpPr>
          <p:spPr>
            <a:xfrm>
              <a:off x="5876365" y="182815"/>
              <a:ext cx="234282" cy="234409"/>
            </a:xfrm>
            <a:custGeom>
              <a:rect b="b" l="l" r="r" t="t"/>
              <a:pathLst>
                <a:path extrusionOk="0" h="1906" w="1905">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7"/>
            <p:cNvSpPr/>
            <p:nvPr/>
          </p:nvSpPr>
          <p:spPr>
            <a:xfrm rot="10800000">
              <a:off x="9109108" y="515661"/>
              <a:ext cx="88" cy="564632"/>
            </a:xfrm>
            <a:custGeom>
              <a:rect b="b" l="l" r="r" t="t"/>
              <a:pathLst>
                <a:path extrusionOk="0" fill="none" h="6417" w="1">
                  <a:moveTo>
                    <a:pt x="1" y="6416"/>
                  </a:moveTo>
                  <a:lnTo>
                    <a:pt x="1" y="0"/>
                  </a:lnTo>
                </a:path>
              </a:pathLst>
            </a:custGeom>
            <a:noFill/>
            <a:ln cap="rnd" cmpd="sng" w="190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7"/>
            <p:cNvSpPr/>
            <p:nvPr/>
          </p:nvSpPr>
          <p:spPr>
            <a:xfrm rot="10800000">
              <a:off x="8441048" y="515657"/>
              <a:ext cx="361727" cy="2369168"/>
            </a:xfrm>
            <a:custGeom>
              <a:rect b="b" l="l" r="r" t="t"/>
              <a:pathLst>
                <a:path extrusionOk="0" fill="none" h="21731" w="4111">
                  <a:moveTo>
                    <a:pt x="0" y="21730"/>
                  </a:moveTo>
                  <a:lnTo>
                    <a:pt x="0" y="14562"/>
                  </a:lnTo>
                  <a:lnTo>
                    <a:pt x="4110" y="10427"/>
                  </a:lnTo>
                  <a:lnTo>
                    <a:pt x="4110" y="1"/>
                  </a:lnTo>
                </a:path>
              </a:pathLst>
            </a:custGeom>
            <a:noFill/>
            <a:ln cap="rnd"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rot="10800000">
              <a:off x="8357275" y="2781081"/>
              <a:ext cx="165421" cy="167621"/>
            </a:xfrm>
            <a:custGeom>
              <a:rect b="b" l="l" r="r" t="t"/>
              <a:pathLst>
                <a:path extrusionOk="0" h="1905" w="188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46"/>
          <p:cNvSpPr txBox="1"/>
          <p:nvPr>
            <p:ph type="title"/>
          </p:nvPr>
        </p:nvSpPr>
        <p:spPr>
          <a:xfrm>
            <a:off x="720000" y="131950"/>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IMPLEMENTATION</a:t>
            </a:r>
            <a:endParaRPr/>
          </a:p>
        </p:txBody>
      </p:sp>
      <p:pic>
        <p:nvPicPr>
          <p:cNvPr id="963" name="Google Shape;963;p46"/>
          <p:cNvPicPr preferRelativeResize="0"/>
          <p:nvPr/>
        </p:nvPicPr>
        <p:blipFill>
          <a:blip r:embed="rId3">
            <a:alphaModFix/>
          </a:blip>
          <a:stretch>
            <a:fillRect/>
          </a:stretch>
        </p:blipFill>
        <p:spPr>
          <a:xfrm>
            <a:off x="2172891" y="788475"/>
            <a:ext cx="4798208" cy="43550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47"/>
          <p:cNvSpPr txBox="1"/>
          <p:nvPr>
            <p:ph type="title"/>
          </p:nvPr>
        </p:nvSpPr>
        <p:spPr>
          <a:xfrm>
            <a:off x="720000" y="131950"/>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IMPLEMENTATION</a:t>
            </a:r>
            <a:endParaRPr/>
          </a:p>
        </p:txBody>
      </p:sp>
      <p:pic>
        <p:nvPicPr>
          <p:cNvPr id="969" name="Google Shape;969;p47"/>
          <p:cNvPicPr preferRelativeResize="0"/>
          <p:nvPr/>
        </p:nvPicPr>
        <p:blipFill>
          <a:blip r:embed="rId3">
            <a:alphaModFix/>
          </a:blip>
          <a:stretch>
            <a:fillRect/>
          </a:stretch>
        </p:blipFill>
        <p:spPr>
          <a:xfrm>
            <a:off x="152400" y="772750"/>
            <a:ext cx="8839201" cy="32653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48"/>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implementation</a:t>
            </a:r>
            <a:endParaRPr/>
          </a:p>
        </p:txBody>
      </p:sp>
      <p:sp>
        <p:nvSpPr>
          <p:cNvPr id="975" name="Google Shape;975;p48"/>
          <p:cNvSpPr txBox="1"/>
          <p:nvPr>
            <p:ph idx="1" type="body"/>
          </p:nvPr>
        </p:nvSpPr>
        <p:spPr>
          <a:xfrm>
            <a:off x="817900" y="1242425"/>
            <a:ext cx="7508100" cy="33267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Font typeface="Bebas Neue"/>
              <a:buChar char="●"/>
            </a:pPr>
            <a:r>
              <a:rPr lang="en" sz="2400">
                <a:latin typeface="Bebas Neue"/>
                <a:ea typeface="Bebas Neue"/>
                <a:cs typeface="Bebas Neue"/>
                <a:sym typeface="Bebas Neue"/>
              </a:rPr>
              <a:t>We used scenebuilder to build our gui</a:t>
            </a:r>
            <a:endParaRPr sz="2400">
              <a:latin typeface="Bebas Neue"/>
              <a:ea typeface="Bebas Neue"/>
              <a:cs typeface="Bebas Neue"/>
              <a:sym typeface="Bebas Neue"/>
            </a:endParaRPr>
          </a:p>
          <a:p>
            <a:pPr indent="-381000" lvl="1" marL="914400" rtl="0" algn="l">
              <a:spcBef>
                <a:spcPts val="0"/>
              </a:spcBef>
              <a:spcAft>
                <a:spcPts val="0"/>
              </a:spcAft>
              <a:buSzPts val="2400"/>
              <a:buFont typeface="Bebas Neue"/>
              <a:buChar char="○"/>
            </a:pPr>
            <a:r>
              <a:rPr lang="en" sz="2400">
                <a:latin typeface="Bebas Neue"/>
                <a:ea typeface="Bebas Neue"/>
                <a:cs typeface="Bebas Neue"/>
                <a:sym typeface="Bebas Neue"/>
              </a:rPr>
              <a:t>We used </a:t>
            </a:r>
            <a:r>
              <a:rPr lang="en" sz="2400">
                <a:latin typeface="Bebas Neue"/>
                <a:ea typeface="Bebas Neue"/>
                <a:cs typeface="Bebas Neue"/>
                <a:sym typeface="Bebas Neue"/>
              </a:rPr>
              <a:t>buttons, imagesviews, flowpanes, labels, text fields, etc.</a:t>
            </a:r>
            <a:endParaRPr sz="2400">
              <a:latin typeface="Bebas Neue"/>
              <a:ea typeface="Bebas Neue"/>
              <a:cs typeface="Bebas Neue"/>
              <a:sym typeface="Bebas Neue"/>
            </a:endParaRPr>
          </a:p>
          <a:p>
            <a:pPr indent="-381000" lvl="1" marL="914400" rtl="0" algn="l">
              <a:spcBef>
                <a:spcPts val="0"/>
              </a:spcBef>
              <a:spcAft>
                <a:spcPts val="0"/>
              </a:spcAft>
              <a:buSzPts val="2400"/>
              <a:buFont typeface="Bebas Neue"/>
              <a:buChar char="○"/>
            </a:pPr>
            <a:r>
              <a:rPr lang="en" sz="2400">
                <a:latin typeface="Bebas Neue"/>
                <a:ea typeface="Bebas Neue"/>
                <a:cs typeface="Bebas Neue"/>
                <a:sym typeface="Bebas Neue"/>
              </a:rPr>
              <a:t>CSS to customize and style our buttons and other feature</a:t>
            </a:r>
            <a:endParaRPr sz="2400">
              <a:latin typeface="Bebas Neue"/>
              <a:ea typeface="Bebas Neue"/>
              <a:cs typeface="Bebas Neue"/>
              <a:sym typeface="Bebas Neue"/>
            </a:endParaRPr>
          </a:p>
          <a:p>
            <a:pPr indent="0" lvl="0" marL="0" rtl="0" algn="l">
              <a:spcBef>
                <a:spcPts val="0"/>
              </a:spcBef>
              <a:spcAft>
                <a:spcPts val="0"/>
              </a:spcAft>
              <a:buNone/>
            </a:pPr>
            <a:r>
              <a:t/>
            </a:r>
            <a:endParaRPr sz="2400">
              <a:latin typeface="Bebas Neue"/>
              <a:ea typeface="Bebas Neue"/>
              <a:cs typeface="Bebas Neue"/>
              <a:sym typeface="Bebas Neue"/>
            </a:endParaRPr>
          </a:p>
          <a:p>
            <a:pPr indent="-381000" lvl="0" marL="457200" rtl="0" algn="l">
              <a:spcBef>
                <a:spcPts val="0"/>
              </a:spcBef>
              <a:spcAft>
                <a:spcPts val="0"/>
              </a:spcAft>
              <a:buSzPts val="2400"/>
              <a:buFont typeface="Bebas Neue"/>
              <a:buChar char="●"/>
            </a:pPr>
            <a:r>
              <a:rPr lang="en" sz="2400">
                <a:latin typeface="Bebas Neue"/>
                <a:ea typeface="Bebas Neue"/>
                <a:cs typeface="Bebas Neue"/>
                <a:sym typeface="Bebas Neue"/>
              </a:rPr>
              <a:t>We did not use any third party libraries to develop our UI </a:t>
            </a:r>
            <a:endParaRPr sz="2400">
              <a:latin typeface="Bebas Neue"/>
              <a:ea typeface="Bebas Neue"/>
              <a:cs typeface="Bebas Neue"/>
              <a:sym typeface="Bebas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49"/>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DEMONSTRATION</a:t>
            </a:r>
            <a:endParaRPr/>
          </a:p>
        </p:txBody>
      </p:sp>
      <p:sp>
        <p:nvSpPr>
          <p:cNvPr id="981" name="Google Shape;981;p49"/>
          <p:cNvSpPr txBox="1"/>
          <p:nvPr>
            <p:ph idx="1" type="body"/>
          </p:nvPr>
        </p:nvSpPr>
        <p:spPr>
          <a:xfrm>
            <a:off x="817900" y="1242425"/>
            <a:ext cx="7508100" cy="3326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latin typeface="Bebas Neue"/>
                <a:ea typeface="Bebas Neue"/>
                <a:cs typeface="Bebas Neue"/>
                <a:sym typeface="Bebas Neue"/>
              </a:rPr>
              <a:t>tIME TO TURN TO THE PROGRAM!!</a:t>
            </a:r>
            <a:endParaRPr sz="2200">
              <a:latin typeface="Bebas Neue"/>
              <a:ea typeface="Bebas Neue"/>
              <a:cs typeface="Bebas Neue"/>
              <a:sym typeface="Bebas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50"/>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Reflection</a:t>
            </a:r>
            <a:endParaRPr/>
          </a:p>
        </p:txBody>
      </p:sp>
      <p:sp>
        <p:nvSpPr>
          <p:cNvPr id="987" name="Google Shape;987;p50"/>
          <p:cNvSpPr txBox="1"/>
          <p:nvPr>
            <p:ph idx="1" type="body"/>
          </p:nvPr>
        </p:nvSpPr>
        <p:spPr>
          <a:xfrm>
            <a:off x="817900" y="1242425"/>
            <a:ext cx="7508100" cy="3326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latin typeface="Bebas Neue"/>
                <a:ea typeface="Bebas Neue"/>
                <a:cs typeface="Bebas Neue"/>
                <a:sym typeface="Bebas Neue"/>
              </a:rPr>
              <a:t>Scrum worked </a:t>
            </a:r>
            <a:r>
              <a:rPr lang="en" sz="2200">
                <a:latin typeface="Bebas Neue"/>
                <a:ea typeface="Bebas Neue"/>
                <a:cs typeface="Bebas Neue"/>
                <a:sym typeface="Bebas Neue"/>
              </a:rPr>
              <a:t>fairly</a:t>
            </a:r>
            <a:r>
              <a:rPr lang="en" sz="2200">
                <a:latin typeface="Bebas Neue"/>
                <a:ea typeface="Bebas Neue"/>
                <a:cs typeface="Bebas Neue"/>
                <a:sym typeface="Bebas Neue"/>
              </a:rPr>
              <a:t> well for our team.  We only forgot to do the scrum once.</a:t>
            </a:r>
            <a:endParaRPr sz="2200">
              <a:latin typeface="Bebas Neue"/>
              <a:ea typeface="Bebas Neue"/>
              <a:cs typeface="Bebas Neue"/>
              <a:sym typeface="Bebas Neue"/>
            </a:endParaRPr>
          </a:p>
          <a:p>
            <a:pPr indent="0" lvl="0" marL="0" rtl="0" algn="l">
              <a:spcBef>
                <a:spcPts val="0"/>
              </a:spcBef>
              <a:spcAft>
                <a:spcPts val="0"/>
              </a:spcAft>
              <a:buNone/>
            </a:pPr>
            <a:r>
              <a:t/>
            </a:r>
            <a:endParaRPr sz="2200">
              <a:latin typeface="Bebas Neue"/>
              <a:ea typeface="Bebas Neue"/>
              <a:cs typeface="Bebas Neue"/>
              <a:sym typeface="Bebas Neue"/>
            </a:endParaRPr>
          </a:p>
          <a:p>
            <a:pPr indent="0" lvl="0" marL="0" rtl="0" algn="l">
              <a:spcBef>
                <a:spcPts val="0"/>
              </a:spcBef>
              <a:spcAft>
                <a:spcPts val="0"/>
              </a:spcAft>
              <a:buNone/>
            </a:pPr>
            <a:r>
              <a:rPr lang="en" sz="2200">
                <a:latin typeface="Bebas Neue"/>
                <a:ea typeface="Bebas Neue"/>
                <a:cs typeface="Bebas Neue"/>
                <a:sym typeface="Bebas Neue"/>
              </a:rPr>
              <a:t>Scrum roles:</a:t>
            </a:r>
            <a:endParaRPr sz="2200">
              <a:latin typeface="Bebas Neue"/>
              <a:ea typeface="Bebas Neue"/>
              <a:cs typeface="Bebas Neue"/>
              <a:sym typeface="Bebas Neue"/>
            </a:endParaRPr>
          </a:p>
          <a:p>
            <a:pPr indent="-368300" lvl="0" marL="457200" rtl="0" algn="l">
              <a:spcBef>
                <a:spcPts val="0"/>
              </a:spcBef>
              <a:spcAft>
                <a:spcPts val="0"/>
              </a:spcAft>
              <a:buSzPts val="2200"/>
              <a:buFont typeface="Bebas Neue"/>
              <a:buChar char="●"/>
            </a:pPr>
            <a:r>
              <a:rPr lang="en" sz="2200">
                <a:latin typeface="Bebas Neue"/>
                <a:ea typeface="Bebas Neue"/>
                <a:cs typeface="Bebas Neue"/>
                <a:sym typeface="Bebas Neue"/>
              </a:rPr>
              <a:t>Ashley - product manager</a:t>
            </a:r>
            <a:endParaRPr sz="2200">
              <a:latin typeface="Bebas Neue"/>
              <a:ea typeface="Bebas Neue"/>
              <a:cs typeface="Bebas Neue"/>
              <a:sym typeface="Bebas Neue"/>
            </a:endParaRPr>
          </a:p>
          <a:p>
            <a:pPr indent="-368300" lvl="0" marL="457200" rtl="0" algn="l">
              <a:spcBef>
                <a:spcPts val="0"/>
              </a:spcBef>
              <a:spcAft>
                <a:spcPts val="0"/>
              </a:spcAft>
              <a:buSzPts val="2200"/>
              <a:buFont typeface="Bebas Neue"/>
              <a:buChar char="●"/>
            </a:pPr>
            <a:r>
              <a:rPr lang="en" sz="2200">
                <a:latin typeface="Bebas Neue"/>
                <a:ea typeface="Bebas Neue"/>
                <a:cs typeface="Bebas Neue"/>
                <a:sym typeface="Bebas Neue"/>
              </a:rPr>
              <a:t>Eva - scrum master</a:t>
            </a:r>
            <a:endParaRPr sz="2200">
              <a:latin typeface="Bebas Neue"/>
              <a:ea typeface="Bebas Neue"/>
              <a:cs typeface="Bebas Neue"/>
              <a:sym typeface="Bebas Neue"/>
            </a:endParaRPr>
          </a:p>
          <a:p>
            <a:pPr indent="-368300" lvl="0" marL="457200" rtl="0" algn="l">
              <a:spcBef>
                <a:spcPts val="0"/>
              </a:spcBef>
              <a:spcAft>
                <a:spcPts val="0"/>
              </a:spcAft>
              <a:buSzPts val="2200"/>
              <a:buFont typeface="Bebas Neue"/>
              <a:buChar char="●"/>
            </a:pPr>
            <a:r>
              <a:rPr lang="en" sz="2200">
                <a:latin typeface="Bebas Neue"/>
                <a:ea typeface="Bebas Neue"/>
                <a:cs typeface="Bebas Neue"/>
                <a:sym typeface="Bebas Neue"/>
              </a:rPr>
              <a:t>Taylor - developer</a:t>
            </a:r>
            <a:endParaRPr sz="2200">
              <a:latin typeface="Bebas Neue"/>
              <a:ea typeface="Bebas Neue"/>
              <a:cs typeface="Bebas Neue"/>
              <a:sym typeface="Bebas Neue"/>
            </a:endParaRPr>
          </a:p>
          <a:p>
            <a:pPr indent="0" lvl="0" marL="0" rtl="0" algn="l">
              <a:spcBef>
                <a:spcPts val="0"/>
              </a:spcBef>
              <a:spcAft>
                <a:spcPts val="0"/>
              </a:spcAft>
              <a:buNone/>
            </a:pPr>
            <a:r>
              <a:t/>
            </a:r>
            <a:endParaRPr sz="2200">
              <a:latin typeface="Bebas Neue"/>
              <a:ea typeface="Bebas Neue"/>
              <a:cs typeface="Bebas Neue"/>
              <a:sym typeface="Bebas Neue"/>
            </a:endParaRPr>
          </a:p>
          <a:p>
            <a:pPr indent="0" lvl="0" marL="0" rtl="0" algn="l">
              <a:spcBef>
                <a:spcPts val="0"/>
              </a:spcBef>
              <a:spcAft>
                <a:spcPts val="0"/>
              </a:spcAft>
              <a:buNone/>
            </a:pPr>
            <a:r>
              <a:rPr lang="en" sz="2200">
                <a:latin typeface="Bebas Neue"/>
                <a:ea typeface="Bebas Neue"/>
                <a:cs typeface="Bebas Neue"/>
                <a:sym typeface="Bebas Neue"/>
              </a:rPr>
              <a:t>We did not rotate roles</a:t>
            </a:r>
            <a:endParaRPr sz="2200">
              <a:latin typeface="Bebas Neue"/>
              <a:ea typeface="Bebas Neue"/>
              <a:cs typeface="Bebas Neue"/>
              <a:sym typeface="Bebas Neue"/>
            </a:endParaRPr>
          </a:p>
          <a:p>
            <a:pPr indent="0" lvl="0" marL="0" rtl="0" algn="l">
              <a:spcBef>
                <a:spcPts val="0"/>
              </a:spcBef>
              <a:spcAft>
                <a:spcPts val="0"/>
              </a:spcAft>
              <a:buNone/>
            </a:pPr>
            <a:r>
              <a:t/>
            </a:r>
            <a:endParaRPr sz="2200">
              <a:latin typeface="Bebas Neue"/>
              <a:ea typeface="Bebas Neue"/>
              <a:cs typeface="Bebas Neue"/>
              <a:sym typeface="Bebas Neue"/>
            </a:endParaRPr>
          </a:p>
          <a:p>
            <a:pPr indent="0" lvl="0" marL="0" rtl="0" algn="l">
              <a:spcBef>
                <a:spcPts val="0"/>
              </a:spcBef>
              <a:spcAft>
                <a:spcPts val="0"/>
              </a:spcAft>
              <a:buNone/>
            </a:pPr>
            <a:r>
              <a:rPr lang="en" sz="2200">
                <a:latin typeface="Bebas Neue"/>
                <a:ea typeface="Bebas Neue"/>
                <a:cs typeface="Bebas Neue"/>
                <a:sym typeface="Bebas Neue"/>
              </a:rPr>
              <a:t>In our game, the hardest part was getting </a:t>
            </a:r>
            <a:r>
              <a:rPr lang="en" sz="2200">
                <a:latin typeface="Bebas Neue"/>
                <a:ea typeface="Bebas Neue"/>
                <a:cs typeface="Bebas Neue"/>
                <a:sym typeface="Bebas Neue"/>
              </a:rPr>
              <a:t>the</a:t>
            </a:r>
            <a:r>
              <a:rPr lang="en" sz="2200">
                <a:latin typeface="Bebas Neue"/>
                <a:ea typeface="Bebas Neue"/>
                <a:cs typeface="Bebas Neue"/>
                <a:sym typeface="Bebas Neue"/>
              </a:rPr>
              <a:t> cards to appear</a:t>
            </a:r>
            <a:endParaRPr sz="2200">
              <a:latin typeface="Bebas Neue"/>
              <a:ea typeface="Bebas Neue"/>
              <a:cs typeface="Bebas Neue"/>
              <a:sym typeface="Bebas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51"/>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REFLECTION</a:t>
            </a:r>
            <a:endParaRPr/>
          </a:p>
        </p:txBody>
      </p:sp>
      <p:sp>
        <p:nvSpPr>
          <p:cNvPr id="993" name="Google Shape;993;p51"/>
          <p:cNvSpPr txBox="1"/>
          <p:nvPr>
            <p:ph idx="1" type="body"/>
          </p:nvPr>
        </p:nvSpPr>
        <p:spPr>
          <a:xfrm>
            <a:off x="817950" y="1166425"/>
            <a:ext cx="7508100" cy="379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100">
                <a:latin typeface="Bebas Neue"/>
                <a:ea typeface="Bebas Neue"/>
                <a:cs typeface="Bebas Neue"/>
                <a:sym typeface="Bebas Neue"/>
              </a:rPr>
              <a:t>It took us awhile to get used to aiecode and document our work.  It was complicated for us to log our hours, but we did get better by the end.</a:t>
            </a:r>
            <a:endParaRPr sz="2100">
              <a:latin typeface="Bebas Neue"/>
              <a:ea typeface="Bebas Neue"/>
              <a:cs typeface="Bebas Neue"/>
              <a:sym typeface="Bebas Neue"/>
            </a:endParaRPr>
          </a:p>
          <a:p>
            <a:pPr indent="0" lvl="0" marL="0" rtl="0" algn="l">
              <a:spcBef>
                <a:spcPts val="0"/>
              </a:spcBef>
              <a:spcAft>
                <a:spcPts val="0"/>
              </a:spcAft>
              <a:buNone/>
            </a:pPr>
            <a:r>
              <a:t/>
            </a:r>
            <a:endParaRPr sz="2100">
              <a:latin typeface="Bebas Neue"/>
              <a:ea typeface="Bebas Neue"/>
              <a:cs typeface="Bebas Neue"/>
              <a:sym typeface="Bebas Neue"/>
            </a:endParaRPr>
          </a:p>
          <a:p>
            <a:pPr indent="0" lvl="0" marL="0" rtl="0" algn="l">
              <a:spcBef>
                <a:spcPts val="0"/>
              </a:spcBef>
              <a:spcAft>
                <a:spcPts val="0"/>
              </a:spcAft>
              <a:buNone/>
            </a:pPr>
            <a:r>
              <a:rPr lang="en" sz="2100">
                <a:latin typeface="Bebas Neue"/>
                <a:ea typeface="Bebas Neue"/>
                <a:cs typeface="Bebas Neue"/>
                <a:sym typeface="Bebas Neue"/>
              </a:rPr>
              <a:t>If we were to start again, we would try to find better ways to connect the model and the controller sooner.  It is much easier to get the back and front end working once they are connected.  We would also try to find better graphics that would make our game more aesthetically pleasing.</a:t>
            </a:r>
            <a:endParaRPr sz="2100">
              <a:latin typeface="Bebas Neue"/>
              <a:ea typeface="Bebas Neue"/>
              <a:cs typeface="Bebas Neue"/>
              <a:sym typeface="Bebas Neue"/>
            </a:endParaRPr>
          </a:p>
          <a:p>
            <a:pPr indent="0" lvl="0" marL="0" rtl="0" algn="l">
              <a:spcBef>
                <a:spcPts val="0"/>
              </a:spcBef>
              <a:spcAft>
                <a:spcPts val="0"/>
              </a:spcAft>
              <a:buNone/>
            </a:pPr>
            <a:r>
              <a:t/>
            </a:r>
            <a:endParaRPr sz="2100">
              <a:latin typeface="Bebas Neue"/>
              <a:ea typeface="Bebas Neue"/>
              <a:cs typeface="Bebas Neue"/>
              <a:sym typeface="Bebas Neue"/>
            </a:endParaRPr>
          </a:p>
          <a:p>
            <a:pPr indent="0" lvl="0" marL="0" rtl="0" algn="l">
              <a:spcBef>
                <a:spcPts val="0"/>
              </a:spcBef>
              <a:spcAft>
                <a:spcPts val="0"/>
              </a:spcAft>
              <a:buNone/>
            </a:pPr>
            <a:r>
              <a:rPr lang="en" sz="2100">
                <a:latin typeface="Bebas Neue"/>
                <a:ea typeface="Bebas Neue"/>
                <a:cs typeface="Bebas Neue"/>
                <a:sym typeface="Bebas Neue"/>
              </a:rPr>
              <a:t>This experience will affect our approach in future team-based software engineering projects because it improved our communication skills and making decisions as a team.  We also learned that working with others can make projects like these less stressful.</a:t>
            </a:r>
            <a:endParaRPr sz="2100">
              <a:latin typeface="Bebas Neue"/>
              <a:ea typeface="Bebas Neue"/>
              <a:cs typeface="Bebas Neue"/>
              <a:sym typeface="Bebas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52"/>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reflection</a:t>
            </a:r>
            <a:endParaRPr/>
          </a:p>
        </p:txBody>
      </p:sp>
      <p:sp>
        <p:nvSpPr>
          <p:cNvPr id="999" name="Google Shape;999;p52"/>
          <p:cNvSpPr txBox="1"/>
          <p:nvPr>
            <p:ph idx="1" type="body"/>
          </p:nvPr>
        </p:nvSpPr>
        <p:spPr>
          <a:xfrm>
            <a:off x="817900" y="1242425"/>
            <a:ext cx="7508100" cy="390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latin typeface="Bebas Neue"/>
                <a:ea typeface="Bebas Neue"/>
                <a:cs typeface="Bebas Neue"/>
                <a:sym typeface="Bebas Neue"/>
              </a:rPr>
              <a:t>Successes and challenges:</a:t>
            </a:r>
            <a:endParaRPr sz="2200">
              <a:latin typeface="Bebas Neue"/>
              <a:ea typeface="Bebas Neue"/>
              <a:cs typeface="Bebas Neue"/>
              <a:sym typeface="Bebas Neue"/>
            </a:endParaRPr>
          </a:p>
          <a:p>
            <a:pPr indent="-368300" lvl="0" marL="457200" rtl="0" algn="l">
              <a:spcBef>
                <a:spcPts val="0"/>
              </a:spcBef>
              <a:spcAft>
                <a:spcPts val="0"/>
              </a:spcAft>
              <a:buSzPts val="2200"/>
              <a:buFont typeface="Bebas Neue"/>
              <a:buChar char="●"/>
            </a:pPr>
            <a:r>
              <a:rPr lang="en" sz="2200">
                <a:latin typeface="Bebas Neue"/>
                <a:ea typeface="Bebas Neue"/>
                <a:cs typeface="Bebas Neue"/>
                <a:sym typeface="Bebas Neue"/>
              </a:rPr>
              <a:t>Success</a:t>
            </a:r>
            <a:endParaRPr sz="2200">
              <a:latin typeface="Bebas Neue"/>
              <a:ea typeface="Bebas Neue"/>
              <a:cs typeface="Bebas Neue"/>
              <a:sym typeface="Bebas Neue"/>
            </a:endParaRPr>
          </a:p>
          <a:p>
            <a:pPr indent="-368300" lvl="1" marL="914400" rtl="0" algn="l">
              <a:spcBef>
                <a:spcPts val="0"/>
              </a:spcBef>
              <a:spcAft>
                <a:spcPts val="0"/>
              </a:spcAft>
              <a:buSzPts val="2200"/>
              <a:buFont typeface="Bebas Neue"/>
              <a:buChar char="○"/>
            </a:pPr>
            <a:r>
              <a:rPr lang="en" sz="2200">
                <a:latin typeface="Bebas Neue"/>
                <a:ea typeface="Bebas Neue"/>
                <a:cs typeface="Bebas Neue"/>
                <a:sym typeface="Bebas Neue"/>
              </a:rPr>
              <a:t>Connecting </a:t>
            </a:r>
            <a:r>
              <a:rPr lang="en" sz="2200">
                <a:latin typeface="Bebas Neue"/>
                <a:ea typeface="Bebas Neue"/>
                <a:cs typeface="Bebas Neue"/>
                <a:sym typeface="Bebas Neue"/>
              </a:rPr>
              <a:t>the front-end and back-end</a:t>
            </a:r>
            <a:endParaRPr sz="2200">
              <a:latin typeface="Bebas Neue"/>
              <a:ea typeface="Bebas Neue"/>
              <a:cs typeface="Bebas Neue"/>
              <a:sym typeface="Bebas Neue"/>
            </a:endParaRPr>
          </a:p>
          <a:p>
            <a:pPr indent="-368300" lvl="0" marL="457200" rtl="0" algn="l">
              <a:spcBef>
                <a:spcPts val="0"/>
              </a:spcBef>
              <a:spcAft>
                <a:spcPts val="0"/>
              </a:spcAft>
              <a:buSzPts val="2200"/>
              <a:buFont typeface="Bebas Neue"/>
              <a:buChar char="●"/>
            </a:pPr>
            <a:r>
              <a:rPr lang="en" sz="2200">
                <a:latin typeface="Bebas Neue"/>
                <a:ea typeface="Bebas Neue"/>
                <a:cs typeface="Bebas Neue"/>
                <a:sym typeface="Bebas Neue"/>
              </a:rPr>
              <a:t>Challenge</a:t>
            </a:r>
            <a:endParaRPr sz="2200">
              <a:latin typeface="Bebas Neue"/>
              <a:ea typeface="Bebas Neue"/>
              <a:cs typeface="Bebas Neue"/>
              <a:sym typeface="Bebas Neue"/>
            </a:endParaRPr>
          </a:p>
          <a:p>
            <a:pPr indent="-368300" lvl="1" marL="914400" rtl="0" algn="l">
              <a:spcBef>
                <a:spcPts val="0"/>
              </a:spcBef>
              <a:spcAft>
                <a:spcPts val="0"/>
              </a:spcAft>
              <a:buSzPts val="2200"/>
              <a:buFont typeface="Bebas Neue"/>
              <a:buChar char="○"/>
            </a:pPr>
            <a:r>
              <a:rPr lang="en" sz="2200">
                <a:latin typeface="Bebas Neue"/>
                <a:ea typeface="Bebas Neue"/>
                <a:cs typeface="Bebas Neue"/>
                <a:sym typeface="Bebas Neue"/>
              </a:rPr>
              <a:t>Implementing the cards on the screen</a:t>
            </a:r>
            <a:endParaRPr sz="2200">
              <a:latin typeface="Bebas Neue"/>
              <a:ea typeface="Bebas Neue"/>
              <a:cs typeface="Bebas Neue"/>
              <a:sym typeface="Bebas Neue"/>
            </a:endParaRPr>
          </a:p>
          <a:p>
            <a:pPr indent="-368300" lvl="1" marL="914400" rtl="0" algn="l">
              <a:spcBef>
                <a:spcPts val="0"/>
              </a:spcBef>
              <a:spcAft>
                <a:spcPts val="0"/>
              </a:spcAft>
              <a:buSzPts val="2200"/>
              <a:buFont typeface="Bebas Neue"/>
              <a:buChar char="○"/>
            </a:pPr>
            <a:r>
              <a:rPr lang="en" sz="2200">
                <a:latin typeface="Bebas Neue"/>
                <a:ea typeface="Bebas Neue"/>
                <a:cs typeface="Bebas Neue"/>
                <a:sym typeface="Bebas Neue"/>
              </a:rPr>
              <a:t>Git</a:t>
            </a:r>
            <a:endParaRPr sz="2200">
              <a:latin typeface="Bebas Neue"/>
              <a:ea typeface="Bebas Neue"/>
              <a:cs typeface="Bebas Neue"/>
              <a:sym typeface="Bebas Neue"/>
            </a:endParaRPr>
          </a:p>
          <a:p>
            <a:pPr indent="0" lvl="0" marL="0" rtl="0" algn="l">
              <a:spcBef>
                <a:spcPts val="0"/>
              </a:spcBef>
              <a:spcAft>
                <a:spcPts val="0"/>
              </a:spcAft>
              <a:buNone/>
            </a:pPr>
            <a:r>
              <a:t/>
            </a:r>
            <a:endParaRPr sz="2200">
              <a:latin typeface="Bebas Neue"/>
              <a:ea typeface="Bebas Neue"/>
              <a:cs typeface="Bebas Neue"/>
              <a:sym typeface="Bebas Neue"/>
            </a:endParaRPr>
          </a:p>
          <a:p>
            <a:pPr indent="0" lvl="0" marL="0" rtl="0" algn="l">
              <a:spcBef>
                <a:spcPts val="0"/>
              </a:spcBef>
              <a:spcAft>
                <a:spcPts val="0"/>
              </a:spcAft>
              <a:buNone/>
            </a:pPr>
            <a:r>
              <a:rPr lang="en" sz="2200">
                <a:latin typeface="Bebas Neue"/>
                <a:ea typeface="Bebas Neue"/>
                <a:cs typeface="Bebas Neue"/>
                <a:sym typeface="Bebas Neue"/>
              </a:rPr>
              <a:t>Time:</a:t>
            </a:r>
            <a:endParaRPr sz="2200">
              <a:latin typeface="Bebas Neue"/>
              <a:ea typeface="Bebas Neue"/>
              <a:cs typeface="Bebas Neue"/>
              <a:sym typeface="Bebas Neue"/>
            </a:endParaRPr>
          </a:p>
          <a:p>
            <a:pPr indent="-368300" lvl="0" marL="457200" rtl="0" algn="l">
              <a:spcBef>
                <a:spcPts val="0"/>
              </a:spcBef>
              <a:spcAft>
                <a:spcPts val="0"/>
              </a:spcAft>
              <a:buSzPts val="2200"/>
              <a:buFont typeface="Bebas Neue"/>
              <a:buChar char="●"/>
            </a:pPr>
            <a:r>
              <a:rPr lang="en" sz="2200">
                <a:latin typeface="Bebas Neue"/>
                <a:ea typeface="Bebas Neue"/>
                <a:cs typeface="Bebas Neue"/>
                <a:sym typeface="Bebas Neue"/>
              </a:rPr>
              <a:t>We found it hard to estimate our time before actually doing the work because we would have to go back and more time if we found bugs or if it took longer than anticipated</a:t>
            </a:r>
            <a:endParaRPr sz="2200">
              <a:latin typeface="Bebas Neue"/>
              <a:ea typeface="Bebas Neue"/>
              <a:cs typeface="Bebas Neue"/>
              <a:sym typeface="Bebas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53"/>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CONCLUSION</a:t>
            </a:r>
            <a:endParaRPr/>
          </a:p>
        </p:txBody>
      </p:sp>
      <p:sp>
        <p:nvSpPr>
          <p:cNvPr id="1005" name="Google Shape;1005;p53"/>
          <p:cNvSpPr txBox="1"/>
          <p:nvPr>
            <p:ph idx="1" type="body"/>
          </p:nvPr>
        </p:nvSpPr>
        <p:spPr>
          <a:xfrm>
            <a:off x="817900" y="1242425"/>
            <a:ext cx="7508100" cy="33267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2200">
                <a:latin typeface="Bebas Neue"/>
                <a:ea typeface="Bebas Neue"/>
                <a:cs typeface="Bebas Neue"/>
                <a:sym typeface="Bebas Neue"/>
              </a:rPr>
              <a:t>We successfully got a working blackjack game by the end of all of the sprints. Our biggest struggle was getting the cards to show, but once we were able to work out the bugs everything was smooth sailing from there. Besides the cards, some other major accomplishments we had was our game flow in relation to the chips functionality as well as the login screen.</a:t>
            </a:r>
            <a:endParaRPr b="1" sz="2200">
              <a:latin typeface="Bebas Neue"/>
              <a:ea typeface="Bebas Neue"/>
              <a:cs typeface="Bebas Neue"/>
              <a:sym typeface="Bebas Neue"/>
            </a:endParaRPr>
          </a:p>
          <a:p>
            <a:pPr indent="0" lvl="0" marL="0" rtl="0" algn="l">
              <a:spcBef>
                <a:spcPts val="0"/>
              </a:spcBef>
              <a:spcAft>
                <a:spcPts val="0"/>
              </a:spcAft>
              <a:buNone/>
            </a:pPr>
            <a:r>
              <a:t/>
            </a:r>
            <a:endParaRPr sz="2200">
              <a:latin typeface="Bebas Neue"/>
              <a:ea typeface="Bebas Neue"/>
              <a:cs typeface="Bebas Neue"/>
              <a:sym typeface="Bebas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5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Further possibilities</a:t>
            </a:r>
            <a:endParaRPr/>
          </a:p>
        </p:txBody>
      </p:sp>
      <p:sp>
        <p:nvSpPr>
          <p:cNvPr id="1011" name="Google Shape;1011;p54"/>
          <p:cNvSpPr txBox="1"/>
          <p:nvPr>
            <p:ph idx="1" type="body"/>
          </p:nvPr>
        </p:nvSpPr>
        <p:spPr>
          <a:xfrm>
            <a:off x="817900" y="1242425"/>
            <a:ext cx="7508100" cy="3326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latin typeface="Bebas Neue"/>
                <a:ea typeface="Bebas Neue"/>
                <a:cs typeface="Bebas Neue"/>
                <a:sym typeface="Bebas Neue"/>
              </a:rPr>
              <a:t>If we had additional time, we would have:</a:t>
            </a:r>
            <a:endParaRPr sz="2200">
              <a:latin typeface="Bebas Neue"/>
              <a:ea typeface="Bebas Neue"/>
              <a:cs typeface="Bebas Neue"/>
              <a:sym typeface="Bebas Neue"/>
            </a:endParaRPr>
          </a:p>
          <a:p>
            <a:pPr indent="-368300" lvl="0" marL="457200" rtl="0" algn="l">
              <a:spcBef>
                <a:spcPts val="0"/>
              </a:spcBef>
              <a:spcAft>
                <a:spcPts val="0"/>
              </a:spcAft>
              <a:buSzPts val="2200"/>
              <a:buFont typeface="Bebas Neue"/>
              <a:buChar char="●"/>
            </a:pPr>
            <a:r>
              <a:rPr lang="en" sz="2200">
                <a:latin typeface="Bebas Neue"/>
                <a:ea typeface="Bebas Neue"/>
                <a:cs typeface="Bebas Neue"/>
                <a:sym typeface="Bebas Neue"/>
              </a:rPr>
              <a:t>Implemented a split function</a:t>
            </a:r>
            <a:endParaRPr sz="2200">
              <a:latin typeface="Bebas Neue"/>
              <a:ea typeface="Bebas Neue"/>
              <a:cs typeface="Bebas Neue"/>
              <a:sym typeface="Bebas Neue"/>
            </a:endParaRPr>
          </a:p>
          <a:p>
            <a:pPr indent="-368300" lvl="0" marL="457200" rtl="0" algn="l">
              <a:spcBef>
                <a:spcPts val="0"/>
              </a:spcBef>
              <a:spcAft>
                <a:spcPts val="0"/>
              </a:spcAft>
              <a:buSzPts val="2200"/>
              <a:buFont typeface="Bebas Neue"/>
              <a:buChar char="●"/>
            </a:pPr>
            <a:r>
              <a:rPr lang="en" sz="2200">
                <a:latin typeface="Bebas Neue"/>
                <a:ea typeface="Bebas Neue"/>
                <a:cs typeface="Bebas Neue"/>
                <a:sym typeface="Bebas Neue"/>
              </a:rPr>
              <a:t>Added a timer for difficulty</a:t>
            </a:r>
            <a:endParaRPr sz="2200">
              <a:latin typeface="Bebas Neue"/>
              <a:ea typeface="Bebas Neue"/>
              <a:cs typeface="Bebas Neue"/>
              <a:sym typeface="Bebas Neue"/>
            </a:endParaRPr>
          </a:p>
          <a:p>
            <a:pPr indent="-368300" lvl="0" marL="457200" rtl="0" algn="l">
              <a:spcBef>
                <a:spcPts val="0"/>
              </a:spcBef>
              <a:spcAft>
                <a:spcPts val="0"/>
              </a:spcAft>
              <a:buSzPts val="2200"/>
              <a:buFont typeface="Bebas Neue"/>
              <a:buChar char="●"/>
            </a:pPr>
            <a:r>
              <a:rPr lang="en" sz="2200">
                <a:latin typeface="Bebas Neue"/>
                <a:ea typeface="Bebas Neue"/>
                <a:cs typeface="Bebas Neue"/>
                <a:sym typeface="Bebas Neue"/>
              </a:rPr>
              <a:t>Improved the graphics</a:t>
            </a:r>
            <a:endParaRPr sz="2200">
              <a:latin typeface="Bebas Neue"/>
              <a:ea typeface="Bebas Neue"/>
              <a:cs typeface="Bebas Neue"/>
              <a:sym typeface="Bebas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38"/>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Who are we?</a:t>
            </a:r>
            <a:endParaRPr/>
          </a:p>
        </p:txBody>
      </p:sp>
      <p:sp>
        <p:nvSpPr>
          <p:cNvPr id="914" name="Google Shape;914;p38"/>
          <p:cNvSpPr txBox="1"/>
          <p:nvPr>
            <p:ph idx="1" type="body"/>
          </p:nvPr>
        </p:nvSpPr>
        <p:spPr>
          <a:xfrm>
            <a:off x="817900" y="1242425"/>
            <a:ext cx="7508100" cy="3326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latin typeface="Bebas Neue"/>
                <a:ea typeface="Bebas Neue"/>
                <a:cs typeface="Bebas Neue"/>
                <a:sym typeface="Bebas Neue"/>
              </a:rPr>
              <a:t>We are team04, which is comprised of:</a:t>
            </a:r>
            <a:endParaRPr sz="2400">
              <a:latin typeface="Bebas Neue"/>
              <a:ea typeface="Bebas Neue"/>
              <a:cs typeface="Bebas Neue"/>
              <a:sym typeface="Bebas Neue"/>
            </a:endParaRPr>
          </a:p>
          <a:p>
            <a:pPr indent="-368300" lvl="0" marL="457200" rtl="0" algn="l">
              <a:spcBef>
                <a:spcPts val="0"/>
              </a:spcBef>
              <a:spcAft>
                <a:spcPts val="0"/>
              </a:spcAft>
              <a:buSzPts val="2200"/>
              <a:buFont typeface="Bebas Neue"/>
              <a:buChar char="●"/>
            </a:pPr>
            <a:r>
              <a:rPr lang="en" sz="2200">
                <a:latin typeface="Bebas Neue"/>
                <a:ea typeface="Bebas Neue"/>
                <a:cs typeface="Bebas Neue"/>
                <a:sym typeface="Bebas Neue"/>
              </a:rPr>
              <a:t>Ashley Albert</a:t>
            </a:r>
            <a:endParaRPr sz="2200">
              <a:latin typeface="Bebas Neue"/>
              <a:ea typeface="Bebas Neue"/>
              <a:cs typeface="Bebas Neue"/>
              <a:sym typeface="Bebas Neue"/>
            </a:endParaRPr>
          </a:p>
          <a:p>
            <a:pPr indent="-368300" lvl="1" marL="914400" rtl="0" algn="l">
              <a:spcBef>
                <a:spcPts val="0"/>
              </a:spcBef>
              <a:spcAft>
                <a:spcPts val="0"/>
              </a:spcAft>
              <a:buSzPts val="2200"/>
              <a:buFont typeface="Bebas Neue"/>
              <a:buChar char="○"/>
            </a:pPr>
            <a:r>
              <a:rPr lang="en" sz="2200">
                <a:latin typeface="Bebas Neue"/>
                <a:ea typeface="Bebas Neue"/>
                <a:cs typeface="Bebas Neue"/>
                <a:sym typeface="Bebas Neue"/>
              </a:rPr>
              <a:t>Product manager</a:t>
            </a:r>
            <a:endParaRPr sz="2200">
              <a:latin typeface="Bebas Neue"/>
              <a:ea typeface="Bebas Neue"/>
              <a:cs typeface="Bebas Neue"/>
              <a:sym typeface="Bebas Neue"/>
            </a:endParaRPr>
          </a:p>
          <a:p>
            <a:pPr indent="-368300" lvl="1" marL="914400" rtl="0" algn="l">
              <a:spcBef>
                <a:spcPts val="0"/>
              </a:spcBef>
              <a:spcAft>
                <a:spcPts val="0"/>
              </a:spcAft>
              <a:buSzPts val="2200"/>
              <a:buFont typeface="Bebas Neue"/>
              <a:buChar char="○"/>
            </a:pPr>
            <a:r>
              <a:rPr lang="en" sz="2200">
                <a:latin typeface="Bebas Neue"/>
                <a:ea typeface="Bebas Neue"/>
                <a:cs typeface="Bebas Neue"/>
                <a:sym typeface="Bebas Neue"/>
              </a:rPr>
              <a:t>Computer science</a:t>
            </a:r>
            <a:endParaRPr sz="2200">
              <a:latin typeface="Bebas Neue"/>
              <a:ea typeface="Bebas Neue"/>
              <a:cs typeface="Bebas Neue"/>
              <a:sym typeface="Bebas Neue"/>
            </a:endParaRPr>
          </a:p>
          <a:p>
            <a:pPr indent="-368300" lvl="0" marL="457200" rtl="0" algn="l">
              <a:spcBef>
                <a:spcPts val="0"/>
              </a:spcBef>
              <a:spcAft>
                <a:spcPts val="0"/>
              </a:spcAft>
              <a:buSzPts val="2200"/>
              <a:buFont typeface="Bebas Neue"/>
              <a:buChar char="●"/>
            </a:pPr>
            <a:r>
              <a:rPr lang="en" sz="2200">
                <a:latin typeface="Bebas Neue"/>
                <a:ea typeface="Bebas Neue"/>
                <a:cs typeface="Bebas Neue"/>
                <a:sym typeface="Bebas Neue"/>
              </a:rPr>
              <a:t>Eva frankovic</a:t>
            </a:r>
            <a:endParaRPr sz="2200">
              <a:latin typeface="Bebas Neue"/>
              <a:ea typeface="Bebas Neue"/>
              <a:cs typeface="Bebas Neue"/>
              <a:sym typeface="Bebas Neue"/>
            </a:endParaRPr>
          </a:p>
          <a:p>
            <a:pPr indent="-368300" lvl="1" marL="914400" rtl="0" algn="l">
              <a:spcBef>
                <a:spcPts val="0"/>
              </a:spcBef>
              <a:spcAft>
                <a:spcPts val="0"/>
              </a:spcAft>
              <a:buSzPts val="2200"/>
              <a:buFont typeface="Bebas Neue"/>
              <a:buChar char="○"/>
            </a:pPr>
            <a:r>
              <a:rPr lang="en" sz="2200">
                <a:latin typeface="Bebas Neue"/>
                <a:ea typeface="Bebas Neue"/>
                <a:cs typeface="Bebas Neue"/>
                <a:sym typeface="Bebas Neue"/>
              </a:rPr>
              <a:t>Scrum master</a:t>
            </a:r>
            <a:endParaRPr sz="2200">
              <a:latin typeface="Bebas Neue"/>
              <a:ea typeface="Bebas Neue"/>
              <a:cs typeface="Bebas Neue"/>
              <a:sym typeface="Bebas Neue"/>
            </a:endParaRPr>
          </a:p>
          <a:p>
            <a:pPr indent="-368300" lvl="1" marL="914400" rtl="0" algn="l">
              <a:spcBef>
                <a:spcPts val="0"/>
              </a:spcBef>
              <a:spcAft>
                <a:spcPts val="0"/>
              </a:spcAft>
              <a:buSzPts val="2200"/>
              <a:buFont typeface="Bebas Neue"/>
              <a:buChar char="○"/>
            </a:pPr>
            <a:r>
              <a:rPr lang="en" sz="2200">
                <a:latin typeface="Bebas Neue"/>
                <a:ea typeface="Bebas Neue"/>
                <a:cs typeface="Bebas Neue"/>
                <a:sym typeface="Bebas Neue"/>
              </a:rPr>
              <a:t>Computer science</a:t>
            </a:r>
            <a:endParaRPr sz="2200">
              <a:latin typeface="Bebas Neue"/>
              <a:ea typeface="Bebas Neue"/>
              <a:cs typeface="Bebas Neue"/>
              <a:sym typeface="Bebas Neue"/>
            </a:endParaRPr>
          </a:p>
          <a:p>
            <a:pPr indent="-368300" lvl="0" marL="457200" rtl="0" algn="l">
              <a:spcBef>
                <a:spcPts val="0"/>
              </a:spcBef>
              <a:spcAft>
                <a:spcPts val="0"/>
              </a:spcAft>
              <a:buSzPts val="2200"/>
              <a:buFont typeface="Bebas Neue"/>
              <a:buChar char="●"/>
            </a:pPr>
            <a:r>
              <a:rPr lang="en" sz="2200">
                <a:latin typeface="Bebas Neue"/>
                <a:ea typeface="Bebas Neue"/>
                <a:cs typeface="Bebas Neue"/>
                <a:sym typeface="Bebas Neue"/>
              </a:rPr>
              <a:t>Taylor lamantia</a:t>
            </a:r>
            <a:endParaRPr sz="2200">
              <a:latin typeface="Bebas Neue"/>
              <a:ea typeface="Bebas Neue"/>
              <a:cs typeface="Bebas Neue"/>
              <a:sym typeface="Bebas Neue"/>
            </a:endParaRPr>
          </a:p>
          <a:p>
            <a:pPr indent="-368300" lvl="1" marL="914400" rtl="0" algn="l">
              <a:spcBef>
                <a:spcPts val="0"/>
              </a:spcBef>
              <a:spcAft>
                <a:spcPts val="0"/>
              </a:spcAft>
              <a:buSzPts val="2200"/>
              <a:buFont typeface="Bebas Neue"/>
              <a:buChar char="○"/>
            </a:pPr>
            <a:r>
              <a:rPr lang="en" sz="2200">
                <a:latin typeface="Bebas Neue"/>
                <a:ea typeface="Bebas Neue"/>
                <a:cs typeface="Bebas Neue"/>
                <a:sym typeface="Bebas Neue"/>
              </a:rPr>
              <a:t>developer</a:t>
            </a:r>
            <a:endParaRPr sz="2200">
              <a:latin typeface="Bebas Neue"/>
              <a:ea typeface="Bebas Neue"/>
              <a:cs typeface="Bebas Neue"/>
              <a:sym typeface="Bebas Neue"/>
            </a:endParaRPr>
          </a:p>
          <a:p>
            <a:pPr indent="-368300" lvl="1" marL="914400" rtl="0" algn="l">
              <a:spcBef>
                <a:spcPts val="0"/>
              </a:spcBef>
              <a:spcAft>
                <a:spcPts val="0"/>
              </a:spcAft>
              <a:buSzPts val="2200"/>
              <a:buFont typeface="Bebas Neue"/>
              <a:buChar char="○"/>
            </a:pPr>
            <a:r>
              <a:rPr lang="en" sz="2200">
                <a:latin typeface="Bebas Neue"/>
                <a:ea typeface="Bebas Neue"/>
                <a:cs typeface="Bebas Neue"/>
                <a:sym typeface="Bebas Neue"/>
              </a:rPr>
              <a:t>Computer engineering, management</a:t>
            </a:r>
            <a:endParaRPr sz="2200">
              <a:latin typeface="Bebas Neue"/>
              <a:ea typeface="Bebas Neue"/>
              <a:cs typeface="Bebas Neue"/>
              <a:sym typeface="Bebas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39"/>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What did we work on?</a:t>
            </a:r>
            <a:endParaRPr/>
          </a:p>
        </p:txBody>
      </p:sp>
      <p:sp>
        <p:nvSpPr>
          <p:cNvPr id="920" name="Google Shape;920;p39"/>
          <p:cNvSpPr txBox="1"/>
          <p:nvPr>
            <p:ph idx="1" type="body"/>
          </p:nvPr>
        </p:nvSpPr>
        <p:spPr>
          <a:xfrm>
            <a:off x="817900" y="1242425"/>
            <a:ext cx="7508100" cy="3326700"/>
          </a:xfrm>
          <a:prstGeom prst="rect">
            <a:avLst/>
          </a:prstGeom>
        </p:spPr>
        <p:txBody>
          <a:bodyPr anchorCtr="0" anchor="t" bIns="0" lIns="0" spcFirstLastPara="1" rIns="0" wrap="square" tIns="0">
            <a:noAutofit/>
          </a:bodyPr>
          <a:lstStyle/>
          <a:p>
            <a:pPr indent="-368300" lvl="0" marL="457200" rtl="0" algn="l">
              <a:spcBef>
                <a:spcPts val="0"/>
              </a:spcBef>
              <a:spcAft>
                <a:spcPts val="0"/>
              </a:spcAft>
              <a:buSzPts val="2200"/>
              <a:buFont typeface="Bebas Neue"/>
              <a:buChar char="●"/>
            </a:pPr>
            <a:r>
              <a:rPr lang="en" sz="2200">
                <a:latin typeface="Bebas Neue"/>
                <a:ea typeface="Bebas Neue"/>
                <a:cs typeface="Bebas Neue"/>
                <a:sym typeface="Bebas Neue"/>
              </a:rPr>
              <a:t>Ashley</a:t>
            </a:r>
            <a:endParaRPr sz="2200">
              <a:latin typeface="Bebas Neue"/>
              <a:ea typeface="Bebas Neue"/>
              <a:cs typeface="Bebas Neue"/>
              <a:sym typeface="Bebas Neue"/>
            </a:endParaRPr>
          </a:p>
          <a:p>
            <a:pPr indent="-368300" lvl="1" marL="914400" rtl="0" algn="l">
              <a:spcBef>
                <a:spcPts val="0"/>
              </a:spcBef>
              <a:spcAft>
                <a:spcPts val="0"/>
              </a:spcAft>
              <a:buSzPts val="2200"/>
              <a:buFont typeface="Bebas Neue"/>
              <a:buChar char="○"/>
            </a:pPr>
            <a:r>
              <a:rPr lang="en" sz="2200">
                <a:latin typeface="Bebas Neue"/>
                <a:ea typeface="Bebas Neue"/>
                <a:cs typeface="Bebas Neue"/>
                <a:sym typeface="Bebas Neue"/>
              </a:rPr>
              <a:t>Focused </a:t>
            </a:r>
            <a:r>
              <a:rPr lang="en" sz="2200">
                <a:latin typeface="Bebas Neue"/>
                <a:ea typeface="Bebas Neue"/>
                <a:cs typeface="Bebas Neue"/>
                <a:sym typeface="Bebas Neue"/>
              </a:rPr>
              <a:t>on front-end and documentation</a:t>
            </a:r>
            <a:endParaRPr sz="2200">
              <a:latin typeface="Bebas Neue"/>
              <a:ea typeface="Bebas Neue"/>
              <a:cs typeface="Bebas Neue"/>
              <a:sym typeface="Bebas Neue"/>
            </a:endParaRPr>
          </a:p>
          <a:p>
            <a:pPr indent="-368300" lvl="2" marL="1371600" rtl="0" algn="l">
              <a:spcBef>
                <a:spcPts val="0"/>
              </a:spcBef>
              <a:spcAft>
                <a:spcPts val="0"/>
              </a:spcAft>
              <a:buSzPts val="2200"/>
              <a:buFont typeface="Bebas Neue"/>
              <a:buChar char="■"/>
            </a:pPr>
            <a:r>
              <a:rPr lang="en" sz="2200">
                <a:latin typeface="Bebas Neue"/>
                <a:ea typeface="Bebas Neue"/>
                <a:cs typeface="Bebas Neue"/>
                <a:sym typeface="Bebas Neue"/>
              </a:rPr>
              <a:t>ALSO DID SOME BACK-END</a:t>
            </a:r>
            <a:endParaRPr sz="2200">
              <a:latin typeface="Bebas Neue"/>
              <a:ea typeface="Bebas Neue"/>
              <a:cs typeface="Bebas Neue"/>
              <a:sym typeface="Bebas Neue"/>
            </a:endParaRPr>
          </a:p>
          <a:p>
            <a:pPr indent="-368300" lvl="0" marL="457200" rtl="0" algn="l">
              <a:spcBef>
                <a:spcPts val="0"/>
              </a:spcBef>
              <a:spcAft>
                <a:spcPts val="0"/>
              </a:spcAft>
              <a:buSzPts val="2200"/>
              <a:buFont typeface="Bebas Neue"/>
              <a:buChar char="●"/>
            </a:pPr>
            <a:r>
              <a:rPr lang="en" sz="2200">
                <a:latin typeface="Bebas Neue"/>
                <a:ea typeface="Bebas Neue"/>
                <a:cs typeface="Bebas Neue"/>
                <a:sym typeface="Bebas Neue"/>
              </a:rPr>
              <a:t>Eva</a:t>
            </a:r>
            <a:endParaRPr sz="2200">
              <a:latin typeface="Bebas Neue"/>
              <a:ea typeface="Bebas Neue"/>
              <a:cs typeface="Bebas Neue"/>
              <a:sym typeface="Bebas Neue"/>
            </a:endParaRPr>
          </a:p>
          <a:p>
            <a:pPr indent="-368300" lvl="1" marL="914400" rtl="0" algn="l">
              <a:spcBef>
                <a:spcPts val="0"/>
              </a:spcBef>
              <a:spcAft>
                <a:spcPts val="0"/>
              </a:spcAft>
              <a:buSzPts val="2200"/>
              <a:buFont typeface="Bebas Neue"/>
              <a:buChar char="○"/>
            </a:pPr>
            <a:r>
              <a:rPr lang="en" sz="2200">
                <a:latin typeface="Bebas Neue"/>
                <a:ea typeface="Bebas Neue"/>
                <a:cs typeface="Bebas Neue"/>
                <a:sym typeface="Bebas Neue"/>
              </a:rPr>
              <a:t>Focused on the front-end</a:t>
            </a:r>
            <a:endParaRPr sz="2200">
              <a:latin typeface="Bebas Neue"/>
              <a:ea typeface="Bebas Neue"/>
              <a:cs typeface="Bebas Neue"/>
              <a:sym typeface="Bebas Neue"/>
            </a:endParaRPr>
          </a:p>
          <a:p>
            <a:pPr indent="-368300" lvl="2" marL="1371600" rtl="0" algn="l">
              <a:spcBef>
                <a:spcPts val="0"/>
              </a:spcBef>
              <a:spcAft>
                <a:spcPts val="0"/>
              </a:spcAft>
              <a:buSzPts val="2200"/>
              <a:buFont typeface="Bebas Neue"/>
              <a:buChar char="■"/>
            </a:pPr>
            <a:r>
              <a:rPr lang="en" sz="2200">
                <a:latin typeface="Bebas Neue"/>
                <a:ea typeface="Bebas Neue"/>
                <a:cs typeface="Bebas Neue"/>
                <a:sym typeface="Bebas Neue"/>
              </a:rPr>
              <a:t>Also did some back-end</a:t>
            </a:r>
            <a:endParaRPr sz="2200">
              <a:latin typeface="Bebas Neue"/>
              <a:ea typeface="Bebas Neue"/>
              <a:cs typeface="Bebas Neue"/>
              <a:sym typeface="Bebas Neue"/>
            </a:endParaRPr>
          </a:p>
          <a:p>
            <a:pPr indent="-368300" lvl="0" marL="457200" rtl="0" algn="l">
              <a:spcBef>
                <a:spcPts val="0"/>
              </a:spcBef>
              <a:spcAft>
                <a:spcPts val="0"/>
              </a:spcAft>
              <a:buSzPts val="2200"/>
              <a:buFont typeface="Bebas Neue"/>
              <a:buChar char="●"/>
            </a:pPr>
            <a:r>
              <a:rPr lang="en" sz="2200">
                <a:latin typeface="Bebas Neue"/>
                <a:ea typeface="Bebas Neue"/>
                <a:cs typeface="Bebas Neue"/>
                <a:sym typeface="Bebas Neue"/>
              </a:rPr>
              <a:t>Taylor</a:t>
            </a:r>
            <a:endParaRPr sz="2200">
              <a:latin typeface="Bebas Neue"/>
              <a:ea typeface="Bebas Neue"/>
              <a:cs typeface="Bebas Neue"/>
              <a:sym typeface="Bebas Neue"/>
            </a:endParaRPr>
          </a:p>
          <a:p>
            <a:pPr indent="-368300" lvl="1" marL="914400" rtl="0" algn="l">
              <a:spcBef>
                <a:spcPts val="0"/>
              </a:spcBef>
              <a:spcAft>
                <a:spcPts val="0"/>
              </a:spcAft>
              <a:buSzPts val="2200"/>
              <a:buFont typeface="Bebas Neue"/>
              <a:buChar char="○"/>
            </a:pPr>
            <a:r>
              <a:rPr lang="en" sz="2200">
                <a:latin typeface="Bebas Neue"/>
                <a:ea typeface="Bebas Neue"/>
                <a:cs typeface="Bebas Neue"/>
                <a:sym typeface="Bebas Neue"/>
              </a:rPr>
              <a:t>Focused on the back-end</a:t>
            </a:r>
            <a:endParaRPr sz="2200">
              <a:latin typeface="Bebas Neue"/>
              <a:ea typeface="Bebas Neue"/>
              <a:cs typeface="Bebas Neue"/>
              <a:sym typeface="Bebas Neue"/>
            </a:endParaRPr>
          </a:p>
          <a:p>
            <a:pPr indent="-368300" lvl="2" marL="1371600" rtl="0" algn="l">
              <a:spcBef>
                <a:spcPts val="0"/>
              </a:spcBef>
              <a:spcAft>
                <a:spcPts val="0"/>
              </a:spcAft>
              <a:buSzPts val="2200"/>
              <a:buFont typeface="Bebas Neue"/>
              <a:buChar char="■"/>
            </a:pPr>
            <a:r>
              <a:rPr lang="en" sz="2200">
                <a:latin typeface="Bebas Neue"/>
                <a:ea typeface="Bebas Neue"/>
                <a:cs typeface="Bebas Neue"/>
                <a:sym typeface="Bebas Neue"/>
              </a:rPr>
              <a:t>Also did some front-end</a:t>
            </a:r>
            <a:endParaRPr sz="2200">
              <a:latin typeface="Bebas Neue"/>
              <a:ea typeface="Bebas Neue"/>
              <a:cs typeface="Bebas Neue"/>
              <a:sym typeface="Bebas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40"/>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wHAT IS YOUR TEAM PROJECT?</a:t>
            </a:r>
            <a:endParaRPr/>
          </a:p>
        </p:txBody>
      </p:sp>
      <p:sp>
        <p:nvSpPr>
          <p:cNvPr id="926" name="Google Shape;926;p40"/>
          <p:cNvSpPr txBox="1"/>
          <p:nvPr>
            <p:ph idx="1" type="body"/>
          </p:nvPr>
        </p:nvSpPr>
        <p:spPr>
          <a:xfrm>
            <a:off x="817900" y="1242425"/>
            <a:ext cx="7508100" cy="33267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2200">
                <a:latin typeface="Bebas Neue"/>
                <a:ea typeface="Bebas Neue"/>
                <a:cs typeface="Bebas Neue"/>
                <a:sym typeface="Bebas Neue"/>
              </a:rPr>
              <a:t>Our team project is a blackjack game that could be played by anyone anywhere. Blackjack is a traditional poker game where the player plays against the house, in a race to see who can get or get closest to 21. We wanted to create an easy to play game where the user did not have to go through the hassle of signing in and entering credit card information to bet money for the game. </a:t>
            </a:r>
            <a:endParaRPr b="1" sz="2200">
              <a:latin typeface="Bebas Neue"/>
              <a:ea typeface="Bebas Neue"/>
              <a:cs typeface="Bebas Neue"/>
              <a:sym typeface="Bebas Neue"/>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2200">
              <a:latin typeface="Bebas Neue"/>
              <a:ea typeface="Bebas Neue"/>
              <a:cs typeface="Bebas Neue"/>
              <a:sym typeface="Bebas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41"/>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Who is our project for?</a:t>
            </a:r>
            <a:endParaRPr/>
          </a:p>
        </p:txBody>
      </p:sp>
      <p:sp>
        <p:nvSpPr>
          <p:cNvPr id="932" name="Google Shape;932;p41"/>
          <p:cNvSpPr txBox="1"/>
          <p:nvPr>
            <p:ph idx="1" type="body"/>
          </p:nvPr>
        </p:nvSpPr>
        <p:spPr>
          <a:xfrm>
            <a:off x="817900" y="1242425"/>
            <a:ext cx="7508100" cy="3326700"/>
          </a:xfrm>
          <a:prstGeom prst="rect">
            <a:avLst/>
          </a:prstGeom>
        </p:spPr>
        <p:txBody>
          <a:bodyPr anchorCtr="0" anchor="t" bIns="0" lIns="0" spcFirstLastPara="1" rIns="0" wrap="square" tIns="0">
            <a:noAutofit/>
          </a:bodyPr>
          <a:lstStyle/>
          <a:p>
            <a:pPr indent="-368300" lvl="0" marL="457200" rtl="0" algn="l">
              <a:spcBef>
                <a:spcPts val="0"/>
              </a:spcBef>
              <a:spcAft>
                <a:spcPts val="0"/>
              </a:spcAft>
              <a:buSzPts val="2200"/>
              <a:buFont typeface="Bebas Neue"/>
              <a:buChar char="●"/>
            </a:pPr>
            <a:r>
              <a:rPr lang="en" sz="2200">
                <a:latin typeface="Bebas Neue"/>
                <a:ea typeface="Bebas Neue"/>
                <a:cs typeface="Bebas Neue"/>
                <a:sym typeface="Bebas Neue"/>
              </a:rPr>
              <a:t>USERS RANGE FROM NEWBIE TO CARD SHARK</a:t>
            </a:r>
            <a:endParaRPr sz="2200">
              <a:latin typeface="Bebas Neue"/>
              <a:ea typeface="Bebas Neue"/>
              <a:cs typeface="Bebas Neue"/>
              <a:sym typeface="Bebas Neue"/>
            </a:endParaRPr>
          </a:p>
          <a:p>
            <a:pPr indent="-368300" lvl="1" marL="914400" rtl="0" algn="l">
              <a:spcBef>
                <a:spcPts val="0"/>
              </a:spcBef>
              <a:spcAft>
                <a:spcPts val="0"/>
              </a:spcAft>
              <a:buSzPts val="2200"/>
              <a:buFont typeface="Bebas Neue"/>
              <a:buChar char="○"/>
            </a:pPr>
            <a:r>
              <a:rPr lang="en" sz="2200">
                <a:latin typeface="Bebas Neue"/>
                <a:ea typeface="Bebas Neue"/>
                <a:cs typeface="Bebas Neue"/>
                <a:sym typeface="Bebas Neue"/>
              </a:rPr>
              <a:t>ANYONE CAN PLAY!</a:t>
            </a:r>
            <a:endParaRPr sz="2200">
              <a:latin typeface="Bebas Neue"/>
              <a:ea typeface="Bebas Neue"/>
              <a:cs typeface="Bebas Neue"/>
              <a:sym typeface="Bebas Neue"/>
            </a:endParaRPr>
          </a:p>
          <a:p>
            <a:pPr indent="-368300" lvl="1" marL="914400" rtl="0" algn="l">
              <a:spcBef>
                <a:spcPts val="0"/>
              </a:spcBef>
              <a:spcAft>
                <a:spcPts val="0"/>
              </a:spcAft>
              <a:buSzPts val="2200"/>
              <a:buFont typeface="Bebas Neue"/>
              <a:buChar char="○"/>
            </a:pPr>
            <a:r>
              <a:rPr lang="en" sz="2200">
                <a:latin typeface="Bebas Neue"/>
                <a:ea typeface="Bebas Neue"/>
                <a:cs typeface="Bebas Neue"/>
                <a:sym typeface="Bebas Neue"/>
              </a:rPr>
              <a:t>We has five user personas in mind:</a:t>
            </a:r>
            <a:endParaRPr sz="2200">
              <a:latin typeface="Bebas Neue"/>
              <a:ea typeface="Bebas Neue"/>
              <a:cs typeface="Bebas Neue"/>
              <a:sym typeface="Bebas Neue"/>
            </a:endParaRPr>
          </a:p>
          <a:p>
            <a:pPr indent="-317500" lvl="2" marL="1371600" rtl="0" algn="l">
              <a:spcBef>
                <a:spcPts val="0"/>
              </a:spcBef>
              <a:spcAft>
                <a:spcPts val="0"/>
              </a:spcAft>
              <a:buSzPts val="1400"/>
              <a:buFont typeface="Bebas Neue"/>
              <a:buChar char="■"/>
            </a:pPr>
            <a:r>
              <a:rPr lang="en" sz="1400">
                <a:latin typeface="Bebas Neue"/>
                <a:ea typeface="Bebas Neue"/>
                <a:cs typeface="Bebas Neue"/>
                <a:sym typeface="Bebas Neue"/>
              </a:rPr>
              <a:t>Newbie</a:t>
            </a:r>
            <a:endParaRPr sz="1400">
              <a:latin typeface="Bebas Neue"/>
              <a:ea typeface="Bebas Neue"/>
              <a:cs typeface="Bebas Neue"/>
              <a:sym typeface="Bebas Neue"/>
            </a:endParaRPr>
          </a:p>
          <a:p>
            <a:pPr indent="-317500" lvl="2" marL="1371600" rtl="0" algn="l">
              <a:spcBef>
                <a:spcPts val="0"/>
              </a:spcBef>
              <a:spcAft>
                <a:spcPts val="0"/>
              </a:spcAft>
              <a:buSzPts val="1400"/>
              <a:buFont typeface="Bebas Neue"/>
              <a:buChar char="■"/>
            </a:pPr>
            <a:r>
              <a:rPr lang="en" sz="1400">
                <a:latin typeface="Bebas Neue"/>
                <a:ea typeface="Bebas Neue"/>
                <a:cs typeface="Bebas Neue"/>
                <a:sym typeface="Bebas Neue"/>
              </a:rPr>
              <a:t>Risky player</a:t>
            </a:r>
            <a:endParaRPr sz="1400">
              <a:latin typeface="Bebas Neue"/>
              <a:ea typeface="Bebas Neue"/>
              <a:cs typeface="Bebas Neue"/>
              <a:sym typeface="Bebas Neue"/>
            </a:endParaRPr>
          </a:p>
          <a:p>
            <a:pPr indent="-317500" lvl="2" marL="1371600" rtl="0" algn="l">
              <a:spcBef>
                <a:spcPts val="0"/>
              </a:spcBef>
              <a:spcAft>
                <a:spcPts val="0"/>
              </a:spcAft>
              <a:buSzPts val="1400"/>
              <a:buFont typeface="Bebas Neue"/>
              <a:buChar char="■"/>
            </a:pPr>
            <a:r>
              <a:rPr lang="en" sz="1400">
                <a:latin typeface="Bebas Neue"/>
                <a:ea typeface="Bebas Neue"/>
                <a:cs typeface="Bebas Neue"/>
                <a:sym typeface="Bebas Neue"/>
              </a:rPr>
              <a:t>Strategic player</a:t>
            </a:r>
            <a:endParaRPr sz="1400">
              <a:latin typeface="Bebas Neue"/>
              <a:ea typeface="Bebas Neue"/>
              <a:cs typeface="Bebas Neue"/>
              <a:sym typeface="Bebas Neue"/>
            </a:endParaRPr>
          </a:p>
          <a:p>
            <a:pPr indent="-317500" lvl="2" marL="1371600" rtl="0" algn="l">
              <a:spcBef>
                <a:spcPts val="0"/>
              </a:spcBef>
              <a:spcAft>
                <a:spcPts val="0"/>
              </a:spcAft>
              <a:buSzPts val="1400"/>
              <a:buFont typeface="Bebas Neue"/>
              <a:buChar char="■"/>
            </a:pPr>
            <a:r>
              <a:rPr lang="en" sz="1400">
                <a:latin typeface="Bebas Neue"/>
                <a:ea typeface="Bebas Neue"/>
                <a:cs typeface="Bebas Neue"/>
                <a:sym typeface="Bebas Neue"/>
              </a:rPr>
              <a:t>Power player</a:t>
            </a:r>
            <a:endParaRPr sz="1400">
              <a:latin typeface="Bebas Neue"/>
              <a:ea typeface="Bebas Neue"/>
              <a:cs typeface="Bebas Neue"/>
              <a:sym typeface="Bebas Neue"/>
            </a:endParaRPr>
          </a:p>
          <a:p>
            <a:pPr indent="-317500" lvl="2" marL="1371600" rtl="0" algn="l">
              <a:spcBef>
                <a:spcPts val="0"/>
              </a:spcBef>
              <a:spcAft>
                <a:spcPts val="0"/>
              </a:spcAft>
              <a:buSzPts val="1400"/>
              <a:buFont typeface="Bebas Neue"/>
              <a:buChar char="■"/>
            </a:pPr>
            <a:r>
              <a:rPr lang="en" sz="1400">
                <a:latin typeface="Bebas Neue"/>
                <a:ea typeface="Bebas Neue"/>
                <a:cs typeface="Bebas Neue"/>
                <a:sym typeface="Bebas Neue"/>
              </a:rPr>
              <a:t>Card shark</a:t>
            </a:r>
            <a:endParaRPr sz="1400">
              <a:latin typeface="Bebas Neue"/>
              <a:ea typeface="Bebas Neue"/>
              <a:cs typeface="Bebas Neue"/>
              <a:sym typeface="Bebas Neue"/>
            </a:endParaRPr>
          </a:p>
          <a:p>
            <a:pPr indent="-368300" lvl="1" marL="914400" rtl="0" algn="l">
              <a:spcBef>
                <a:spcPts val="0"/>
              </a:spcBef>
              <a:spcAft>
                <a:spcPts val="0"/>
              </a:spcAft>
              <a:buSzPts val="2200"/>
              <a:buFont typeface="Bebas Neue"/>
              <a:buChar char="○"/>
            </a:pPr>
            <a:r>
              <a:rPr lang="en" sz="2200">
                <a:latin typeface="Bebas Neue"/>
                <a:ea typeface="Bebas Neue"/>
                <a:cs typeface="Bebas Neue"/>
                <a:sym typeface="Bebas Neue"/>
              </a:rPr>
              <a:t>INSTRUCTIONS ON THE SCREEN MAKE IT SIMPLE FOR NEWBIES</a:t>
            </a:r>
            <a:endParaRPr sz="2200">
              <a:latin typeface="Bebas Neue"/>
              <a:ea typeface="Bebas Neue"/>
              <a:cs typeface="Bebas Neue"/>
              <a:sym typeface="Bebas Neue"/>
            </a:endParaRPr>
          </a:p>
          <a:p>
            <a:pPr indent="-368300" lvl="1" marL="914400" rtl="0" algn="l">
              <a:spcBef>
                <a:spcPts val="0"/>
              </a:spcBef>
              <a:spcAft>
                <a:spcPts val="0"/>
              </a:spcAft>
              <a:buSzPts val="2200"/>
              <a:buFont typeface="Bebas Neue"/>
              <a:buChar char="○"/>
            </a:pPr>
            <a:r>
              <a:rPr lang="en" sz="2200">
                <a:latin typeface="Bebas Neue"/>
                <a:ea typeface="Bebas Neue"/>
                <a:cs typeface="Bebas Neue"/>
                <a:sym typeface="Bebas Neue"/>
              </a:rPr>
              <a:t>Fun for a card shark because they can bet without real-life risks and play continuously for that real casino-feel</a:t>
            </a:r>
            <a:endParaRPr sz="2200">
              <a:latin typeface="Bebas Neue"/>
              <a:ea typeface="Bebas Neue"/>
              <a:cs typeface="Bebas Neue"/>
              <a:sym typeface="Bebas Neue"/>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42"/>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WHo IS OUR PROJECT for?</a:t>
            </a:r>
            <a:endParaRPr/>
          </a:p>
        </p:txBody>
      </p:sp>
      <p:sp>
        <p:nvSpPr>
          <p:cNvPr id="938" name="Google Shape;938;p42"/>
          <p:cNvSpPr txBox="1"/>
          <p:nvPr>
            <p:ph idx="1" type="body"/>
          </p:nvPr>
        </p:nvSpPr>
        <p:spPr>
          <a:xfrm>
            <a:off x="817900" y="1242425"/>
            <a:ext cx="7508100" cy="3326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2200">
              <a:latin typeface="Bebas Neue"/>
              <a:ea typeface="Bebas Neue"/>
              <a:cs typeface="Bebas Neue"/>
              <a:sym typeface="Bebas Neue"/>
            </a:endParaRPr>
          </a:p>
          <a:p>
            <a:pPr indent="0" lvl="0" marL="0" rtl="0" algn="l">
              <a:spcBef>
                <a:spcPts val="0"/>
              </a:spcBef>
              <a:spcAft>
                <a:spcPts val="0"/>
              </a:spcAft>
              <a:buNone/>
            </a:pPr>
            <a:r>
              <a:t/>
            </a:r>
            <a:endParaRPr sz="2200">
              <a:latin typeface="Bebas Neue"/>
              <a:ea typeface="Bebas Neue"/>
              <a:cs typeface="Bebas Neue"/>
              <a:sym typeface="Bebas Neue"/>
            </a:endParaRPr>
          </a:p>
          <a:p>
            <a:pPr indent="0" lvl="0" marL="0" rtl="0" algn="l">
              <a:spcBef>
                <a:spcPts val="0"/>
              </a:spcBef>
              <a:spcAft>
                <a:spcPts val="0"/>
              </a:spcAft>
              <a:buNone/>
            </a:pPr>
            <a:r>
              <a:t/>
            </a:r>
            <a:endParaRPr sz="2200">
              <a:latin typeface="Bebas Neue"/>
              <a:ea typeface="Bebas Neue"/>
              <a:cs typeface="Bebas Neue"/>
              <a:sym typeface="Bebas Neue"/>
            </a:endParaRPr>
          </a:p>
          <a:p>
            <a:pPr indent="0" lvl="0" marL="0" rtl="0" algn="l">
              <a:spcBef>
                <a:spcPts val="0"/>
              </a:spcBef>
              <a:spcAft>
                <a:spcPts val="0"/>
              </a:spcAft>
              <a:buNone/>
            </a:pPr>
            <a:r>
              <a:t/>
            </a:r>
            <a:endParaRPr sz="2200">
              <a:latin typeface="Bebas Neue"/>
              <a:ea typeface="Bebas Neue"/>
              <a:cs typeface="Bebas Neue"/>
              <a:sym typeface="Bebas Neue"/>
            </a:endParaRPr>
          </a:p>
          <a:p>
            <a:pPr indent="0" lvl="0" marL="0" rtl="0" algn="l">
              <a:spcBef>
                <a:spcPts val="0"/>
              </a:spcBef>
              <a:spcAft>
                <a:spcPts val="0"/>
              </a:spcAft>
              <a:buNone/>
            </a:pPr>
            <a:r>
              <a:t/>
            </a:r>
            <a:endParaRPr sz="2200">
              <a:latin typeface="Bebas Neue"/>
              <a:ea typeface="Bebas Neue"/>
              <a:cs typeface="Bebas Neue"/>
              <a:sym typeface="Bebas Neue"/>
            </a:endParaRPr>
          </a:p>
          <a:p>
            <a:pPr indent="0" lvl="0" marL="0" rtl="0" algn="l">
              <a:spcBef>
                <a:spcPts val="0"/>
              </a:spcBef>
              <a:spcAft>
                <a:spcPts val="0"/>
              </a:spcAft>
              <a:buNone/>
            </a:pPr>
            <a:r>
              <a:t/>
            </a:r>
            <a:endParaRPr sz="2200">
              <a:latin typeface="Bebas Neue"/>
              <a:ea typeface="Bebas Neue"/>
              <a:cs typeface="Bebas Neue"/>
              <a:sym typeface="Bebas Neue"/>
            </a:endParaRPr>
          </a:p>
          <a:p>
            <a:pPr indent="0" lvl="0" marL="0" rtl="0" algn="l">
              <a:spcBef>
                <a:spcPts val="0"/>
              </a:spcBef>
              <a:spcAft>
                <a:spcPts val="0"/>
              </a:spcAft>
              <a:buNone/>
            </a:pPr>
            <a:r>
              <a:t/>
            </a:r>
            <a:endParaRPr sz="2200">
              <a:latin typeface="Bebas Neue"/>
              <a:ea typeface="Bebas Neue"/>
              <a:cs typeface="Bebas Neue"/>
              <a:sym typeface="Bebas Neue"/>
            </a:endParaRPr>
          </a:p>
          <a:p>
            <a:pPr indent="0" lvl="0" marL="0" rtl="0" algn="ctr">
              <a:spcBef>
                <a:spcPts val="0"/>
              </a:spcBef>
              <a:spcAft>
                <a:spcPts val="0"/>
              </a:spcAft>
              <a:buNone/>
            </a:pPr>
            <a:r>
              <a:t/>
            </a:r>
            <a:endParaRPr sz="2200">
              <a:latin typeface="Bebas Neue"/>
              <a:ea typeface="Bebas Neue"/>
              <a:cs typeface="Bebas Neue"/>
              <a:sym typeface="Bebas Neue"/>
            </a:endParaRPr>
          </a:p>
          <a:p>
            <a:pPr indent="0" lvl="0" marL="0" rtl="0" algn="ctr">
              <a:spcBef>
                <a:spcPts val="0"/>
              </a:spcBef>
              <a:spcAft>
                <a:spcPts val="0"/>
              </a:spcAft>
              <a:buNone/>
            </a:pPr>
            <a:r>
              <a:t/>
            </a:r>
            <a:endParaRPr sz="2200">
              <a:latin typeface="Bebas Neue"/>
              <a:ea typeface="Bebas Neue"/>
              <a:cs typeface="Bebas Neue"/>
              <a:sym typeface="Bebas Neue"/>
            </a:endParaRPr>
          </a:p>
          <a:p>
            <a:pPr indent="0" lvl="0" marL="0" rtl="0" algn="ctr">
              <a:spcBef>
                <a:spcPts val="0"/>
              </a:spcBef>
              <a:spcAft>
                <a:spcPts val="0"/>
              </a:spcAft>
              <a:buNone/>
            </a:pPr>
            <a:r>
              <a:rPr lang="en" sz="2200">
                <a:latin typeface="Bebas Neue"/>
                <a:ea typeface="Bebas Neue"/>
                <a:cs typeface="Bebas Neue"/>
                <a:sym typeface="Bebas Neue"/>
              </a:rPr>
              <a:t>tHIS IS OUR TEAM’S USE CASE DIAGRAM</a:t>
            </a:r>
            <a:endParaRPr sz="2200">
              <a:latin typeface="Bebas Neue"/>
              <a:ea typeface="Bebas Neue"/>
              <a:cs typeface="Bebas Neue"/>
              <a:sym typeface="Bebas Neue"/>
            </a:endParaRPr>
          </a:p>
        </p:txBody>
      </p:sp>
      <p:pic>
        <p:nvPicPr>
          <p:cNvPr id="939" name="Google Shape;939;p42"/>
          <p:cNvPicPr preferRelativeResize="0"/>
          <p:nvPr/>
        </p:nvPicPr>
        <p:blipFill>
          <a:blip r:embed="rId3">
            <a:alphaModFix/>
          </a:blip>
          <a:stretch>
            <a:fillRect/>
          </a:stretch>
        </p:blipFill>
        <p:spPr>
          <a:xfrm>
            <a:off x="1922954" y="1242425"/>
            <a:ext cx="5298099" cy="2887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43"/>
          <p:cNvSpPr txBox="1"/>
          <p:nvPr>
            <p:ph type="title"/>
          </p:nvPr>
        </p:nvSpPr>
        <p:spPr>
          <a:xfrm>
            <a:off x="720000" y="0"/>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DESIGN</a:t>
            </a:r>
            <a:endParaRPr/>
          </a:p>
        </p:txBody>
      </p:sp>
      <p:pic>
        <p:nvPicPr>
          <p:cNvPr id="945" name="Google Shape;945;p43"/>
          <p:cNvPicPr preferRelativeResize="0"/>
          <p:nvPr/>
        </p:nvPicPr>
        <p:blipFill>
          <a:blip r:embed="rId3">
            <a:alphaModFix/>
          </a:blip>
          <a:stretch>
            <a:fillRect/>
          </a:stretch>
        </p:blipFill>
        <p:spPr>
          <a:xfrm>
            <a:off x="2579675" y="552300"/>
            <a:ext cx="3984650" cy="438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pic>
        <p:nvPicPr>
          <p:cNvPr id="950" name="Google Shape;950;p44"/>
          <p:cNvPicPr preferRelativeResize="0"/>
          <p:nvPr/>
        </p:nvPicPr>
        <p:blipFill>
          <a:blip r:embed="rId3">
            <a:alphaModFix/>
          </a:blip>
          <a:stretch>
            <a:fillRect/>
          </a:stretch>
        </p:blipFill>
        <p:spPr>
          <a:xfrm>
            <a:off x="152400" y="538900"/>
            <a:ext cx="8839204" cy="40656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45"/>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IMPLEMENTATION</a:t>
            </a:r>
            <a:endParaRPr/>
          </a:p>
        </p:txBody>
      </p:sp>
      <p:pic>
        <p:nvPicPr>
          <p:cNvPr id="956" name="Google Shape;956;p45"/>
          <p:cNvPicPr preferRelativeResize="0"/>
          <p:nvPr/>
        </p:nvPicPr>
        <p:blipFill>
          <a:blip r:embed="rId3">
            <a:alphaModFix/>
          </a:blip>
          <a:stretch>
            <a:fillRect/>
          </a:stretch>
        </p:blipFill>
        <p:spPr>
          <a:xfrm>
            <a:off x="1984263" y="3082300"/>
            <a:ext cx="5175499" cy="1561825"/>
          </a:xfrm>
          <a:prstGeom prst="rect">
            <a:avLst/>
          </a:prstGeom>
          <a:noFill/>
          <a:ln>
            <a:noFill/>
          </a:ln>
        </p:spPr>
      </p:pic>
      <p:pic>
        <p:nvPicPr>
          <p:cNvPr id="957" name="Google Shape;957;p45"/>
          <p:cNvPicPr preferRelativeResize="0"/>
          <p:nvPr/>
        </p:nvPicPr>
        <p:blipFill>
          <a:blip r:embed="rId4">
            <a:alphaModFix/>
          </a:blip>
          <a:stretch>
            <a:fillRect/>
          </a:stretch>
        </p:blipFill>
        <p:spPr>
          <a:xfrm>
            <a:off x="1992625" y="1109925"/>
            <a:ext cx="5175474" cy="15668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mputer Science Proposal Infographics by Slidesgo">
  <a:themeElements>
    <a:clrScheme name="Simple Light">
      <a:dk1>
        <a:srgbClr val="000000"/>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mputer Science Proposal Infographics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