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102DD-FFB2-8A47-9C5D-27C8F80A3D5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1AA21-97C2-AD47-9135-5F638764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6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generated from the GAMs scripts (</a:t>
            </a:r>
            <a:r>
              <a:rPr lang="en-US" dirty="0" err="1"/>
              <a:t>abcd_univariate_analysis.R</a:t>
            </a:r>
            <a:r>
              <a:rPr lang="en-US" dirty="0"/>
              <a:t> and </a:t>
            </a:r>
            <a:r>
              <a:rPr lang="en-US" dirty="0" err="1"/>
              <a:t>abcd_univariate_analysis_replication.R</a:t>
            </a:r>
            <a:r>
              <a:rPr lang="en-US" dirty="0"/>
              <a:t>) and matrix created from Z FDR sig vector for each of the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1AA21-97C2-AD47-9135-5F6387647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6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E477-0FAF-FD64-5927-23ED3562C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51A14-D4C2-BE5D-688A-5D74ACAC4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9155-2E7A-DF5E-4EE1-5FE7E24B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E4EAF-C0D4-F32E-E8BD-8DCB62A4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DC90B-97F1-ACF1-6519-29B2568F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1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00C0-E782-5D14-6C2F-30A8287D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FCCDD-02D0-3787-6A31-A2E0C1DB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E9E5-FB4A-0448-FD36-81C429CB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EA7D-029C-6813-6193-05C08C9A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F7C2-C0D7-791D-4BDA-F1FCE7CC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8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CDE60-A24F-E59C-BAE0-2A92DE25C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46EED-B097-088F-7DBE-D342EDA27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AF34F-527C-4714-3BF0-8799269C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E78A6-218F-BE4A-56B1-54B69253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2E3A6-827B-19C8-8771-AFDE8CF8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70D1-7FC3-EA0C-8B62-44205253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A713-43BA-C941-353E-20C875A0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7D2D-A1E1-2A2F-365F-B9D29B7E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FD4C-73FF-910E-A3FD-C3A3FE1F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4BC2-685B-5BEB-CAB3-E479C87E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9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988B-51E4-62D3-CF8E-ECC6831C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0AF39-A3D8-CC93-1BF9-05D6B98E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9834-E1D3-CB52-35FD-D24F7D0F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AFB5-23A8-F696-DE6A-438C5986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388D-84BC-D262-529B-2041C396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5FB8-68A3-6852-5E1D-08FEF4C4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AD6C-19F2-D017-8814-55CAAEBC2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B6729-6877-0020-2BBF-21F9071EF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0FAE8-04A0-47DD-F984-FC2DB136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19457-AB9D-8972-37FF-2C151249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D0A8B-49A4-3E6F-15CB-09AF1BD6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588D-7D28-4F6E-2B5C-014C5DF6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60833-B27B-1D6C-70FD-4A6FA739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D348C-E0C8-1333-4365-ACE8738D5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4318F-79A5-232D-6D2C-AF704FE95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BD150-0F2C-3387-6998-73EFD7696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AF1B1-5A57-D595-4E18-A1435DAB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2F459-4D24-9777-67B5-D3019B4D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4A206-4869-A5C6-5D67-981B7EDC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3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7777-82E6-311B-4432-FDDB562B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E8F0D-EBC2-2E60-F672-DAE30D1B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73151-DABF-4D42-0BD7-80136087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96458-E04B-7331-8938-84937F79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9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223FC-4418-A6A9-AFAF-714925A6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A8F9C-A2BF-A4AC-705A-8A6BC02B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7851F-2B99-956C-D4B0-5EC69021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5354-BCEE-3698-31EF-B15FA40E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B89E-135E-601E-AE02-E4555AD4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FAD3F-F089-CA11-1821-A01B7350E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2FBD-A8BB-086E-D781-8895832A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259D5-A264-7669-3A35-C87B86DF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5CE66-7E24-79FD-D661-6D16B45D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3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F04E-B6D4-21D3-5252-EA9FDA5B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FFD8A-4D30-0693-85B2-341B0BD3A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C0408-09F2-98D5-CC4F-72132480A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AE17D-68B7-12E2-8242-5E536D69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17973-4D64-930C-054E-3708CB99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4D92A-D2AD-B09E-648E-6BEDDA76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1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DCB1B-F761-294D-7EB0-8DC79E44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2DED3-732E-7A98-567C-3E6FEA78F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ECB9E-291C-DAF1-2B77-C0CEBFA69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8B8CD-2E35-3C4D-8188-9947A9A86DD3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D9DA6-F0F6-5746-146F-DF7A5E965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6A43C-59FF-4162-C60F-EE1261A26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F7179-ABD5-0C48-AD73-1F126E86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DAF7-323C-3B1F-9D8C-DACA57D4D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ABCD PFN Sex Differences Replication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BA2A7-45BA-DAB2-287E-4C53E0AD3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7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574A-C228-381D-B194-5CDD658A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analysis: GAMs Z-scores </a:t>
            </a:r>
            <a:r>
              <a:rPr lang="en-US" dirty="0" err="1"/>
              <a:t>barplots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8ACC4-61E4-0306-AF46-2A971B4A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18" y="1911644"/>
            <a:ext cx="5287065" cy="4400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F4B948-AF01-9D28-6591-109401D91DFE}"/>
              </a:ext>
            </a:extLst>
          </p:cNvPr>
          <p:cNvSpPr txBox="1"/>
          <p:nvPr/>
        </p:nvSpPr>
        <p:spPr>
          <a:xfrm>
            <a:off x="2272561" y="1431834"/>
            <a:ext cx="15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Discovery 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EF73D5-63FC-8C6B-4F2D-C8DBB51DF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383" y="1911644"/>
            <a:ext cx="5287064" cy="4400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29E544-1984-DA2E-D844-85B51D68479A}"/>
              </a:ext>
            </a:extLst>
          </p:cNvPr>
          <p:cNvSpPr txBox="1"/>
          <p:nvPr/>
        </p:nvSpPr>
        <p:spPr>
          <a:xfrm>
            <a:off x="8381263" y="1431834"/>
            <a:ext cx="168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Replication Set</a:t>
            </a:r>
          </a:p>
        </p:txBody>
      </p:sp>
    </p:spTree>
    <p:extLst>
      <p:ext uri="{BB962C8B-B14F-4D97-AF65-F5344CB8AC3E}">
        <p14:creationId xmlns:p14="http://schemas.microsoft.com/office/powerpoint/2010/main" val="275766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4C4-2577-4100-4E2F-6654C454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analysis: Individual network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1170-4270-1EED-B117-8C6E0C10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 be found under results folder -&gt; univariate analysis in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 err="1"/>
              <a:t>Discovery_univariate_sex_siblings_removed</a:t>
            </a:r>
            <a:r>
              <a:rPr lang="en-US" dirty="0"/>
              <a:t>: Contains each individual network GAMs results matrix in .mat format and .csv format</a:t>
            </a:r>
          </a:p>
          <a:p>
            <a:r>
              <a:rPr lang="en-US" dirty="0" err="1"/>
              <a:t>replication_univariate_sex_siblings_removed</a:t>
            </a:r>
            <a:r>
              <a:rPr lang="en-US" dirty="0"/>
              <a:t>: Contains each individual network GAMs results matrix in .mat format and .csv format</a:t>
            </a:r>
          </a:p>
          <a:p>
            <a:r>
              <a:rPr lang="en-US" dirty="0"/>
              <a:t>Discovery_visualizations_2: Contains all of the .</a:t>
            </a:r>
            <a:r>
              <a:rPr lang="en-US" dirty="0" err="1"/>
              <a:t>dscalar.nii</a:t>
            </a:r>
            <a:r>
              <a:rPr lang="en-US" dirty="0"/>
              <a:t> files for each of the networks and a .</a:t>
            </a:r>
            <a:r>
              <a:rPr lang="en-US" dirty="0" err="1"/>
              <a:t>png</a:t>
            </a:r>
            <a:r>
              <a:rPr lang="en-US" dirty="0"/>
              <a:t> of the visualization</a:t>
            </a:r>
          </a:p>
          <a:p>
            <a:r>
              <a:rPr lang="en-US" dirty="0"/>
              <a:t>replication_visualizations_2: Contains all of the .</a:t>
            </a:r>
            <a:r>
              <a:rPr lang="en-US" dirty="0" err="1"/>
              <a:t>dscalar.nii</a:t>
            </a:r>
            <a:r>
              <a:rPr lang="en-US" dirty="0"/>
              <a:t> files for each of the networks and a .</a:t>
            </a:r>
            <a:r>
              <a:rPr lang="en-US" dirty="0" err="1"/>
              <a:t>png</a:t>
            </a:r>
            <a:r>
              <a:rPr lang="en-US" dirty="0"/>
              <a:t> of the visualization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D4BE-C98D-3D51-1858-2ECADD07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analysis: non </a:t>
            </a:r>
            <a:r>
              <a:rPr lang="en-US" dirty="0" err="1"/>
              <a:t>haufe</a:t>
            </a:r>
            <a:r>
              <a:rPr lang="en-US" dirty="0"/>
              <a:t> transformed weights </a:t>
            </a:r>
            <a:r>
              <a:rPr lang="en-US" dirty="0" err="1"/>
              <a:t>barplots</a:t>
            </a:r>
            <a:r>
              <a:rPr lang="en-US" dirty="0"/>
              <a:t> one iteration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3AFDF-B765-E5A6-4194-D1C64AC8EC75}"/>
              </a:ext>
            </a:extLst>
          </p:cNvPr>
          <p:cNvSpPr txBox="1"/>
          <p:nvPr/>
        </p:nvSpPr>
        <p:spPr>
          <a:xfrm>
            <a:off x="7938053" y="1506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Replication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3373F9-48CC-4923-1E41-A59E46AA9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510" y="1875354"/>
            <a:ext cx="5747578" cy="4783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4AEEC2-3FDB-0BE7-3A3E-2C703B12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87" y="1984250"/>
            <a:ext cx="5417274" cy="4508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648C4A-9CCA-D65B-C4D0-69DAFBF49EB4}"/>
              </a:ext>
            </a:extLst>
          </p:cNvPr>
          <p:cNvSpPr txBox="1"/>
          <p:nvPr/>
        </p:nvSpPr>
        <p:spPr>
          <a:xfrm>
            <a:off x="2504661" y="1615172"/>
            <a:ext cx="152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Discovery set</a:t>
            </a:r>
          </a:p>
        </p:txBody>
      </p:sp>
    </p:spTree>
    <p:extLst>
      <p:ext uri="{BB962C8B-B14F-4D97-AF65-F5344CB8AC3E}">
        <p14:creationId xmlns:p14="http://schemas.microsoft.com/office/powerpoint/2010/main" val="47543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192</Words>
  <Application>Microsoft Macintosh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ABCD PFN Sex Differences Replication Project</vt:lpstr>
      <vt:lpstr>Univariate analysis: GAMs Z-scores barplots</vt:lpstr>
      <vt:lpstr>Univariate analysis: Individual network visualizations</vt:lpstr>
      <vt:lpstr>Multivariate analysis: non haufe transformed weights barplots one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ABCD PFN Sex Differences Replication Project</dc:title>
  <dc:creator>Francisco, Ashley</dc:creator>
  <cp:lastModifiedBy>Francisco, Ashley</cp:lastModifiedBy>
  <cp:revision>5</cp:revision>
  <dcterms:created xsi:type="dcterms:W3CDTF">2024-04-22T15:51:39Z</dcterms:created>
  <dcterms:modified xsi:type="dcterms:W3CDTF">2024-04-22T16:33:09Z</dcterms:modified>
</cp:coreProperties>
</file>