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82079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2DD-FFB2-8A47-9C5D-27C8F80A3D56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AA21-97C2-AD47-9135-5F638764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generated from the GAMs scripts (</a:t>
            </a:r>
            <a:r>
              <a:rPr lang="en-US" dirty="0" err="1"/>
              <a:t>abcd_univariate_analysis.R</a:t>
            </a:r>
            <a:r>
              <a:rPr lang="en-US" dirty="0"/>
              <a:t> and </a:t>
            </a:r>
            <a:r>
              <a:rPr lang="en-US" dirty="0" err="1"/>
              <a:t>abcd_univariate_analysis_replication.R</a:t>
            </a:r>
            <a:r>
              <a:rPr lang="en-US" dirty="0"/>
              <a:t>) and matrix created from Z FDR sig vector for each of the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1AA21-97C2-AD47-9135-5F6387647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1AA21-97C2-AD47-9135-5F6387647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discovery_avg_accuracy,replication_avg_accuracy</a:t>
            </a:r>
            <a:endParaRPr lang="en-US" dirty="0"/>
          </a:p>
          <a:p>
            <a:r>
              <a:rPr lang="en-US" dirty="0"/>
              <a:t>0,0.9224506172839506,0.9190487366556538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1AA21-97C2-AD47-9135-5F6387647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E477-0FAF-FD64-5927-23ED3562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51A14-D4C2-BE5D-688A-5D74ACAC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9155-2E7A-DF5E-4EE1-5FE7E24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E4EAF-C0D4-F32E-E8BD-8DCB62A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C90B-97F1-ACF1-6519-29B2568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00C0-E782-5D14-6C2F-30A8287D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CCDD-02D0-3787-6A31-A2E0C1DB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E9E5-FB4A-0448-FD36-81C429C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EA7D-029C-6813-6193-05C08C9A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F7C2-C0D7-791D-4BDA-F1FCE7C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CDE60-A24F-E59C-BAE0-2A92DE25C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6EED-B097-088F-7DBE-D342EDA2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F34F-527C-4714-3BF0-8799269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78A6-218F-BE4A-56B1-54B69253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E3A6-827B-19C8-8771-AFDE8CF8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70D1-7FC3-EA0C-8B62-44205253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A713-43BA-C941-353E-20C875A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7D2D-A1E1-2A2F-365F-B9D29B7E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FD4C-73FF-910E-A3FD-C3A3FE1F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4BC2-685B-5BEB-CAB3-E479C87E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88B-51E4-62D3-CF8E-ECC6831C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AF39-A3D8-CC93-1BF9-05D6B98E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9834-E1D3-CB52-35FD-D24F7D0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AFB5-23A8-F696-DE6A-438C598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388D-84BC-D262-529B-2041C396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5FB8-68A3-6852-5E1D-08FEF4C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D6C-19F2-D017-8814-55CAAEBC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729-6877-0020-2BBF-21F9071E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0FAE8-04A0-47DD-F984-FC2DB136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19457-AB9D-8972-37FF-2C151249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0A8B-49A4-3E6F-15CB-09AF1BD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88D-7D28-4F6E-2B5C-014C5DF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0833-B27B-1D6C-70FD-4A6FA739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348C-E0C8-1333-4365-ACE8738D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318F-79A5-232D-6D2C-AF704FE9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D150-0F2C-3387-6998-73EFD7696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AF1B1-5A57-D595-4E18-A1435DA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2F459-4D24-9777-67B5-D3019B4D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4A206-4869-A5C6-5D67-981B7EDC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7777-82E6-311B-4432-FDDB562B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E8F0D-EBC2-2E60-F672-DAE30D1B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73151-DABF-4D42-0BD7-80136087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6458-E04B-7331-8938-84937F7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223FC-4418-A6A9-AFAF-714925A6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A8F9C-A2BF-A4AC-705A-8A6BC02B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7851F-2B99-956C-D4B0-5EC6902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354-BCEE-3698-31EF-B15FA40E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B89E-135E-601E-AE02-E4555AD4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AD3F-F089-CA11-1821-A01B7350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2FBD-A8BB-086E-D781-8895832A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59D5-A264-7669-3A35-C87B86DF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CE66-7E24-79FD-D661-6D16B45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04E-B6D4-21D3-5252-EA9FDA5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FFD8A-4D30-0693-85B2-341B0BD3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0408-09F2-98D5-CC4F-72132480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E17D-68B7-12E2-8242-5E536D6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7973-4D64-930C-054E-3708CB99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D92A-D2AD-B09E-648E-6BEDDA76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DCB1B-F761-294D-7EB0-8DC79E44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DED3-732E-7A98-567C-3E6FEA78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CB9E-291C-DAF1-2B77-C0CEBFA6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8B8CD-2E35-3C4D-8188-9947A9A86DD3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9DA6-F0F6-5746-146F-DF7A5E965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A43C-59FF-4162-C60F-EE1261A26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DAF7-323C-3B1F-9D8C-DACA57D4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ABCD PFN Sex Differences Replication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A2A7-45BA-DAB2-287E-4C53E0AD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574A-C228-381D-B194-5CDD658A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GAMs Z-scores </a:t>
            </a:r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8ACC4-61E4-0306-AF46-2A971B4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8" y="1911644"/>
            <a:ext cx="5287065" cy="4400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4B948-AF01-9D28-6591-109401D91DFE}"/>
              </a:ext>
            </a:extLst>
          </p:cNvPr>
          <p:cNvSpPr txBox="1"/>
          <p:nvPr/>
        </p:nvSpPr>
        <p:spPr>
          <a:xfrm>
            <a:off x="2272561" y="1431834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F73D5-63FC-8C6B-4F2D-C8DBB51D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3" y="1911644"/>
            <a:ext cx="5287064" cy="4400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9E544-1984-DA2E-D844-85B51D68479A}"/>
              </a:ext>
            </a:extLst>
          </p:cNvPr>
          <p:cNvSpPr txBox="1"/>
          <p:nvPr/>
        </p:nvSpPr>
        <p:spPr>
          <a:xfrm>
            <a:off x="8381263" y="1431834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 Set</a:t>
            </a:r>
          </a:p>
        </p:txBody>
      </p:sp>
    </p:spTree>
    <p:extLst>
      <p:ext uri="{BB962C8B-B14F-4D97-AF65-F5344CB8AC3E}">
        <p14:creationId xmlns:p14="http://schemas.microsoft.com/office/powerpoint/2010/main" val="2757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4C4-2577-4100-4E2F-6654C45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Individual network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1170-4270-1EED-B117-8C6E0C10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be found under results folder -&gt; univariate analysis in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 err="1"/>
              <a:t>Discovery_univariate_sex_siblings_removed</a:t>
            </a:r>
            <a:r>
              <a:rPr lang="en-US" dirty="0"/>
              <a:t>: Contains each individual network GAMs results matrix in .mat format and .csv format</a:t>
            </a:r>
          </a:p>
          <a:p>
            <a:r>
              <a:rPr lang="en-US" dirty="0" err="1"/>
              <a:t>replication_univariate_sex_siblings_removed</a:t>
            </a:r>
            <a:r>
              <a:rPr lang="en-US" dirty="0"/>
              <a:t>: Contains each individual network GAMs results matrix in .mat format and .csv format</a:t>
            </a:r>
          </a:p>
          <a:p>
            <a:r>
              <a:rPr lang="en-US" dirty="0"/>
              <a:t>Discovery_visualizations_2: Contains all of the .</a:t>
            </a:r>
            <a:r>
              <a:rPr lang="en-US" dirty="0" err="1"/>
              <a:t>dscalar.nii</a:t>
            </a:r>
            <a:r>
              <a:rPr lang="en-US" dirty="0"/>
              <a:t> files for each of the networks and a .</a:t>
            </a:r>
            <a:r>
              <a:rPr lang="en-US" dirty="0" err="1"/>
              <a:t>png</a:t>
            </a:r>
            <a:r>
              <a:rPr lang="en-US" dirty="0"/>
              <a:t> of the visualization</a:t>
            </a:r>
          </a:p>
          <a:p>
            <a:r>
              <a:rPr lang="en-US" dirty="0"/>
              <a:t>replication_visualizations_2: Contains all of the .</a:t>
            </a:r>
            <a:r>
              <a:rPr lang="en-US" dirty="0" err="1"/>
              <a:t>dscalar.nii</a:t>
            </a:r>
            <a:r>
              <a:rPr lang="en-US" dirty="0"/>
              <a:t> files for each of the networks and a .</a:t>
            </a:r>
            <a:r>
              <a:rPr lang="en-US" dirty="0" err="1"/>
              <a:t>png</a:t>
            </a:r>
            <a:r>
              <a:rPr lang="en-US" dirty="0"/>
              <a:t> of the 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D4BE-C98D-3D51-1858-2ECADD07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analysis: </a:t>
            </a:r>
            <a:r>
              <a:rPr lang="en-US" dirty="0" err="1"/>
              <a:t>haufe</a:t>
            </a:r>
            <a:r>
              <a:rPr lang="en-US" dirty="0"/>
              <a:t> transformed weights </a:t>
            </a:r>
            <a:r>
              <a:rPr lang="en-US" dirty="0" err="1"/>
              <a:t>barplots</a:t>
            </a:r>
            <a:r>
              <a:rPr lang="en-US" dirty="0"/>
              <a:t> 100 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3AFDF-B765-E5A6-4194-D1C64AC8EC75}"/>
              </a:ext>
            </a:extLst>
          </p:cNvPr>
          <p:cNvSpPr txBox="1"/>
          <p:nvPr/>
        </p:nvSpPr>
        <p:spPr>
          <a:xfrm>
            <a:off x="7938053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Replication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48C4A-9CCA-D65B-C4D0-69DAFBF49EB4}"/>
              </a:ext>
            </a:extLst>
          </p:cNvPr>
          <p:cNvSpPr txBox="1"/>
          <p:nvPr/>
        </p:nvSpPr>
        <p:spPr>
          <a:xfrm>
            <a:off x="2504661" y="1615172"/>
            <a:ext cx="15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A80E1-2C88-BFD5-0B95-E8FEE494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0" y="1984504"/>
            <a:ext cx="5718120" cy="4759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FE4079-4E85-EF4F-7F74-7403E03B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130" y="1875354"/>
            <a:ext cx="6000374" cy="49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3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DBFE-F24E-D710-5ED7-DD9C98E5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run accuracy 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A5024-32A6-8FD5-9F2D-2C3F8532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88" y="1877337"/>
            <a:ext cx="5168012" cy="4837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8C9D8-0848-F0C5-1C07-E5516744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1930835"/>
            <a:ext cx="5053712" cy="47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9A48-B0D1-E25C-D22B-25A6A187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237"/>
            <a:ext cx="10515600" cy="1325563"/>
          </a:xfrm>
        </p:spPr>
        <p:txBody>
          <a:bodyPr/>
          <a:lstStyle/>
          <a:p>
            <a:r>
              <a:rPr lang="en-US" dirty="0"/>
              <a:t>Absolute sum of weights brain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500C9-5ADB-AEA7-A2A0-9CE4915625BA}"/>
              </a:ext>
            </a:extLst>
          </p:cNvPr>
          <p:cNvSpPr txBox="1"/>
          <p:nvPr/>
        </p:nvSpPr>
        <p:spPr>
          <a:xfrm>
            <a:off x="10186988" y="1928813"/>
            <a:ext cx="15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0F82B-6CD6-F2AD-EA65-1E2F8A1E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40548"/>
            <a:ext cx="7419975" cy="2888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EFEF1-51FB-22C4-7A7B-D31974DD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929391"/>
            <a:ext cx="7419975" cy="2785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1EC7E-23A5-B31B-0FDE-26030764DFE5}"/>
              </a:ext>
            </a:extLst>
          </p:cNvPr>
          <p:cNvSpPr txBox="1"/>
          <p:nvPr/>
        </p:nvSpPr>
        <p:spPr>
          <a:xfrm>
            <a:off x="10158413" y="5157788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 set</a:t>
            </a:r>
          </a:p>
        </p:txBody>
      </p:sp>
    </p:spTree>
    <p:extLst>
      <p:ext uri="{BB962C8B-B14F-4D97-AF65-F5344CB8AC3E}">
        <p14:creationId xmlns:p14="http://schemas.microsoft.com/office/powerpoint/2010/main" val="267463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44745</TotalTime>
  <Words>220</Words>
  <Application>Microsoft Macintosh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ABCD PFN Sex Differences Replication Project</vt:lpstr>
      <vt:lpstr>Univariate analysis: GAMs Z-scores barplots</vt:lpstr>
      <vt:lpstr>Univariate analysis: Individual network visualizations</vt:lpstr>
      <vt:lpstr>Multivariate analysis: haufe transformed weights barplots 100 iterations</vt:lpstr>
      <vt:lpstr>1000 run accuracy histograms</vt:lpstr>
      <vt:lpstr>Absolute sum of weights brain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 PFN Sex Differences Replication Project</dc:title>
  <dc:creator>Francisco, Ashley</dc:creator>
  <cp:lastModifiedBy>Francisco, Ashley</cp:lastModifiedBy>
  <cp:revision>8</cp:revision>
  <dcterms:created xsi:type="dcterms:W3CDTF">2024-04-22T15:51:39Z</dcterms:created>
  <dcterms:modified xsi:type="dcterms:W3CDTF">2024-06-04T12:32:48Z</dcterms:modified>
</cp:coreProperties>
</file>