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27"/>
    <p:restoredTop sz="94665"/>
  </p:normalViewPr>
  <p:slideViewPr>
    <p:cSldViewPr snapToGrid="0">
      <p:cViewPr varScale="1">
        <p:scale>
          <a:sx n="96" d="100"/>
          <a:sy n="96" d="100"/>
        </p:scale>
        <p:origin x="200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9102DD-FFB2-8A47-9C5D-27C8F80A3D56}" type="datetimeFigureOut">
              <a:rPr lang="en-US" smtClean="0"/>
              <a:t>4/22/24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51AA21-97C2-AD47-9135-5F6387647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5611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Results generated from the GAMs scripts (</a:t>
            </a:r>
            <a:r>
              <a:rPr lang="en-US" dirty="0" err="1"/>
              <a:t>abcd_univariate_analysis.R</a:t>
            </a:r>
            <a:r>
              <a:rPr lang="en-US" dirty="0"/>
              <a:t> and </a:t>
            </a:r>
            <a:r>
              <a:rPr lang="en-US" dirty="0" err="1"/>
              <a:t>abcd_univariate_analysis_replication.R</a:t>
            </a:r>
            <a:r>
              <a:rPr lang="en-US" dirty="0"/>
              <a:t>) and matrix created from Z FDR sig vector for each of the networks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51AA21-97C2-AD47-9135-5F638764796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7686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51AA21-97C2-AD47-9135-5F638764796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080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8E477-0FAF-FD64-5927-23ED3562CA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A51A14-D4C2-BE5D-688A-5D74ACAC4A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D19155-2E7A-DF5E-4EE1-5FE7E24BE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8B8CD-2E35-3C4D-8188-9947A9A86DD3}" type="datetimeFigureOut">
              <a:rPr lang="en-US" smtClean="0"/>
              <a:t>4/22/24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FE4EAF-C0D4-F32E-E8BD-8DCB62A4C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4DC90B-97F1-ACF1-6519-29B2568F8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F7179-ABD5-0C48-AD73-1F126E864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414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D00C0-E782-5D14-6C2F-30A8287D6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BFCCDD-02D0-3787-6A31-A2E0C1DBD3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05E9E5-FB4A-0448-FD36-81C429CBC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8B8CD-2E35-3C4D-8188-9947A9A86DD3}" type="datetimeFigureOut">
              <a:rPr lang="en-US" smtClean="0"/>
              <a:t>4/22/24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F8EA7D-029C-6813-6193-05C08C9A4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9EF7C2-C0D7-791D-4BDA-F1FCE7CC1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F7179-ABD5-0C48-AD73-1F126E864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580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ECDE60-A24F-E59C-BAE0-2A92DE25CB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E46EED-B097-088F-7DBE-D342EDA276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BAF34F-527C-4714-3BF0-8799269C8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8B8CD-2E35-3C4D-8188-9947A9A86DD3}" type="datetimeFigureOut">
              <a:rPr lang="en-US" smtClean="0"/>
              <a:t>4/22/24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E78A6-218F-BE4A-56B1-54B692533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B2E3A6-827B-19C8-8771-AFDE8CF82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F7179-ABD5-0C48-AD73-1F126E864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802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370D1-7FC3-EA0C-8B62-442052532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51A713-43BA-C941-353E-20C875A0F3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0D7D2D-A1E1-2A2F-365F-B9D29B7E1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8B8CD-2E35-3C4D-8188-9947A9A86DD3}" type="datetimeFigureOut">
              <a:rPr lang="en-US" smtClean="0"/>
              <a:t>4/22/24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0AFD4C-73FF-910E-A3FD-C3A3FE1FC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C24BC2-685B-5BEB-CAB3-E479C87E5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F7179-ABD5-0C48-AD73-1F126E864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495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2988B-51E4-62D3-CF8E-ECC6831C9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F0AF39-A3D8-CC93-1BF9-05D6B98EA9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E69834-E1D3-CB52-35FD-D24F7D0FC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8B8CD-2E35-3C4D-8188-9947A9A86DD3}" type="datetimeFigureOut">
              <a:rPr lang="en-US" smtClean="0"/>
              <a:t>4/22/24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67AFB5-23A8-F696-DE6A-438C59867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01388D-84BC-D262-529B-2041C3969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F7179-ABD5-0C48-AD73-1F126E864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060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95FB8-68A3-6852-5E1D-08FEF4C42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ECAD6C-19F2-D017-8814-55CAAEBC26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4B6729-6877-0020-2BBF-21F9071EFF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C0FAE8-04A0-47DD-F984-FC2DB1369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8B8CD-2E35-3C4D-8188-9947A9A86DD3}" type="datetimeFigureOut">
              <a:rPr lang="en-US" smtClean="0"/>
              <a:t>4/22/24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219457-AB9D-8972-37FF-2C1512490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8D0A8B-49A4-3E6F-15CB-09AF1BD6A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F7179-ABD5-0C48-AD73-1F126E864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79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5588D-7D28-4F6E-2B5C-014C5DF6C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560833-B27B-1D6C-70FD-4A6FA739DC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AD348C-E0C8-1333-4365-ACE8738D53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44318F-79A5-232D-6D2C-AF704FE95A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7BD150-0F2C-3387-6998-73EFD76960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6AF1B1-5A57-D595-4E18-A1435DAB8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8B8CD-2E35-3C4D-8188-9947A9A86DD3}" type="datetimeFigureOut">
              <a:rPr lang="en-US" smtClean="0"/>
              <a:t>4/22/24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42F459-4D24-9777-67B5-D3019B4D2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74A206-4869-A5C6-5D67-981B7EDC5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F7179-ABD5-0C48-AD73-1F126E864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035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57777-82E6-311B-4432-FDDB562B4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BE8F0D-EBC2-2E60-F672-DAE30D1BC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8B8CD-2E35-3C4D-8188-9947A9A86DD3}" type="datetimeFigureOut">
              <a:rPr lang="en-US" smtClean="0"/>
              <a:t>4/22/24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773151-DABF-4D42-0BD7-801360876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196458-E04B-7331-8938-84937F79D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F7179-ABD5-0C48-AD73-1F126E864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292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B223FC-4418-A6A9-AFAF-714925A64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8B8CD-2E35-3C4D-8188-9947A9A86DD3}" type="datetimeFigureOut">
              <a:rPr lang="en-US" smtClean="0"/>
              <a:t>4/22/24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DA8F9C-A2BF-A4AC-705A-8A6BC02BA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C7851F-2B99-956C-D4B0-5EC69021E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F7179-ABD5-0C48-AD73-1F126E864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8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45354-BCEE-3698-31EF-B15FA40EB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6AB89E-135E-601E-AE02-E4555AD41B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0FAD3F-F089-CA11-1821-A01B7350EE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CE2FBD-A8BB-086E-D781-8895832A3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8B8CD-2E35-3C4D-8188-9947A9A86DD3}" type="datetimeFigureOut">
              <a:rPr lang="en-US" smtClean="0"/>
              <a:t>4/22/24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6259D5-A264-7669-3A35-C87B86DF4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F5CE66-7E24-79FD-D661-6D16B45D1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F7179-ABD5-0C48-AD73-1F126E864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938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9F04E-B6D4-21D3-5252-EA9FDA5BE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1FFD8A-4D30-0693-85B2-341B0BD3A0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CC0408-09F2-98D5-CC4F-72132480AA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6AE17D-68B7-12E2-8242-5E536D699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8B8CD-2E35-3C4D-8188-9947A9A86DD3}" type="datetimeFigureOut">
              <a:rPr lang="en-US" smtClean="0"/>
              <a:t>4/22/24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A17973-4D64-930C-054E-3708CB994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B4D92A-D2AD-B09E-648E-6BEDDA762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F7179-ABD5-0C48-AD73-1F126E864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113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EDCB1B-F761-294D-7EB0-8DC79E44D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E2DED3-732E-7A98-567C-3E6FEA78F3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FECB9E-291C-DAF1-2B77-C0CEBFA69F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3A8B8CD-2E35-3C4D-8188-9947A9A86DD3}" type="datetimeFigureOut">
              <a:rPr lang="en-US" smtClean="0"/>
              <a:t>4/22/24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1D9DA6-F0F6-5746-146F-DF7A5E965B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96A43C-59FF-4162-C60F-EE1261A264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0AF7179-ABD5-0C48-AD73-1F126E864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23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CDAF7-323C-3B1F-9D8C-DACA57D4D3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ABCD PFN Sex Differences Replication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EBA2A7-45BA-DAB2-287E-4C53E0AD35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970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7574A-C228-381D-B194-5CDD658A8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Univariate analysis: GAMs Z-scores </a:t>
            </a:r>
            <a:r>
              <a:rPr lang="en-US" dirty="0" err="1"/>
              <a:t>barplots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28ACC4-61E4-0306-AF46-2A971B4A4F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118" y="1911644"/>
            <a:ext cx="5287065" cy="440025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AF4B948-AF01-9D28-6591-109401D91DFE}"/>
              </a:ext>
            </a:extLst>
          </p:cNvPr>
          <p:cNvSpPr txBox="1"/>
          <p:nvPr/>
        </p:nvSpPr>
        <p:spPr>
          <a:xfrm>
            <a:off x="2272561" y="1431834"/>
            <a:ext cx="1538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Discovery Set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EEF73D5-63FC-8C6B-4F2D-C8DBB51DF2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9383" y="1911644"/>
            <a:ext cx="5287064" cy="440025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629E544-1984-DA2E-D844-85B51D68479A}"/>
              </a:ext>
            </a:extLst>
          </p:cNvPr>
          <p:cNvSpPr txBox="1"/>
          <p:nvPr/>
        </p:nvSpPr>
        <p:spPr>
          <a:xfrm>
            <a:off x="8381263" y="1431834"/>
            <a:ext cx="168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Replication Set</a:t>
            </a:r>
          </a:p>
        </p:txBody>
      </p:sp>
    </p:spTree>
    <p:extLst>
      <p:ext uri="{BB962C8B-B14F-4D97-AF65-F5344CB8AC3E}">
        <p14:creationId xmlns:p14="http://schemas.microsoft.com/office/powerpoint/2010/main" val="2757667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C54C4-2577-4100-4E2F-6654C4545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Univariate analysis: Individual network visualizations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BF1170-4270-1EED-B117-8C6E0C10BC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Can be found under results folder -&gt; univariate analysis in </a:t>
            </a:r>
            <a:r>
              <a:rPr lang="en-US" dirty="0" err="1"/>
              <a:t>github</a:t>
            </a:r>
            <a:r>
              <a:rPr lang="en-US" dirty="0"/>
              <a:t> repository</a:t>
            </a:r>
          </a:p>
          <a:p>
            <a:r>
              <a:rPr lang="en-US" dirty="0" err="1"/>
              <a:t>Discovery_univariate_sex_siblings_removed</a:t>
            </a:r>
            <a:r>
              <a:rPr lang="en-US" dirty="0"/>
              <a:t>: Contains each individual network GAMs results matrix in .mat format and .csv format</a:t>
            </a:r>
          </a:p>
          <a:p>
            <a:r>
              <a:rPr lang="en-US" dirty="0" err="1"/>
              <a:t>replication_univariate_sex_siblings_removed</a:t>
            </a:r>
            <a:r>
              <a:rPr lang="en-US" dirty="0"/>
              <a:t>: Contains each individual network GAMs results matrix in .mat format and .csv format</a:t>
            </a:r>
          </a:p>
          <a:p>
            <a:r>
              <a:rPr lang="en-US" dirty="0"/>
              <a:t>Discovery_visualizations_2: Contains all of the .</a:t>
            </a:r>
            <a:r>
              <a:rPr lang="en-US" dirty="0" err="1"/>
              <a:t>dscalar.nii</a:t>
            </a:r>
            <a:r>
              <a:rPr lang="en-US" dirty="0"/>
              <a:t> files for each of the networks and a .</a:t>
            </a:r>
            <a:r>
              <a:rPr lang="en-US" dirty="0" err="1"/>
              <a:t>png</a:t>
            </a:r>
            <a:r>
              <a:rPr lang="en-US" dirty="0"/>
              <a:t> of the visualization</a:t>
            </a:r>
          </a:p>
          <a:p>
            <a:r>
              <a:rPr lang="en-US" dirty="0"/>
              <a:t>replication_visualizations_2: Contains all of the .</a:t>
            </a:r>
            <a:r>
              <a:rPr lang="en-US" dirty="0" err="1"/>
              <a:t>dscalar.nii</a:t>
            </a:r>
            <a:r>
              <a:rPr lang="en-US" dirty="0"/>
              <a:t> files for each of the networks and a .</a:t>
            </a:r>
            <a:r>
              <a:rPr lang="en-US" dirty="0" err="1"/>
              <a:t>png</a:t>
            </a:r>
            <a:r>
              <a:rPr lang="en-US" dirty="0"/>
              <a:t> of the visualization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20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0D4BE-C98D-3D51-1858-2ECADD078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Multivariate analysis: non </a:t>
            </a:r>
            <a:r>
              <a:rPr lang="en-US" dirty="0" err="1"/>
              <a:t>haufe</a:t>
            </a:r>
            <a:r>
              <a:rPr lang="en-US" dirty="0"/>
              <a:t> transformed weights </a:t>
            </a:r>
            <a:r>
              <a:rPr lang="en-US" dirty="0" err="1"/>
              <a:t>barplots</a:t>
            </a:r>
            <a:r>
              <a:rPr lang="en-US" dirty="0"/>
              <a:t> one iteration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73AFDF-B765-E5A6-4194-D1C64AC8EC75}"/>
              </a:ext>
            </a:extLst>
          </p:cNvPr>
          <p:cNvSpPr txBox="1"/>
          <p:nvPr/>
        </p:nvSpPr>
        <p:spPr>
          <a:xfrm>
            <a:off x="7938053" y="150602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Replication set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D3373F9-48CC-4923-1E41-A59E46AA98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1510" y="1875354"/>
            <a:ext cx="5747578" cy="478352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14AEEC2-3FDB-0BE7-3A3E-2C703B122C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587" y="1984250"/>
            <a:ext cx="5417274" cy="45086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D648C4A-9CCA-D65B-C4D0-69DAFBF49EB4}"/>
              </a:ext>
            </a:extLst>
          </p:cNvPr>
          <p:cNvSpPr txBox="1"/>
          <p:nvPr/>
        </p:nvSpPr>
        <p:spPr>
          <a:xfrm>
            <a:off x="2504661" y="1615172"/>
            <a:ext cx="1520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Discovery set</a:t>
            </a:r>
          </a:p>
        </p:txBody>
      </p:sp>
    </p:spTree>
    <p:extLst>
      <p:ext uri="{BB962C8B-B14F-4D97-AF65-F5344CB8AC3E}">
        <p14:creationId xmlns:p14="http://schemas.microsoft.com/office/powerpoint/2010/main" val="4754393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44737</TotalTime>
  <Words>193</Words>
  <Application>Microsoft Macintosh PowerPoint</Application>
  <PresentationFormat>Widescreen</PresentationFormat>
  <Paragraphs>16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ABCD PFN Sex Differences Replication Project</vt:lpstr>
      <vt:lpstr>Univariate analysis: GAMs Z-scores barplots</vt:lpstr>
      <vt:lpstr>Univariate analysis: Individual network visualizations</vt:lpstr>
      <vt:lpstr>Multivariate analysis: non haufe transformed weights barplots one iteration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ABCD PFN Sex Differences Replication Project</dc:title>
  <dc:creator>Francisco, Ashley</dc:creator>
  <cp:lastModifiedBy>Francisco, Ashley</cp:lastModifiedBy>
  <cp:revision>6</cp:revision>
  <dcterms:created xsi:type="dcterms:W3CDTF">2024-04-22T15:51:39Z</dcterms:created>
  <dcterms:modified xsi:type="dcterms:W3CDTF">2024-05-23T17:29:34Z</dcterms:modified>
</cp:coreProperties>
</file>