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764"/>
    <p:restoredTop sz="94681"/>
  </p:normalViewPr>
  <p:slideViewPr>
    <p:cSldViewPr snapToGrid="0">
      <p:cViewPr varScale="1">
        <p:scale>
          <a:sx n="143" d="100"/>
          <a:sy n="143" d="100"/>
        </p:scale>
        <p:origin x="6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500977b569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500977b569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00977b569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00977b569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00977b569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00977b569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00977b569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00977b569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0Ja_UNz0Rg" TargetMode="External"/><Relationship Id="rId4" Type="http://schemas.openxmlformats.org/officeDocument/2006/relationships/hyperlink" Target="https://www.youtube.com/watch?feature=player_embedded&amp;v=OhzrJpGD5jE" TargetMode="External"/><Relationship Id="rId5" Type="http://schemas.openxmlformats.org/officeDocument/2006/relationships/hyperlink" Target="https://www.sparkfun.com/tutorials/258" TargetMode="External"/><Relationship Id="rId6" Type="http://schemas.openxmlformats.org/officeDocument/2006/relationships/hyperlink" Target="https://www.hackster.io/-MMM-/homemade-claw-machine-0f26aa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Tennis Ball Picker Upper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Ashley Levine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my Project?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Picking up tennis balls is time consuming and annoying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machine that picks up the ball for you will not only prevent you from bending down and hurting your back, but will save you a lot of time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start off with a button and hopefully extend to an automatic machine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machine knows when it gets close to the ball to pick it up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Senses the ball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wanted to create this project because growing up and playing tennis, I was very lazy when it came to picking up the balls and it also was very time consuming. 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Projects that Influenced Mine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https://www.youtube.com/watch?v=M0Ja_UNz0Rg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https://www.youtube.com/watch?feature=player_embedded&amp;v=OhzrJpGD5jE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https://www.sparkfun.com/tutorials/258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http://www.retrobuiltgames.com/the-build-page/arduino-claw-machine/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https://www.hackster.io/-MMM-/homemade-claw-machine-0f26aa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https://www.youtube.com/watch?v=gDD7_KUIm58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of these projects influenced me because I grew up being obsessed with the claw gameroom game and I would love to create something like that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Parts will I use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piece of cardboard as the claw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Servo motor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Switch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 KILO OHM Resistor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220 OHM Resistor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Megohm Resistor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100uF Capacitor</a:t>
            </a:r>
            <a:endParaRPr/>
          </a:p>
          <a:p>
            <a:pPr marL="457200" lvl="0" indent="-34290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Actobotics Horizontal Standard Gripper Kit A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30434"/>
              </a:lnSpc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○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https://www.robotshop.com/en/actobotics-horizontal-standard-gripper-kit-a.html?gclid=CjwKCAiAqt7jBRAcEiwAof2uK7szBMk89gziYlO9lVup_iEUo99SzFXhnqVyHGidYXQLjKSFzzYSSxoCcWUQAvD_BwE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8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Explained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get close to a ball you want to pick you, the user will hit the button and the claw will pick up the ball for you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Flow Diagram-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Macintosh PowerPoint</Application>
  <PresentationFormat>On-screen Show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Proxima Nova</vt:lpstr>
      <vt:lpstr>Arial</vt:lpstr>
      <vt:lpstr>Alfa Slab One</vt:lpstr>
      <vt:lpstr>Helvetica Neue</vt:lpstr>
      <vt:lpstr>Gameday</vt:lpstr>
      <vt:lpstr>Tennis Ball Picker Upper</vt:lpstr>
      <vt:lpstr>What is my Project?</vt:lpstr>
      <vt:lpstr>3 Projects that Influenced Mine</vt:lpstr>
      <vt:lpstr>What Parts will I use</vt:lpstr>
      <vt:lpstr>Interaction Explained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Tennis Ball Picker Upper</dc:title>
  <cp:lastModifiedBy>Levine, Ashley Cosette</cp:lastModifiedBy>
  <cp:revision>1</cp:revision>
  <dcterms:modified xsi:type="dcterms:W3CDTF">2019-03-07T19:19:30Z</dcterms:modified>
</cp:coreProperties>
</file>