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6078"/>
    <p:restoredTop sz="94681"/>
  </p:normalViewPr>
  <p:slideViewPr>
    <p:cSldViewPr snapToGrid="0">
      <p:cViewPr varScale="1">
        <p:scale>
          <a:sx n="117" d="100"/>
          <a:sy n="117" d="100"/>
        </p:scale>
        <p:origin x="184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0977b56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0977b56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0977b56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0977b56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0977b56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0977b56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0977b56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0977b56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0Ja_UNz0Rg" TargetMode="External"/><Relationship Id="rId4" Type="http://schemas.openxmlformats.org/officeDocument/2006/relationships/hyperlink" Target="https://www.youtube.com/watch?feature=player_embedded&amp;v=OhzrJpGD5jE" TargetMode="External"/><Relationship Id="rId5" Type="http://schemas.openxmlformats.org/officeDocument/2006/relationships/hyperlink" Target="https://www.sparkfun.com/tutorials/258" TargetMode="External"/><Relationship Id="rId6" Type="http://schemas.openxmlformats.org/officeDocument/2006/relationships/hyperlink" Target="https://www.hackster.io/-MMM-/homemade-claw-machine-0f26a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Tennis Ball Picker Upper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Ashley Levine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a user interacts with </a:t>
            </a:r>
            <a:r>
              <a:rPr lang="en-US" dirty="0" smtClean="0"/>
              <a:t>the input/output- they hit the button and the claw opens and closes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082" y="147917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Project Is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user hits the button to either close the claw or hits again to open the claw 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presses button- claw opens</a:t>
            </a:r>
          </a:p>
          <a:p>
            <a:r>
              <a:rPr lang="en-US" dirty="0" smtClean="0"/>
              <a:t>User presses button- claw closes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what form factor/size your project would ideally be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932405"/>
            <a:ext cx="8520600" cy="3416400"/>
          </a:xfrm>
        </p:spPr>
        <p:txBody>
          <a:bodyPr/>
          <a:lstStyle/>
          <a:p>
            <a:r>
              <a:rPr lang="en-US" dirty="0" smtClean="0"/>
              <a:t>Ideally I would have a robot that has these claws on it that would pick up the tennis balls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7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my Project?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Picking up tennis balls is time consuming and annoying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Having a machine that picks up the ball for you will not only prevent you from bending down and hurting your back, but will save you a lot of time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Will start off with a button and hopefully extend to an automatic machine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machine knows when it gets close to the ball to pick it up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Senses the ball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 wanted to create this project because growing up and playing tennis, I was very lazy when it came to picking up the balls and it also was very time consuming.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Projects that Influenced Mine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https://www.youtube.com/watch?v=M0Ja_UNz0Rg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https://www.youtube.com/watch?feature=player_embedded&amp;v=OhzrJpGD5jE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https://www.sparkfun.com/tutorials/258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http://www.retrobuiltgames.com/the-build-page/arduino-claw-machine/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https://www.hackster.io/-MMM-/homemade-claw-machine-0f26aa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https://www.youtube.com/watch?v=gDD7_KUIm58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these projects influenced me because I grew up being obsessed with the claw gameroom game and I would love to create something like that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-US" dirty="0" smtClean="0"/>
              <a:t>Parts I used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Two</a:t>
            </a:r>
            <a:r>
              <a:rPr lang="en" dirty="0" smtClean="0"/>
              <a:t> piece</a:t>
            </a:r>
            <a:r>
              <a:rPr lang="en-US" dirty="0" smtClean="0"/>
              <a:t>s</a:t>
            </a:r>
            <a:r>
              <a:rPr lang="en" dirty="0" smtClean="0"/>
              <a:t> </a:t>
            </a:r>
            <a:r>
              <a:rPr lang="en" dirty="0"/>
              <a:t>of cardboard as the claw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Two</a:t>
            </a:r>
            <a:r>
              <a:rPr lang="en" dirty="0" smtClean="0"/>
              <a:t>Servo </a:t>
            </a:r>
            <a:r>
              <a:rPr lang="en" dirty="0"/>
              <a:t>motor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Switch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10 KILO OHM Resistor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220 OHM Resistor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 </a:t>
            </a:r>
            <a:r>
              <a:rPr lang="en" dirty="0" err="1"/>
              <a:t>Megohm</a:t>
            </a:r>
            <a:r>
              <a:rPr lang="en" dirty="0"/>
              <a:t> Resistor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100uF </a:t>
            </a:r>
            <a:r>
              <a:rPr lang="en" dirty="0" smtClean="0"/>
              <a:t>Capacitor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and Outputs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Input- the button </a:t>
            </a:r>
          </a:p>
          <a:p>
            <a:r>
              <a:rPr lang="en-US" dirty="0" smtClean="0"/>
              <a:t>Output- the servo motor/ claw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7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Explained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get close to a ball you want to pick you, the user will hit the button and the claw will pick up the ball for you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Diagram-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3" y="2511100"/>
            <a:ext cx="5002306" cy="2346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21" y="2818379"/>
            <a:ext cx="2458228" cy="1843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your Stakeholders?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People who play tennis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your program work? Code Explained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Reflection- I realized I was unable to get the machine to pick up a ball, but I was able to make the claw come together in the end after playing with the degrees on the </a:t>
            </a:r>
            <a:r>
              <a:rPr lang="en-US" dirty="0" err="1" smtClean="0"/>
              <a:t>servo.write</a:t>
            </a:r>
            <a:r>
              <a:rPr lang="en-US" dirty="0" smtClean="0"/>
              <a:t> in the code. I had to play with the numbers for both servo1.write and servo2.write to see how I could get the two to match up. </a:t>
            </a:r>
          </a:p>
          <a:p>
            <a:r>
              <a:rPr lang="en-US" dirty="0" smtClean="0"/>
              <a:t>In the beginning, I could not figure out how to get the two claws to come together and I feel that was the hardest part. </a:t>
            </a:r>
          </a:p>
          <a:p>
            <a:r>
              <a:rPr lang="en-US" dirty="0" smtClean="0"/>
              <a:t>If I had more time, I would find a way for the claw to be able to pick up something.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5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Noticed </a:t>
            </a:r>
            <a:r>
              <a:rPr lang="en-US" dirty="0"/>
              <a:t>when I added the second servo, the first servo either went crazy or did not work. After it finally worked, I played with the degrees to see how the claw would match up.  </a:t>
            </a:r>
          </a:p>
        </p:txBody>
      </p:sp>
    </p:spTree>
    <p:extLst>
      <p:ext uri="{BB962C8B-B14F-4D97-AF65-F5344CB8AC3E}">
        <p14:creationId xmlns:p14="http://schemas.microsoft.com/office/powerpoint/2010/main" val="356140062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483</Words>
  <Application>Microsoft Macintosh PowerPoint</Application>
  <PresentationFormat>On-screen Show (16:9)</PresentationFormat>
  <Paragraphs>50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Alfa Slab One</vt:lpstr>
      <vt:lpstr>Arial</vt:lpstr>
      <vt:lpstr>Proxima Nova</vt:lpstr>
      <vt:lpstr>Gameday</vt:lpstr>
      <vt:lpstr>Tennis Ball Picker Upper</vt:lpstr>
      <vt:lpstr>What is my Project?</vt:lpstr>
      <vt:lpstr>3 Projects that Influenced Mine</vt:lpstr>
      <vt:lpstr>What Parts I used</vt:lpstr>
      <vt:lpstr>Inputs and Outputs</vt:lpstr>
      <vt:lpstr>Interaction Explained</vt:lpstr>
      <vt:lpstr>Who are your Stakeholders?</vt:lpstr>
      <vt:lpstr>How does your program work? Code Explained</vt:lpstr>
      <vt:lpstr>Side Notes</vt:lpstr>
      <vt:lpstr>Interaction</vt:lpstr>
      <vt:lpstr>How Project Is Used</vt:lpstr>
      <vt:lpstr>Talk about what form factor/size your project would ideally be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Ball Picker Upper</dc:title>
  <cp:lastModifiedBy>Levine, Ashley Cosette</cp:lastModifiedBy>
  <cp:revision>11</cp:revision>
  <dcterms:modified xsi:type="dcterms:W3CDTF">2019-03-28T17:09:15Z</dcterms:modified>
</cp:coreProperties>
</file>