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4E464D-F252-4228-B798-3C8B9F54BAA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D4F0"/>
    <a:srgbClr val="A2DEF4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5394" autoAdjust="0"/>
  </p:normalViewPr>
  <p:slideViewPr>
    <p:cSldViewPr snapToGrid="0">
      <p:cViewPr>
        <p:scale>
          <a:sx n="90" d="100"/>
          <a:sy n="90" d="100"/>
        </p:scale>
        <p:origin x="1218" y="54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924" y="772686"/>
            <a:ext cx="5221224" cy="1369194"/>
          </a:xfrm>
        </p:spPr>
        <p:txBody>
          <a:bodyPr/>
          <a:lstStyle/>
          <a:p>
            <a:r>
              <a:rPr lang="en-US" dirty="0"/>
              <a:t>Welcome to Cinemark Movies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F4023-8E9B-6987-2F18-C3A0C05D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7268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689E09-D32C-2303-B9BB-CC70E716A227}"/>
              </a:ext>
            </a:extLst>
          </p:cNvPr>
          <p:cNvSpPr/>
          <p:nvPr/>
        </p:nvSpPr>
        <p:spPr>
          <a:xfrm>
            <a:off x="8240663" y="3822243"/>
            <a:ext cx="1636295" cy="2098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2947DF-2D3F-8654-0224-B5FD3EC5B7ED}"/>
              </a:ext>
            </a:extLst>
          </p:cNvPr>
          <p:cNvSpPr/>
          <p:nvPr/>
        </p:nvSpPr>
        <p:spPr>
          <a:xfrm>
            <a:off x="6096000" y="2773090"/>
            <a:ext cx="1636295" cy="20983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738FCE-6FF9-FD32-6FC2-1E656509BC35}"/>
              </a:ext>
            </a:extLst>
          </p:cNvPr>
          <p:cNvSpPr/>
          <p:nvPr/>
        </p:nvSpPr>
        <p:spPr>
          <a:xfrm>
            <a:off x="10152413" y="2773090"/>
            <a:ext cx="1636295" cy="2098307"/>
          </a:xfrm>
          <a:prstGeom prst="roundRect">
            <a:avLst/>
          </a:prstGeom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2636FD8-9277-17FB-D4EF-10CD7C5DDC45}"/>
              </a:ext>
            </a:extLst>
          </p:cNvPr>
          <p:cNvSpPr txBox="1">
            <a:spLocks/>
          </p:cNvSpPr>
          <p:nvPr/>
        </p:nvSpPr>
        <p:spPr>
          <a:xfrm>
            <a:off x="6249882" y="4871396"/>
            <a:ext cx="1328529" cy="498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Movie 1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2896142-E04B-4DB9-E135-AB2EE179DDA0}"/>
              </a:ext>
            </a:extLst>
          </p:cNvPr>
          <p:cNvSpPr txBox="1">
            <a:spLocks/>
          </p:cNvSpPr>
          <p:nvPr/>
        </p:nvSpPr>
        <p:spPr>
          <a:xfrm>
            <a:off x="8394545" y="3179793"/>
            <a:ext cx="1328529" cy="498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Movie 2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AB931C4-180E-C17B-C995-DEE4E8A38DCE}"/>
              </a:ext>
            </a:extLst>
          </p:cNvPr>
          <p:cNvSpPr txBox="1">
            <a:spLocks/>
          </p:cNvSpPr>
          <p:nvPr/>
        </p:nvSpPr>
        <p:spPr>
          <a:xfrm>
            <a:off x="10306297" y="4871395"/>
            <a:ext cx="1328529" cy="498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Movie 3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47050BC-E7FC-38FF-7A54-2A5FD92BF577}"/>
              </a:ext>
            </a:extLst>
          </p:cNvPr>
          <p:cNvSpPr txBox="1">
            <a:spLocks/>
          </p:cNvSpPr>
          <p:nvPr/>
        </p:nvSpPr>
        <p:spPr>
          <a:xfrm>
            <a:off x="6411921" y="6394243"/>
            <a:ext cx="5602869" cy="333520"/>
          </a:xfrm>
          <a:prstGeom prst="rect">
            <a:avLst/>
          </a:prstGeom>
          <a:solidFill>
            <a:srgbClr val="84D4F0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Back to sign in page - Add movie - Update Movie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{73259F93-2ECC-4ADA-877C-ADAC4982AB26}tf16411248_win32</Template>
  <TotalTime>19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Welcome to Cinemark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Cinemark Movies</dc:title>
  <dc:creator>Ashley Dabb</dc:creator>
  <cp:lastModifiedBy>Ashley Dabb</cp:lastModifiedBy>
  <cp:revision>1</cp:revision>
  <dcterms:created xsi:type="dcterms:W3CDTF">2024-01-29T05:39:50Z</dcterms:created>
  <dcterms:modified xsi:type="dcterms:W3CDTF">2024-01-29T05:59:22Z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