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7" r:id="rId4"/>
    <p:sldId id="258" r:id="rId5"/>
  </p:sldIdLst>
  <p:sldSz cx="12192000" cy="6858000"/>
  <p:notesSz cx="9296400" cy="14782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3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41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41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41CB1-84F7-4DF8-AE1B-F3F3B7B3747A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1847850"/>
            <a:ext cx="8867775" cy="498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7113588"/>
            <a:ext cx="7435850" cy="5821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41438"/>
            <a:ext cx="4029075" cy="741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14041438"/>
            <a:ext cx="4029075" cy="741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D46CD-4F3B-4A25-A26A-D77E672D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7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D46CD-4F3B-4A25-A26A-D77E672DDB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3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8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5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E032-68CD-43EF-88F9-97D904CDE80D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613C-8D9E-4E2A-A8D2-B0A73F01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6814" y="1054732"/>
            <a:ext cx="2628900" cy="475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6269" y="1054732"/>
            <a:ext cx="2628900" cy="475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5724" y="1054732"/>
            <a:ext cx="2628900" cy="475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5178" y="1054732"/>
            <a:ext cx="2628900" cy="4752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3" t="1826" r="25179" b="-1826"/>
          <a:stretch/>
        </p:blipFill>
        <p:spPr>
          <a:xfrm>
            <a:off x="3491345" y="1716681"/>
            <a:ext cx="2265219" cy="28449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4791" y="2296633"/>
            <a:ext cx="2294668" cy="2792099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4792" y="2296633"/>
            <a:ext cx="2294668" cy="27577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Bold intro text that shares mission </a:t>
            </a:r>
            <a:r>
              <a:rPr lang="en-US" sz="2200" b="1" dirty="0" smtClean="0">
                <a:solidFill>
                  <a:srgbClr val="FFFF00"/>
                </a:solidFill>
              </a:rPr>
              <a:t>statement.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8311" y="4561609"/>
            <a:ext cx="1944914" cy="368046"/>
          </a:xfrm>
          <a:prstGeom prst="roundRect">
            <a:avLst/>
          </a:prstGeom>
          <a:solidFill>
            <a:srgbClr val="B82C5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See featured work</a:t>
            </a:r>
            <a:endParaRPr lang="en-US" sz="1100" b="1" dirty="0"/>
          </a:p>
        </p:txBody>
      </p:sp>
      <p:sp>
        <p:nvSpPr>
          <p:cNvPr id="2" name="Rectangle 1"/>
          <p:cNvSpPr/>
          <p:nvPr/>
        </p:nvSpPr>
        <p:spPr>
          <a:xfrm>
            <a:off x="678311" y="3756295"/>
            <a:ext cx="527034" cy="100584"/>
          </a:xfrm>
          <a:prstGeom prst="rect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8311" y="3906980"/>
            <a:ext cx="1944914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 am an advocate, designer, and strategist changing the way we tell and share </a:t>
            </a:r>
            <a:r>
              <a:rPr lang="en-US" sz="1100" dirty="0" smtClean="0">
                <a:solidFill>
                  <a:schemeClr val="bg1"/>
                </a:solidFill>
              </a:rPr>
              <a:t>impact stories.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93" y="1792011"/>
            <a:ext cx="781050" cy="26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607" y="1987625"/>
            <a:ext cx="1047750" cy="2381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62959" y="1811091"/>
            <a:ext cx="274320" cy="100584"/>
          </a:xfrm>
          <a:prstGeom prst="rect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62959" y="1963491"/>
            <a:ext cx="274320" cy="100584"/>
          </a:xfrm>
          <a:prstGeom prst="rect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62959" y="2115891"/>
            <a:ext cx="274320" cy="100584"/>
          </a:xfrm>
          <a:prstGeom prst="rect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910" y="4628908"/>
            <a:ext cx="2162646" cy="4254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781" y="1791074"/>
            <a:ext cx="781050" cy="266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995" y="1986688"/>
            <a:ext cx="1047750" cy="2381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421018" y="3992358"/>
            <a:ext cx="2294668" cy="109637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400236" y="3992358"/>
            <a:ext cx="2294668" cy="9372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Header of a given page begins below the </a:t>
            </a:r>
            <a:r>
              <a:rPr lang="en-US" sz="2200" b="1" dirty="0" err="1" smtClean="0">
                <a:solidFill>
                  <a:schemeClr val="bg1"/>
                </a:solidFill>
              </a:rPr>
              <a:t>nav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31" name="Multiply 30"/>
          <p:cNvSpPr/>
          <p:nvPr/>
        </p:nvSpPr>
        <p:spPr>
          <a:xfrm>
            <a:off x="8244854" y="1811091"/>
            <a:ext cx="301336" cy="301336"/>
          </a:xfrm>
          <a:prstGeom prst="mathMultiply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452191" y="2255986"/>
            <a:ext cx="21251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52191" y="2690079"/>
            <a:ext cx="21251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52191" y="3124172"/>
            <a:ext cx="21251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52191" y="3558265"/>
            <a:ext cx="21251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452191" y="3992358"/>
            <a:ext cx="2125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400236" y="2224813"/>
            <a:ext cx="2295144" cy="457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SKILLS &amp; APPROACHES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236" y="2658906"/>
            <a:ext cx="2295144" cy="457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schemeClr val="tx1"/>
                </a:solidFill>
              </a:rPr>
              <a:t>CV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0236" y="3092999"/>
            <a:ext cx="2295144" cy="457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schemeClr val="tx1"/>
                </a:solidFill>
              </a:rPr>
              <a:t>FEATURED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236" y="3527093"/>
            <a:ext cx="2295144" cy="457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15633" y="2331493"/>
            <a:ext cx="2294668" cy="130532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315634" y="2331492"/>
            <a:ext cx="2294668" cy="1305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Featured work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409153" y="2731279"/>
            <a:ext cx="527034" cy="100584"/>
          </a:xfrm>
          <a:prstGeom prst="rect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409153" y="2913136"/>
            <a:ext cx="1944914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 am an advocate, designer, and strategist changing the way we tell and share impact stories.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235" y="1826870"/>
            <a:ext cx="781050" cy="2667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449" y="2022484"/>
            <a:ext cx="1047750" cy="238125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1193801" y="1845950"/>
            <a:ext cx="274320" cy="100584"/>
          </a:xfrm>
          <a:prstGeom prst="rect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3801" y="1998350"/>
            <a:ext cx="274320" cy="100584"/>
          </a:xfrm>
          <a:prstGeom prst="rect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193801" y="2150750"/>
            <a:ext cx="274320" cy="100584"/>
          </a:xfrm>
          <a:prstGeom prst="rect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8"/>
          <a:stretch/>
        </p:blipFill>
        <p:spPr>
          <a:xfrm>
            <a:off x="9315632" y="3634201"/>
            <a:ext cx="2268691" cy="14519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814" y="353291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MOBILE-RESPONSIVE HOME PAGE (1/2)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99783" y="353291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MOBILE-RESPONSIVE HOME PAGE (2/2)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00327" y="346975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NAV MENU ACTIVATED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145178" y="346975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‘FEATURED WORK’ LANDING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4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6814" y="1054732"/>
            <a:ext cx="2628900" cy="475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6269" y="1054732"/>
            <a:ext cx="2628900" cy="475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5724" y="1054732"/>
            <a:ext cx="2628900" cy="475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5178" y="1054732"/>
            <a:ext cx="2628900" cy="47529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71" y="1847652"/>
            <a:ext cx="781050" cy="2667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085" y="2043266"/>
            <a:ext cx="1047750" cy="238125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2465437" y="1866732"/>
            <a:ext cx="274320" cy="100584"/>
          </a:xfrm>
          <a:prstGeom prst="rect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65437" y="2019132"/>
            <a:ext cx="274320" cy="100584"/>
          </a:xfrm>
          <a:prstGeom prst="rect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65437" y="2171532"/>
            <a:ext cx="274320" cy="100584"/>
          </a:xfrm>
          <a:prstGeom prst="rect">
            <a:avLst/>
          </a:prstGeom>
          <a:solidFill>
            <a:srgbClr val="B82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8"/>
          <a:stretch/>
        </p:blipFill>
        <p:spPr>
          <a:xfrm>
            <a:off x="578614" y="2425596"/>
            <a:ext cx="2268691" cy="14519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8614" y="3877510"/>
            <a:ext cx="2268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/>
              <a:t>Developing participatory community-based mural arts practices in Trenton, </a:t>
            </a:r>
            <a:r>
              <a:rPr lang="en-US" sz="1200" b="1" dirty="0" smtClean="0"/>
              <a:t>NJ</a:t>
            </a:r>
          </a:p>
          <a:p>
            <a:pPr lvl="0"/>
            <a:r>
              <a:rPr lang="en-US" sz="1200" b="1" dirty="0" smtClean="0"/>
              <a:t>Year: </a:t>
            </a:r>
            <a:r>
              <a:rPr lang="en-US" sz="1200" dirty="0" smtClean="0"/>
              <a:t>2012</a:t>
            </a:r>
          </a:p>
          <a:p>
            <a:pPr lvl="0"/>
            <a:r>
              <a:rPr lang="en-US" sz="1200" b="1" dirty="0" smtClean="0"/>
              <a:t>Role: </a:t>
            </a:r>
            <a:r>
              <a:rPr lang="en-US" sz="1200" dirty="0" smtClean="0"/>
              <a:t>In an Atelier course at Princeton with Jane Golden…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06373" y="1681226"/>
            <a:ext cx="2268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Lorem</a:t>
            </a:r>
            <a:r>
              <a:rPr lang="en-US" sz="1200" dirty="0" smtClean="0"/>
              <a:t> </a:t>
            </a:r>
            <a:r>
              <a:rPr lang="en-US" sz="1200" dirty="0" err="1"/>
              <a:t>ipsum</a:t>
            </a:r>
            <a:r>
              <a:rPr lang="en-US" sz="1200" dirty="0"/>
              <a:t>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endParaRPr 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" t="10733" r="462" b="1936"/>
          <a:stretch/>
        </p:blipFill>
        <p:spPr>
          <a:xfrm>
            <a:off x="3506373" y="2512224"/>
            <a:ext cx="2250814" cy="26208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16998" r="5212" b="18181"/>
          <a:stretch/>
        </p:blipFill>
        <p:spPr>
          <a:xfrm>
            <a:off x="6400800" y="1681226"/>
            <a:ext cx="2265714" cy="208028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397823" y="3739539"/>
            <a:ext cx="2268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Lorem</a:t>
            </a:r>
            <a:r>
              <a:rPr lang="en-US" sz="1200" dirty="0" smtClean="0"/>
              <a:t> </a:t>
            </a:r>
            <a:r>
              <a:rPr lang="en-US" sz="1200" dirty="0" err="1"/>
              <a:t>ipsum</a:t>
            </a:r>
            <a:r>
              <a:rPr lang="en-US" sz="1200" dirty="0"/>
              <a:t>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/>
              <a:t>aliqua</a:t>
            </a:r>
            <a:r>
              <a:rPr lang="en-US" sz="1200" dirty="0"/>
              <a:t>.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enim</a:t>
            </a:r>
            <a:r>
              <a:rPr lang="en-US" sz="1200" dirty="0"/>
              <a:t> ad minim </a:t>
            </a:r>
            <a:r>
              <a:rPr lang="en-US" sz="1200" dirty="0" err="1"/>
              <a:t>veniam</a:t>
            </a:r>
            <a:r>
              <a:rPr lang="en-US" sz="1200" dirty="0"/>
              <a:t>,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nostrud</a:t>
            </a:r>
            <a:r>
              <a:rPr lang="en-US" sz="1200" dirty="0"/>
              <a:t> exercitation </a:t>
            </a:r>
            <a:r>
              <a:rPr lang="en-US" sz="1200" dirty="0" err="1"/>
              <a:t>ullamco</a:t>
            </a:r>
            <a:r>
              <a:rPr lang="en-US" sz="1200" dirty="0"/>
              <a:t> </a:t>
            </a:r>
            <a:r>
              <a:rPr lang="en-US" sz="1200" dirty="0" err="1"/>
              <a:t>laboris</a:t>
            </a:r>
            <a:r>
              <a:rPr lang="en-US" sz="1200" dirty="0"/>
              <a:t> nisi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aliquip</a:t>
            </a:r>
            <a:r>
              <a:rPr lang="en-US" sz="1200" dirty="0"/>
              <a:t> ex </a:t>
            </a:r>
            <a:r>
              <a:rPr lang="en-US" sz="1200" dirty="0" smtClean="0"/>
              <a:t>ea.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9487171" y="4075566"/>
            <a:ext cx="1944914" cy="368046"/>
          </a:xfrm>
          <a:prstGeom prst="roundRect">
            <a:avLst/>
          </a:prstGeom>
          <a:solidFill>
            <a:srgbClr val="B82C5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All featured work</a:t>
            </a:r>
            <a:endParaRPr lang="en-US" sz="1100" b="1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8305" y="4597557"/>
            <a:ext cx="2162646" cy="4254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28"/>
          <a:stretch/>
        </p:blipFill>
        <p:spPr>
          <a:xfrm>
            <a:off x="9331037" y="1712399"/>
            <a:ext cx="2244436" cy="2275609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98509" y="310594"/>
            <a:ext cx="555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LAYOUT FOR MINI-CASE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17" y="262274"/>
            <a:ext cx="4120430" cy="6333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26" y="262275"/>
            <a:ext cx="4120430" cy="63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8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23695" y="1354655"/>
            <a:ext cx="6549734" cy="41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1985" y="1354655"/>
            <a:ext cx="6549734" cy="41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183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Eberhart</dc:creator>
  <cp:lastModifiedBy>Ashley Eberhart</cp:lastModifiedBy>
  <cp:revision>18</cp:revision>
  <cp:lastPrinted>2016-06-02T21:01:39Z</cp:lastPrinted>
  <dcterms:created xsi:type="dcterms:W3CDTF">2016-06-02T21:01:04Z</dcterms:created>
  <dcterms:modified xsi:type="dcterms:W3CDTF">2016-06-05T14:32:13Z</dcterms:modified>
</cp:coreProperties>
</file>