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Bitstream Vera Sans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Bitstream Vera Sans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Bitstream Vera Sans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Bitstream Vera Sans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Bitstream Vera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Bitstream Vera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Bitstream Vera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Bitstream Vera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Bitstream Vera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248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536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82D11FB4-D11F-004E-8F4D-DB8506E97C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91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charset="0"/>
        <a:cs typeface="ＭＳ Ｐゴシック" charset="0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fld id="{16F314C3-3410-D54F-B055-1617F5115D85}" type="slidenum">
              <a:rPr lang="en-GB" sz="1200">
                <a:solidFill>
                  <a:srgbClr val="000000"/>
                </a:solidFill>
              </a:rPr>
              <a:pPr eaLnBrk="1" hangingPunct="1"/>
              <a:t>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fld id="{CFE8B672-851D-5C44-B38E-1F642023995F}" type="slidenum">
              <a:rPr lang="en-GB" sz="1200">
                <a:solidFill>
                  <a:srgbClr val="000000"/>
                </a:solidFill>
              </a:rPr>
              <a:pPr eaLnBrk="1" hangingPunct="1"/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946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fld id="{7C18C58D-6E86-DE41-80BA-D01C7CD5E6B7}" type="slidenum">
              <a:rPr lang="en-GB" sz="1200">
                <a:solidFill>
                  <a:srgbClr val="000000"/>
                </a:solidFill>
              </a:rPr>
              <a:pPr eaLnBrk="1" hangingPunct="1"/>
              <a:t>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150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fld id="{5B4249BA-3360-2F40-9A2F-98E7695617DE}" type="slidenum">
              <a:rPr lang="en-GB" sz="1200">
                <a:solidFill>
                  <a:srgbClr val="000000"/>
                </a:solidFill>
              </a:rPr>
              <a:pPr eaLnBrk="1" hangingPunct="1"/>
              <a:t>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355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fld id="{D17E62CD-7AE8-EF43-A1F9-6339E11E82D8}" type="slidenum">
              <a:rPr lang="en-GB" sz="1200">
                <a:solidFill>
                  <a:srgbClr val="000000"/>
                </a:solidFill>
              </a:rPr>
              <a:pPr eaLnBrk="1" hangingPunct="1"/>
              <a:t>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560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fld id="{87303FD4-5642-704A-B062-AB261AAF81CC}" type="slidenum">
              <a:rPr lang="en-GB" sz="1200">
                <a:solidFill>
                  <a:srgbClr val="000000"/>
                </a:solidFill>
              </a:rPr>
              <a:pPr eaLnBrk="1" hangingPunct="1"/>
              <a:t>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765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fld id="{1A42BD03-DB83-E148-9296-D7D1EE99B9A0}" type="slidenum">
              <a:rPr lang="en-GB" sz="1200">
                <a:solidFill>
                  <a:srgbClr val="000000"/>
                </a:solidFill>
              </a:rPr>
              <a:pPr eaLnBrk="1" hangingPunct="1"/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970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fld id="{EC871233-58BE-814C-AD2C-4B3481136BD3}" type="slidenum">
              <a:rPr lang="en-GB" sz="1200">
                <a:solidFill>
                  <a:srgbClr val="000000"/>
                </a:solidFill>
              </a:rPr>
              <a:pPr eaLnBrk="1" hangingPunct="1"/>
              <a:t>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3174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CAA0D-78BA-584F-A87E-243794934D6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379EE-3ADE-9E48-A555-2365730F475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C1B00-00DA-4546-A86E-9FF30CD64C6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20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7C473-8669-A547-80FC-9685D4FBD5E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0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4D024-B1C1-7E42-894D-90FE58B3F18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9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69E2B-98C4-6941-8BCE-23CFADE235C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12292C-8913-A54E-93C2-15ABA31346E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82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DB541-CB80-5343-B706-489FE3EBA97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0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A65AD-39A0-774D-AA49-AE43BECF838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9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E398E-462A-304C-A545-3059FBB60D2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43415-6698-E643-811D-6F3CE255A4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7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F7882-3044-7E46-B1BC-77EA61F5E9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2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324BA-2591-1340-ACE5-7278B034E4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8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2EEE0413-D912-3B4E-8E87-BD0195CF811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pitchFamily="-65" charset="0"/>
          <a:ea typeface="ＭＳ Ｐゴシック" charset="0"/>
          <a:cs typeface="Bitstream Vera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pitchFamily="-65" charset="0"/>
          <a:ea typeface="ＭＳ Ｐゴシック" charset="0"/>
          <a:cs typeface="Bitstream Vera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pitchFamily="-65" charset="0"/>
          <a:ea typeface="ＭＳ Ｐゴシック" charset="0"/>
          <a:cs typeface="Bitstream Vera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pitchFamily="-65" charset="0"/>
          <a:ea typeface="ＭＳ Ｐゴシック" charset="0"/>
          <a:cs typeface="Bitstream Vera Sans" charset="0"/>
        </a:defRPr>
      </a:lvl5pPr>
      <a:lvl6pPr marL="1536700" indent="-2159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400">
          <a:solidFill>
            <a:srgbClr val="000000"/>
          </a:solidFill>
          <a:latin typeface="Arial" pitchFamily="-65" charset="0"/>
          <a:ea typeface="Bitstream Vera Sans" charset="0"/>
          <a:cs typeface="Bitstream Vera Sans" charset="0"/>
        </a:defRPr>
      </a:lvl6pPr>
      <a:lvl7pPr marL="1993900" indent="-2159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400">
          <a:solidFill>
            <a:srgbClr val="000000"/>
          </a:solidFill>
          <a:latin typeface="Arial" pitchFamily="-65" charset="0"/>
          <a:ea typeface="Bitstream Vera Sans" charset="0"/>
          <a:cs typeface="Bitstream Vera Sans" charset="0"/>
        </a:defRPr>
      </a:lvl7pPr>
      <a:lvl8pPr marL="2451100" indent="-2159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400">
          <a:solidFill>
            <a:srgbClr val="000000"/>
          </a:solidFill>
          <a:latin typeface="Arial" pitchFamily="-65" charset="0"/>
          <a:ea typeface="Bitstream Vera Sans" charset="0"/>
          <a:cs typeface="Bitstream Vera Sans" charset="0"/>
        </a:defRPr>
      </a:lvl8pPr>
      <a:lvl9pPr marL="2908300" indent="-2159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400">
          <a:solidFill>
            <a:srgbClr val="000000"/>
          </a:solidFill>
          <a:latin typeface="Arial" pitchFamily="-65" charset="0"/>
          <a:ea typeface="Bitstream Vera Sans" charset="0"/>
          <a:cs typeface="Bitstream Vera Sans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65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65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65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65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87575"/>
            <a:ext cx="7772400" cy="1470025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Arial" charset="0"/>
                <a:cs typeface="Bitstream Vera Sans" charset="0"/>
              </a:rPr>
              <a:t>Presentations</a:t>
            </a:r>
            <a:endParaRPr lang="en-GB" dirty="0">
              <a:latin typeface="Arial" charset="0"/>
              <a:cs typeface="Bitstream Vera Sans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Bitstream Vera Sans" charset="0"/>
              </a:rPr>
              <a:t>Will Doyle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Bitstream Vera Sans" charset="0"/>
              </a:rPr>
              <a:t>The Basic Structure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Tell me what you</a:t>
            </a:r>
            <a:r>
              <a:rPr lang="ja-JP" altLang="en-GB">
                <a:latin typeface="Arial" charset="0"/>
                <a:cs typeface="Bitstream Vera Sans" charset="0"/>
              </a:rPr>
              <a:t>’</a:t>
            </a:r>
            <a:r>
              <a:rPr lang="en-GB">
                <a:latin typeface="Arial" charset="0"/>
                <a:cs typeface="Bitstream Vera Sans" charset="0"/>
              </a:rPr>
              <a:t>re going to say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  <a:cs typeface="Bitstream Vera Sans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Say what you have to say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  <a:cs typeface="Bitstream Vera Sans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Tell me what you told me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Bitstream Vera Sans" charset="0"/>
              </a:rPr>
              <a:t>Outlining a Talk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Start with your conclusions: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ea typeface="Bitstream Vera Sans" charset="0"/>
                <a:cs typeface="Bitstream Vera Sans" charset="0"/>
              </a:rPr>
              <a:t>What</a:t>
            </a:r>
            <a:r>
              <a:rPr lang="ja-JP" altLang="en-GB">
                <a:latin typeface="Arial" charset="0"/>
                <a:ea typeface="Bitstream Vera Sans" charset="0"/>
                <a:cs typeface="Bitstream Vera Sans" charset="0"/>
              </a:rPr>
              <a:t>’</a:t>
            </a:r>
            <a:r>
              <a:rPr lang="en-GB">
                <a:latin typeface="Arial" charset="0"/>
                <a:ea typeface="Bitstream Vera Sans" charset="0"/>
                <a:cs typeface="Bitstream Vera Sans" charset="0"/>
              </a:rPr>
              <a:t>s the problem and who cares?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ea typeface="Bitstream Vera Sans" charset="0"/>
                <a:cs typeface="Bitstream Vera Sans" charset="0"/>
              </a:rPr>
              <a:t>What are the options?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ea typeface="Bitstream Vera Sans" charset="0"/>
                <a:cs typeface="Bitstream Vera Sans" charset="0"/>
              </a:rPr>
              <a:t>What do you think we should do?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  <a:ea typeface="Bitstream Vera Sans" charset="0"/>
              <a:cs typeface="Bitstream Vera Sans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Go back over each part in more detail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  <a:cs typeface="Bitstream Vera Sans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Conclude with the conclusions (again)‏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Bitstream Vera Sans" charset="0"/>
              </a:rPr>
              <a:t>P-G-P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Particular: Begin with something concrete and familiar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  <a:cs typeface="Bitstream Vera Sans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General: Expand out to be more broad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  <a:cs typeface="Bitstream Vera Sans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Particular: Relate the broader thought back to another familiar example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  <a:cs typeface="Bitstream Vera Sans" charset="0"/>
              </a:rPr>
              <a:t>Powerpoint: The Root of All Evil?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What powerpoint is good for: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ea typeface="Bitstream Vera Sans" charset="0"/>
                <a:cs typeface="Bitstream Vera Sans" charset="0"/>
              </a:rPr>
              <a:t>Images: pictures, charts, graphs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ea typeface="Bitstream Vera Sans" charset="0"/>
                <a:cs typeface="Bitstream Vera Sans" charset="0"/>
              </a:rPr>
              <a:t>Organizing thoughts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ea typeface="Bitstream Vera Sans" charset="0"/>
                <a:cs typeface="Bitstream Vera Sans" charset="0"/>
              </a:rPr>
              <a:t>Key words and concepts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What powerpoint is bad at: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ea typeface="Bitstream Vera Sans" charset="0"/>
                <a:cs typeface="Bitstream Vera Sans" charset="0"/>
              </a:rPr>
              <a:t>Extensive reading (use a handout)‏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ea typeface="Bitstream Vera Sans" charset="0"/>
                <a:cs typeface="Bitstream Vera Sans" charset="0"/>
              </a:rPr>
              <a:t>Tables with more than 10 numbers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  <a:ea typeface="Bitstream Vera Sans" charset="0"/>
              <a:cs typeface="Bitstream Vera Sans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Bitstream Vera Sans" charset="0"/>
              </a:rPr>
              <a:t>The Triple Threat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Bitstream Vera Sans" charset="0"/>
              </a:rPr>
              <a:t>The triple threat is the term for a presentation where the presenter hands out a copy of the slides, projects the slides onto a screen, and then proceeds to read the slides. The overall effect is to place the entire room, including the presenter, into a kind of trance. Do not ever engage in the triple threat.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Bitstream Vera Sans" charset="0"/>
              </a:rPr>
              <a:t>Information to Ink ratio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Information is whatever is being transmitted to the audience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Ink is the amount of design used to convey that information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Bitstream Vera Sans" charset="0"/>
              </a:rPr>
              <a:t>The ratio should be LARGE, if there</a:t>
            </a:r>
            <a:r>
              <a:rPr lang="ja-JP" altLang="en-GB">
                <a:latin typeface="Arial" charset="0"/>
                <a:cs typeface="Bitstream Vera Sans" charset="0"/>
              </a:rPr>
              <a:t>’</a:t>
            </a:r>
            <a:r>
              <a:rPr lang="en-GB">
                <a:latin typeface="Arial" charset="0"/>
                <a:cs typeface="Bitstream Vera Sans" charset="0"/>
              </a:rPr>
              <a:t>s more ink than information, there</a:t>
            </a:r>
            <a:r>
              <a:rPr lang="ja-JP" altLang="en-GB">
                <a:latin typeface="Arial" charset="0"/>
                <a:cs typeface="Bitstream Vera Sans" charset="0"/>
              </a:rPr>
              <a:t>’</a:t>
            </a:r>
            <a:r>
              <a:rPr lang="en-GB">
                <a:latin typeface="Arial" charset="0"/>
                <a:cs typeface="Bitstream Vera Sans" charset="0"/>
              </a:rPr>
              <a:t>s a problem.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9600" cy="1344613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effectLst>
                  <a:outerShdw blurRad="38100" dist="38100" dir="2700000" algn="tl">
                    <a:srgbClr val="DDDDDD"/>
                  </a:outerShdw>
                </a:effectLst>
                <a:latin typeface="Edwardian Script ITC" charset="0"/>
                <a:cs typeface="Bitstream Vera Sans" charset="0"/>
              </a:rPr>
              <a:t>Examples of Poor Information to Ink Ratios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2209800"/>
          </a:xfrm>
        </p:spPr>
        <p:txBody>
          <a:bodyPr lIns="90000" tIns="46800" rIns="90000" bIns="46800"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  <a:cs typeface="Bitstream Vera Sans" charset="0"/>
              </a:rPr>
              <a:t>Transitions from slide to slide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  <a:cs typeface="Bitstream Vera Sans" charset="0"/>
              </a:rPr>
              <a:t>Animation that does not aid in understanding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  <a:cs typeface="Bitstream Vera Sans" charset="0"/>
              </a:rPr>
              <a:t>Graphics that don</a:t>
            </a:r>
            <a:r>
              <a:rPr lang="ja-JP" altLang="en-GB" sz="2800">
                <a:latin typeface="Arial" charset="0"/>
                <a:cs typeface="Bitstream Vera Sans" charset="0"/>
              </a:rPr>
              <a:t>’</a:t>
            </a:r>
            <a:r>
              <a:rPr lang="en-GB" sz="2800">
                <a:latin typeface="Arial" charset="0"/>
                <a:cs typeface="Bitstream Vera Sans" charset="0"/>
              </a:rPr>
              <a:t>t convey much information:</a:t>
            </a:r>
          </a:p>
          <a:p>
            <a:pPr eaLnBrk="1" hangingPunct="1"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>
              <a:latin typeface="Arial" charset="0"/>
              <a:cs typeface="Bitstream Vera Sans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3886200"/>
            <a:ext cx="6094413" cy="2690813"/>
            <a:chOff x="672" y="2448"/>
            <a:chExt cx="3839" cy="1695"/>
          </a:xfrm>
        </p:grpSpPr>
        <p:graphicFrame>
          <p:nvGraphicFramePr>
            <p:cNvPr id="30722" name="Object 2"/>
            <p:cNvGraphicFramePr>
              <a:graphicFrameLocks noChangeAspect="1"/>
            </p:cNvGraphicFramePr>
            <p:nvPr/>
          </p:nvGraphicFramePr>
          <p:xfrm>
            <a:off x="672" y="2448"/>
            <a:ext cx="3840" cy="1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r:id="rId4" imgW="6095880" imgH="4066920" progId="">
                    <p:embed/>
                  </p:oleObj>
                </mc:Choice>
                <mc:Fallback>
                  <p:oleObj r:id="rId4" imgW="6095880" imgH="406692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48"/>
                          <a:ext cx="3840" cy="16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672" y="2448"/>
              <a:ext cx="3840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Bitstream Vera Sans" charset="0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9pPr>
            </a:lstStyle>
            <a:p>
              <a:pPr eaLnBrk="1" hangingPunct="1"/>
              <a:endParaRPr lang="en-US" sz="1800"/>
            </a:p>
          </p:txBody>
        </p:sp>
      </p:grpSp>
    </p:spTree>
  </p:cSld>
  <p:clrMapOvr>
    <a:masterClrMapping/>
  </p:clrMapOvr>
  <p:transition xmlns:p14="http://schemas.microsoft.com/office/powerpoint/2010/main">
    <p:check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  <p:bldP spid="1024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Bitstream Vera Sans" charset="0"/>
              </a:rPr>
              <a:t>Logistics</a:t>
            </a: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Bitstream Vera Sans" charset="0"/>
              </a:rPr>
              <a:t>Be </a:t>
            </a:r>
            <a:r>
              <a:rPr lang="en-US" dirty="0" smtClean="0">
                <a:latin typeface="Arial" charset="0"/>
                <a:cs typeface="Bitstream Vera Sans" charset="0"/>
              </a:rPr>
              <a:t>early </a:t>
            </a:r>
            <a:endParaRPr lang="en-US" dirty="0">
              <a:latin typeface="Arial" charset="0"/>
              <a:cs typeface="Bitstream Vera Sans" charset="0"/>
            </a:endParaRPr>
          </a:p>
          <a:p>
            <a:pPr eaLnBrk="1" hangingPunct="1"/>
            <a:r>
              <a:rPr lang="en-US" dirty="0">
                <a:latin typeface="Arial" charset="0"/>
                <a:cs typeface="Bitstream Vera Sans" charset="0"/>
              </a:rPr>
              <a:t>Know the technology you plan to use</a:t>
            </a:r>
          </a:p>
          <a:p>
            <a:pPr eaLnBrk="1" hangingPunct="1"/>
            <a:r>
              <a:rPr lang="en-US" dirty="0">
                <a:latin typeface="Arial" charset="0"/>
                <a:cs typeface="Bitstream Vera Sans" charset="0"/>
              </a:rPr>
              <a:t>Practice, practice beforehand</a:t>
            </a:r>
          </a:p>
          <a:p>
            <a:pPr eaLnBrk="1" hangingPunct="1"/>
            <a:r>
              <a:rPr lang="en-US" dirty="0">
                <a:latin typeface="Arial" charset="0"/>
                <a:cs typeface="Bitstream Vera Sans" charset="0"/>
              </a:rPr>
              <a:t>Talk slowly (but talk!)</a:t>
            </a:r>
          </a:p>
          <a:p>
            <a:pPr eaLnBrk="1" hangingPunct="1"/>
            <a:r>
              <a:rPr lang="en-US" dirty="0">
                <a:latin typeface="Arial" charset="0"/>
                <a:cs typeface="Bitstream Vera Sans" charset="0"/>
              </a:rPr>
              <a:t>Be prepared to adapt: talking is the only sure thing</a:t>
            </a:r>
          </a:p>
          <a:p>
            <a:pPr eaLnBrk="1" hangingPunct="1"/>
            <a:r>
              <a:rPr lang="en-US" dirty="0">
                <a:latin typeface="Arial" charset="0"/>
                <a:cs typeface="Bitstream Vera Sans" charset="0"/>
              </a:rPr>
              <a:t>Plan to finish </a:t>
            </a:r>
            <a:r>
              <a:rPr lang="en-US" dirty="0" smtClean="0">
                <a:latin typeface="Arial" charset="0"/>
                <a:cs typeface="Bitstream Vera Sans" charset="0"/>
              </a:rPr>
              <a:t>early</a:t>
            </a:r>
            <a:endParaRPr lang="en-US" dirty="0">
              <a:latin typeface="Arial" charset="0"/>
              <a:cs typeface="Bitstream Vera San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Bitstream Vera Sans"/>
        <a:cs typeface="Bitstream Vera Sans"/>
      </a:majorFont>
      <a:minorFont>
        <a:latin typeface="Arial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324</Words>
  <Application>Microsoft Macintosh PowerPoint</Application>
  <PresentationFormat>On-screen Show (4:3)</PresentationFormat>
  <Paragraphs>56</Paragraphs>
  <Slides>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Presentations</vt:lpstr>
      <vt:lpstr>The Basic Structure</vt:lpstr>
      <vt:lpstr>Outlining a Talk</vt:lpstr>
      <vt:lpstr>P-G-P</vt:lpstr>
      <vt:lpstr>Powerpoint: The Root of All Evil?</vt:lpstr>
      <vt:lpstr>The Triple Threat</vt:lpstr>
      <vt:lpstr>Information to Ink ratio</vt:lpstr>
      <vt:lpstr>Examples of Poor Information to Ink Ratios</vt:lpstr>
      <vt:lpstr>Logistics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 2100: Presentations</dc:title>
  <dc:creator>Will Doyle</dc:creator>
  <cp:lastModifiedBy>Will Doyle</cp:lastModifiedBy>
  <cp:revision>6</cp:revision>
  <cp:lastPrinted>2013-03-13T17:19:37Z</cp:lastPrinted>
  <dcterms:created xsi:type="dcterms:W3CDTF">2009-04-09T16:42:44Z</dcterms:created>
  <dcterms:modified xsi:type="dcterms:W3CDTF">2014-03-12T20:32:07Z</dcterms:modified>
</cp:coreProperties>
</file>