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79C75F-BABA-47BC-934E-CA67038307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analytics_project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FE4FBC-9D57-4914-A4DE-9DF5E12037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5/7/2021 2:01:17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eady Analysis Dashboard" id="2" name="slide2">
            <a:extLst>
              <a:ext uri="{FF2B5EF4-FFF2-40B4-BE49-F238E27FC236}">
                <a16:creationId xmlns:a16="http://schemas.microsoft.com/office/drawing/2014/main" id="{BEA60257-5CED-4AE7-B37E-6DAA8DFC6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2021-05-07T19:01:17Z</dcterms:created>
  <dcterms:modified xsi:type="dcterms:W3CDTF">2021-05-07T19:01:17Z</dcterms:modified>
</cp:coreProperties>
</file>