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08ebbedd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08ebbed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Recommendations on Pricing and Facilities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Increase the Resort’s revenue and decrease costs by $1.54 million over next season.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718525" y="57480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Big Mountain Resort is failing to capitalize on its features and position in the market.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Tickets are underpriced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Facilities are not arranged optimally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Market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strategy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not data-driven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675" y="798600"/>
            <a:ext cx="8529600" cy="3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We recommend that Big Mountain Resort increase adult weekend ticket price to $85 and close its least used run. 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88"/>
              <a:t>Big Mountain has valuable qualities (high vertical drop, snow making acres, chairs, runs) that justify a higher price. </a:t>
            </a:r>
            <a:endParaRPr sz="2488"/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88"/>
              <a:t>Closing the least used run would make no difference in ticket price or revenue.</a:t>
            </a:r>
            <a:endParaRPr sz="248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25" y="1461400"/>
            <a:ext cx="8581200" cy="33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modeled adult weekend ticket price with a train/test split of 70%/30%. We tried predicting ticket price with: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mean of the training set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 absolute error over $19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Linear Regression model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median to impute missing values, scaled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optimal number of features (8) to avoid 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Mean absolute error less than $9.50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Forest Regressor model</a:t>
            </a:r>
            <a:endParaRPr sz="14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median to impute missing values, no scaling required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Even lower mean </a:t>
            </a:r>
            <a:r>
              <a:rPr lang="en"/>
              <a:t>absolute</a:t>
            </a:r>
            <a:r>
              <a:rPr lang="en"/>
              <a:t> error than linear model (by almost $1)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Less variability than linear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2262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776125"/>
            <a:ext cx="3127500" cy="29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Random Forest model predicted an adult weekend ticket price of $95.87 with a range of error of $10.39 for Big Mountain Resort.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Accordingly, </a:t>
            </a:r>
            <a:r>
              <a:rPr lang="en">
                <a:solidFill>
                  <a:srgbClr val="FF0000"/>
                </a:solidFill>
              </a:rPr>
              <a:t>the most conservative estimate for Big Mountain’s ticket price is $85.00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Big Mountain is performing well in these areas important to the market: vertical drop and snow making acreage.</a:t>
            </a:r>
            <a:endParaRPr/>
          </a:p>
        </p:txBody>
      </p:sp>
      <p:pic>
        <p:nvPicPr>
          <p:cNvPr id="89" name="Google Shape;89;p17" title="Screenshot 2025-04-27 at 1.59.5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700" y="96375"/>
            <a:ext cx="4766575" cy="257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 title="Screenshot 2025-04-27 at 2.00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9525" y="2668175"/>
            <a:ext cx="4766575" cy="24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61050" y="1694475"/>
            <a:ext cx="3704400" cy="30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Big Mountain is performing well in these areas important to the market: total chairs and total runs.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Big Mountain also has other features that appeal strongly to customers that are not shown in these graphs, such as a high summit, large amount of skiable terrain, and fast quads.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Our model’s prediction of a higher ticket price is not surprising given these qualities.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7" name="Google Shape;97;p18" title="Screenshot 2025-04-27 at 2.01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325" y="63378"/>
            <a:ext cx="4468424" cy="2347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Screenshot 2025-04-27 at 2.00.2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925" y="2443175"/>
            <a:ext cx="4539223" cy="23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also shows that closing one run would not reduce support for ticket price, so we recommend that Big Mountain close its </a:t>
            </a:r>
            <a:r>
              <a:rPr lang="en"/>
              <a:t>least</a:t>
            </a:r>
            <a:r>
              <a:rPr lang="en"/>
              <a:t> used run.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Optional scenarios: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Close 2 - 5 runs depending on operating costs saved.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vertical drop by adding a strategically placed run and new chair lift. This would justify increasing ticket price by an additional $1.99.</a:t>
            </a:r>
            <a:endParaRPr/>
          </a:p>
        </p:txBody>
      </p:sp>
      <p:pic>
        <p:nvPicPr>
          <p:cNvPr id="105" name="Google Shape;105;p19" title="Ticket pri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300" y="1783025"/>
            <a:ext cx="2255425" cy="25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 title="reven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300" y="1783025"/>
            <a:ext cx="2294303" cy="25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127500" cy="4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Increase adult weekend ticket price to $85.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Close least used run.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</a:rPr>
              <a:t>Consider optional scenarios.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Thanks and best wishes for next season!</a:t>
            </a:r>
            <a:endParaRPr sz="2000"/>
          </a:p>
        </p:txBody>
      </p:sp>
      <p:pic>
        <p:nvPicPr>
          <p:cNvPr id="112" name="Google Shape;112;p20" title="toa-heftiba-1qTpmkgrscY-unsplas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1800" y="0"/>
            <a:ext cx="53822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