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21945600" cx="27432000"/>
  <p:notesSz cx="6858000" cy="9144000"/>
  <p:embeddedFontLst>
    <p:embeddedFont>
      <p:font typeface="Roboto"/>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912">
          <p15:clr>
            <a:srgbClr val="747775"/>
          </p15:clr>
        </p15:guide>
        <p15:guide id="2" pos="864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912" orient="horz"/>
        <p:guide pos="864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font" Target="fonts/Roboto-boldItalic.fntdata"/><Relationship Id="rId9"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Roboto-regular.fntdata"/><Relationship Id="rId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86186" y="685800"/>
            <a:ext cx="42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1286186" y="685800"/>
            <a:ext cx="42864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935125" y="3176853"/>
            <a:ext cx="25561800" cy="8757900"/>
          </a:xfrm>
          <a:prstGeom prst="rect">
            <a:avLst/>
          </a:prstGeom>
        </p:spPr>
        <p:txBody>
          <a:bodyPr anchorCtr="0" anchor="b" bIns="312875" lIns="312875" spcFirstLastPara="1" rIns="312875" wrap="square" tIns="312875">
            <a:normAutofit/>
          </a:bodyPr>
          <a:lstStyle>
            <a:lvl1pPr lvl="0" algn="ctr">
              <a:spcBef>
                <a:spcPts val="0"/>
              </a:spcBef>
              <a:spcAft>
                <a:spcPts val="0"/>
              </a:spcAft>
              <a:buSzPts val="17800"/>
              <a:buNone/>
              <a:defRPr sz="17800"/>
            </a:lvl1pPr>
            <a:lvl2pPr lvl="1" algn="ctr">
              <a:spcBef>
                <a:spcPts val="0"/>
              </a:spcBef>
              <a:spcAft>
                <a:spcPts val="0"/>
              </a:spcAft>
              <a:buSzPts val="17800"/>
              <a:buNone/>
              <a:defRPr sz="17800"/>
            </a:lvl2pPr>
            <a:lvl3pPr lvl="2" algn="ctr">
              <a:spcBef>
                <a:spcPts val="0"/>
              </a:spcBef>
              <a:spcAft>
                <a:spcPts val="0"/>
              </a:spcAft>
              <a:buSzPts val="17800"/>
              <a:buNone/>
              <a:defRPr sz="17800"/>
            </a:lvl3pPr>
            <a:lvl4pPr lvl="3" algn="ctr">
              <a:spcBef>
                <a:spcPts val="0"/>
              </a:spcBef>
              <a:spcAft>
                <a:spcPts val="0"/>
              </a:spcAft>
              <a:buSzPts val="17800"/>
              <a:buNone/>
              <a:defRPr sz="17800"/>
            </a:lvl4pPr>
            <a:lvl5pPr lvl="4" algn="ctr">
              <a:spcBef>
                <a:spcPts val="0"/>
              </a:spcBef>
              <a:spcAft>
                <a:spcPts val="0"/>
              </a:spcAft>
              <a:buSzPts val="17800"/>
              <a:buNone/>
              <a:defRPr sz="17800"/>
            </a:lvl5pPr>
            <a:lvl6pPr lvl="5" algn="ctr">
              <a:spcBef>
                <a:spcPts val="0"/>
              </a:spcBef>
              <a:spcAft>
                <a:spcPts val="0"/>
              </a:spcAft>
              <a:buSzPts val="17800"/>
              <a:buNone/>
              <a:defRPr sz="17800"/>
            </a:lvl6pPr>
            <a:lvl7pPr lvl="6" algn="ctr">
              <a:spcBef>
                <a:spcPts val="0"/>
              </a:spcBef>
              <a:spcAft>
                <a:spcPts val="0"/>
              </a:spcAft>
              <a:buSzPts val="17800"/>
              <a:buNone/>
              <a:defRPr sz="17800"/>
            </a:lvl7pPr>
            <a:lvl8pPr lvl="7" algn="ctr">
              <a:spcBef>
                <a:spcPts val="0"/>
              </a:spcBef>
              <a:spcAft>
                <a:spcPts val="0"/>
              </a:spcAft>
              <a:buSzPts val="17800"/>
              <a:buNone/>
              <a:defRPr sz="17800"/>
            </a:lvl8pPr>
            <a:lvl9pPr lvl="8" algn="ctr">
              <a:spcBef>
                <a:spcPts val="0"/>
              </a:spcBef>
              <a:spcAft>
                <a:spcPts val="0"/>
              </a:spcAft>
              <a:buSzPts val="17800"/>
              <a:buNone/>
              <a:defRPr sz="17800"/>
            </a:lvl9pPr>
          </a:lstStyle>
          <a:p/>
        </p:txBody>
      </p:sp>
      <p:sp>
        <p:nvSpPr>
          <p:cNvPr id="11" name="Google Shape;11;p2"/>
          <p:cNvSpPr txBox="1"/>
          <p:nvPr>
            <p:ph idx="1" type="subTitle"/>
          </p:nvPr>
        </p:nvSpPr>
        <p:spPr>
          <a:xfrm>
            <a:off x="935100" y="12092267"/>
            <a:ext cx="25561800" cy="3381900"/>
          </a:xfrm>
          <a:prstGeom prst="rect">
            <a:avLst/>
          </a:prstGeom>
        </p:spPr>
        <p:txBody>
          <a:bodyPr anchorCtr="0" anchor="t" bIns="312875" lIns="312875" spcFirstLastPara="1" rIns="312875" wrap="square" tIns="312875">
            <a:norm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p:txBody>
      </p:sp>
      <p:sp>
        <p:nvSpPr>
          <p:cNvPr id="12" name="Google Shape;12;p2"/>
          <p:cNvSpPr txBox="1"/>
          <p:nvPr>
            <p:ph idx="12" type="sldNum"/>
          </p:nvPr>
        </p:nvSpPr>
        <p:spPr>
          <a:xfrm>
            <a:off x="25417373" y="19896392"/>
            <a:ext cx="1646100" cy="1679400"/>
          </a:xfrm>
          <a:prstGeom prst="rect">
            <a:avLst/>
          </a:prstGeom>
        </p:spPr>
        <p:txBody>
          <a:bodyPr anchorCtr="0" anchor="ctr" bIns="312875" lIns="312875" spcFirstLastPara="1" rIns="312875" wrap="square" tIns="3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935100" y="4719467"/>
            <a:ext cx="25561800" cy="8377500"/>
          </a:xfrm>
          <a:prstGeom prst="rect">
            <a:avLst/>
          </a:prstGeom>
        </p:spPr>
        <p:txBody>
          <a:bodyPr anchorCtr="0" anchor="b" bIns="312875" lIns="312875" spcFirstLastPara="1" rIns="312875" wrap="square" tIns="312875">
            <a:normAutofit/>
          </a:bodyPr>
          <a:lstStyle>
            <a:lvl1pPr lvl="0" algn="ctr">
              <a:spcBef>
                <a:spcPts val="0"/>
              </a:spcBef>
              <a:spcAft>
                <a:spcPts val="0"/>
              </a:spcAft>
              <a:buSzPts val="41100"/>
              <a:buNone/>
              <a:defRPr sz="41100"/>
            </a:lvl1pPr>
            <a:lvl2pPr lvl="1" algn="ctr">
              <a:spcBef>
                <a:spcPts val="0"/>
              </a:spcBef>
              <a:spcAft>
                <a:spcPts val="0"/>
              </a:spcAft>
              <a:buSzPts val="41100"/>
              <a:buNone/>
              <a:defRPr sz="41100"/>
            </a:lvl2pPr>
            <a:lvl3pPr lvl="2" algn="ctr">
              <a:spcBef>
                <a:spcPts val="0"/>
              </a:spcBef>
              <a:spcAft>
                <a:spcPts val="0"/>
              </a:spcAft>
              <a:buSzPts val="41100"/>
              <a:buNone/>
              <a:defRPr sz="41100"/>
            </a:lvl3pPr>
            <a:lvl4pPr lvl="3" algn="ctr">
              <a:spcBef>
                <a:spcPts val="0"/>
              </a:spcBef>
              <a:spcAft>
                <a:spcPts val="0"/>
              </a:spcAft>
              <a:buSzPts val="41100"/>
              <a:buNone/>
              <a:defRPr sz="41100"/>
            </a:lvl4pPr>
            <a:lvl5pPr lvl="4" algn="ctr">
              <a:spcBef>
                <a:spcPts val="0"/>
              </a:spcBef>
              <a:spcAft>
                <a:spcPts val="0"/>
              </a:spcAft>
              <a:buSzPts val="41100"/>
              <a:buNone/>
              <a:defRPr sz="41100"/>
            </a:lvl5pPr>
            <a:lvl6pPr lvl="5" algn="ctr">
              <a:spcBef>
                <a:spcPts val="0"/>
              </a:spcBef>
              <a:spcAft>
                <a:spcPts val="0"/>
              </a:spcAft>
              <a:buSzPts val="41100"/>
              <a:buNone/>
              <a:defRPr sz="41100"/>
            </a:lvl6pPr>
            <a:lvl7pPr lvl="6" algn="ctr">
              <a:spcBef>
                <a:spcPts val="0"/>
              </a:spcBef>
              <a:spcAft>
                <a:spcPts val="0"/>
              </a:spcAft>
              <a:buSzPts val="41100"/>
              <a:buNone/>
              <a:defRPr sz="41100"/>
            </a:lvl7pPr>
            <a:lvl8pPr lvl="7" algn="ctr">
              <a:spcBef>
                <a:spcPts val="0"/>
              </a:spcBef>
              <a:spcAft>
                <a:spcPts val="0"/>
              </a:spcAft>
              <a:buSzPts val="41100"/>
              <a:buNone/>
              <a:defRPr sz="41100"/>
            </a:lvl8pPr>
            <a:lvl9pPr lvl="8" algn="ctr">
              <a:spcBef>
                <a:spcPts val="0"/>
              </a:spcBef>
              <a:spcAft>
                <a:spcPts val="0"/>
              </a:spcAft>
              <a:buSzPts val="41100"/>
              <a:buNone/>
              <a:defRPr sz="41100"/>
            </a:lvl9pPr>
          </a:lstStyle>
          <a:p>
            <a:r>
              <a:t>xx%</a:t>
            </a:r>
          </a:p>
        </p:txBody>
      </p:sp>
      <p:sp>
        <p:nvSpPr>
          <p:cNvPr id="46" name="Google Shape;46;p11"/>
          <p:cNvSpPr txBox="1"/>
          <p:nvPr>
            <p:ph idx="1" type="body"/>
          </p:nvPr>
        </p:nvSpPr>
        <p:spPr>
          <a:xfrm>
            <a:off x="935100" y="13449493"/>
            <a:ext cx="25561800" cy="5550000"/>
          </a:xfrm>
          <a:prstGeom prst="rect">
            <a:avLst/>
          </a:prstGeom>
        </p:spPr>
        <p:txBody>
          <a:bodyPr anchorCtr="0" anchor="t" bIns="312875" lIns="312875" spcFirstLastPara="1" rIns="312875" wrap="square" tIns="312875">
            <a:normAutofit/>
          </a:bodyPr>
          <a:lstStyle>
            <a:lvl1pPr indent="-622300" lvl="0" marL="457200" algn="ctr">
              <a:spcBef>
                <a:spcPts val="0"/>
              </a:spcBef>
              <a:spcAft>
                <a:spcPts val="0"/>
              </a:spcAft>
              <a:buSzPts val="6200"/>
              <a:buChar char="●"/>
              <a:defRPr/>
            </a:lvl1pPr>
            <a:lvl2pPr indent="-533400" lvl="1" marL="914400" algn="ctr">
              <a:spcBef>
                <a:spcPts val="0"/>
              </a:spcBef>
              <a:spcAft>
                <a:spcPts val="0"/>
              </a:spcAft>
              <a:buSzPts val="4800"/>
              <a:buChar char="○"/>
              <a:defRPr/>
            </a:lvl2pPr>
            <a:lvl3pPr indent="-533400" lvl="2" marL="1371600" algn="ctr">
              <a:spcBef>
                <a:spcPts val="0"/>
              </a:spcBef>
              <a:spcAft>
                <a:spcPts val="0"/>
              </a:spcAft>
              <a:buSzPts val="4800"/>
              <a:buChar char="■"/>
              <a:defRPr/>
            </a:lvl3pPr>
            <a:lvl4pPr indent="-533400" lvl="3" marL="1828800" algn="ctr">
              <a:spcBef>
                <a:spcPts val="0"/>
              </a:spcBef>
              <a:spcAft>
                <a:spcPts val="0"/>
              </a:spcAft>
              <a:buSzPts val="4800"/>
              <a:buChar char="●"/>
              <a:defRPr/>
            </a:lvl4pPr>
            <a:lvl5pPr indent="-533400" lvl="4" marL="2286000" algn="ctr">
              <a:spcBef>
                <a:spcPts val="0"/>
              </a:spcBef>
              <a:spcAft>
                <a:spcPts val="0"/>
              </a:spcAft>
              <a:buSzPts val="4800"/>
              <a:buChar char="○"/>
              <a:defRPr/>
            </a:lvl5pPr>
            <a:lvl6pPr indent="-533400" lvl="5" marL="2743200" algn="ctr">
              <a:spcBef>
                <a:spcPts val="0"/>
              </a:spcBef>
              <a:spcAft>
                <a:spcPts val="0"/>
              </a:spcAft>
              <a:buSzPts val="4800"/>
              <a:buChar char="■"/>
              <a:defRPr/>
            </a:lvl6pPr>
            <a:lvl7pPr indent="-533400" lvl="6" marL="3200400" algn="ctr">
              <a:spcBef>
                <a:spcPts val="0"/>
              </a:spcBef>
              <a:spcAft>
                <a:spcPts val="0"/>
              </a:spcAft>
              <a:buSzPts val="4800"/>
              <a:buChar char="●"/>
              <a:defRPr/>
            </a:lvl7pPr>
            <a:lvl8pPr indent="-533400" lvl="7" marL="3657600" algn="ctr">
              <a:spcBef>
                <a:spcPts val="0"/>
              </a:spcBef>
              <a:spcAft>
                <a:spcPts val="0"/>
              </a:spcAft>
              <a:buSzPts val="4800"/>
              <a:buChar char="○"/>
              <a:defRPr/>
            </a:lvl8pPr>
            <a:lvl9pPr indent="-533400" lvl="8" marL="4114800" algn="ctr">
              <a:spcBef>
                <a:spcPts val="0"/>
              </a:spcBef>
              <a:spcAft>
                <a:spcPts val="0"/>
              </a:spcAft>
              <a:buSzPts val="4800"/>
              <a:buChar char="■"/>
              <a:defRPr/>
            </a:lvl9pPr>
          </a:lstStyle>
          <a:p/>
        </p:txBody>
      </p:sp>
      <p:sp>
        <p:nvSpPr>
          <p:cNvPr id="47" name="Google Shape;47;p11"/>
          <p:cNvSpPr txBox="1"/>
          <p:nvPr>
            <p:ph idx="12" type="sldNum"/>
          </p:nvPr>
        </p:nvSpPr>
        <p:spPr>
          <a:xfrm>
            <a:off x="25417373" y="19896392"/>
            <a:ext cx="1646100" cy="1679400"/>
          </a:xfrm>
          <a:prstGeom prst="rect">
            <a:avLst/>
          </a:prstGeom>
        </p:spPr>
        <p:txBody>
          <a:bodyPr anchorCtr="0" anchor="ctr" bIns="312875" lIns="312875" spcFirstLastPara="1" rIns="312875" wrap="square" tIns="3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25417373" y="19896392"/>
            <a:ext cx="1646100" cy="1679400"/>
          </a:xfrm>
          <a:prstGeom prst="rect">
            <a:avLst/>
          </a:prstGeom>
        </p:spPr>
        <p:txBody>
          <a:bodyPr anchorCtr="0" anchor="ctr" bIns="312875" lIns="312875" spcFirstLastPara="1" rIns="312875" wrap="square" tIns="3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935100" y="9176960"/>
            <a:ext cx="25561800" cy="3591600"/>
          </a:xfrm>
          <a:prstGeom prst="rect">
            <a:avLst/>
          </a:prstGeom>
        </p:spPr>
        <p:txBody>
          <a:bodyPr anchorCtr="0" anchor="ctr" bIns="312875" lIns="312875" spcFirstLastPara="1" rIns="312875" wrap="square" tIns="312875">
            <a:normAutofit/>
          </a:bodyPr>
          <a:lstStyle>
            <a:lvl1pPr lvl="0" algn="ctr">
              <a:spcBef>
                <a:spcPts val="0"/>
              </a:spcBef>
              <a:spcAft>
                <a:spcPts val="0"/>
              </a:spcAft>
              <a:buSzPts val="12300"/>
              <a:buNone/>
              <a:defRPr sz="12300"/>
            </a:lvl1pPr>
            <a:lvl2pPr lvl="1" algn="ctr">
              <a:spcBef>
                <a:spcPts val="0"/>
              </a:spcBef>
              <a:spcAft>
                <a:spcPts val="0"/>
              </a:spcAft>
              <a:buSzPts val="12300"/>
              <a:buNone/>
              <a:defRPr sz="12300"/>
            </a:lvl2pPr>
            <a:lvl3pPr lvl="2" algn="ctr">
              <a:spcBef>
                <a:spcPts val="0"/>
              </a:spcBef>
              <a:spcAft>
                <a:spcPts val="0"/>
              </a:spcAft>
              <a:buSzPts val="12300"/>
              <a:buNone/>
              <a:defRPr sz="12300"/>
            </a:lvl3pPr>
            <a:lvl4pPr lvl="3" algn="ctr">
              <a:spcBef>
                <a:spcPts val="0"/>
              </a:spcBef>
              <a:spcAft>
                <a:spcPts val="0"/>
              </a:spcAft>
              <a:buSzPts val="12300"/>
              <a:buNone/>
              <a:defRPr sz="12300"/>
            </a:lvl4pPr>
            <a:lvl5pPr lvl="4" algn="ctr">
              <a:spcBef>
                <a:spcPts val="0"/>
              </a:spcBef>
              <a:spcAft>
                <a:spcPts val="0"/>
              </a:spcAft>
              <a:buSzPts val="12300"/>
              <a:buNone/>
              <a:defRPr sz="12300"/>
            </a:lvl5pPr>
            <a:lvl6pPr lvl="5" algn="ctr">
              <a:spcBef>
                <a:spcPts val="0"/>
              </a:spcBef>
              <a:spcAft>
                <a:spcPts val="0"/>
              </a:spcAft>
              <a:buSzPts val="12300"/>
              <a:buNone/>
              <a:defRPr sz="12300"/>
            </a:lvl6pPr>
            <a:lvl7pPr lvl="6" algn="ctr">
              <a:spcBef>
                <a:spcPts val="0"/>
              </a:spcBef>
              <a:spcAft>
                <a:spcPts val="0"/>
              </a:spcAft>
              <a:buSzPts val="12300"/>
              <a:buNone/>
              <a:defRPr sz="12300"/>
            </a:lvl7pPr>
            <a:lvl8pPr lvl="7" algn="ctr">
              <a:spcBef>
                <a:spcPts val="0"/>
              </a:spcBef>
              <a:spcAft>
                <a:spcPts val="0"/>
              </a:spcAft>
              <a:buSzPts val="12300"/>
              <a:buNone/>
              <a:defRPr sz="12300"/>
            </a:lvl8pPr>
            <a:lvl9pPr lvl="8" algn="ctr">
              <a:spcBef>
                <a:spcPts val="0"/>
              </a:spcBef>
              <a:spcAft>
                <a:spcPts val="0"/>
              </a:spcAft>
              <a:buSzPts val="12300"/>
              <a:buNone/>
              <a:defRPr sz="12300"/>
            </a:lvl9pPr>
          </a:lstStyle>
          <a:p/>
        </p:txBody>
      </p:sp>
      <p:sp>
        <p:nvSpPr>
          <p:cNvPr id="15" name="Google Shape;15;p3"/>
          <p:cNvSpPr txBox="1"/>
          <p:nvPr>
            <p:ph idx="12" type="sldNum"/>
          </p:nvPr>
        </p:nvSpPr>
        <p:spPr>
          <a:xfrm>
            <a:off x="25417373" y="19896392"/>
            <a:ext cx="1646100" cy="1679400"/>
          </a:xfrm>
          <a:prstGeom prst="rect">
            <a:avLst/>
          </a:prstGeom>
        </p:spPr>
        <p:txBody>
          <a:bodyPr anchorCtr="0" anchor="ctr" bIns="312875" lIns="312875" spcFirstLastPara="1" rIns="312875" wrap="square" tIns="3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935100" y="1898773"/>
            <a:ext cx="25561800" cy="2443500"/>
          </a:xfrm>
          <a:prstGeom prst="rect">
            <a:avLst/>
          </a:prstGeom>
        </p:spPr>
        <p:txBody>
          <a:bodyPr anchorCtr="0" anchor="t" bIns="312875" lIns="312875" spcFirstLastPara="1" rIns="312875" wrap="square" tIns="312875">
            <a:normAutofit/>
          </a:bodyPr>
          <a:lstStyle>
            <a:lvl1pPr lvl="0">
              <a:spcBef>
                <a:spcPts val="0"/>
              </a:spcBef>
              <a:spcAft>
                <a:spcPts val="0"/>
              </a:spcAft>
              <a:buSzPts val="9600"/>
              <a:buNone/>
              <a:defRPr/>
            </a:lvl1pPr>
            <a:lvl2pPr lvl="1">
              <a:spcBef>
                <a:spcPts val="0"/>
              </a:spcBef>
              <a:spcAft>
                <a:spcPts val="0"/>
              </a:spcAft>
              <a:buSzPts val="9600"/>
              <a:buNone/>
              <a:defRPr/>
            </a:lvl2pPr>
            <a:lvl3pPr lvl="2">
              <a:spcBef>
                <a:spcPts val="0"/>
              </a:spcBef>
              <a:spcAft>
                <a:spcPts val="0"/>
              </a:spcAft>
              <a:buSzPts val="9600"/>
              <a:buNone/>
              <a:defRPr/>
            </a:lvl3pPr>
            <a:lvl4pPr lvl="3">
              <a:spcBef>
                <a:spcPts val="0"/>
              </a:spcBef>
              <a:spcAft>
                <a:spcPts val="0"/>
              </a:spcAft>
              <a:buSzPts val="9600"/>
              <a:buNone/>
              <a:defRPr/>
            </a:lvl4pPr>
            <a:lvl5pPr lvl="4">
              <a:spcBef>
                <a:spcPts val="0"/>
              </a:spcBef>
              <a:spcAft>
                <a:spcPts val="0"/>
              </a:spcAft>
              <a:buSzPts val="9600"/>
              <a:buNone/>
              <a:defRPr/>
            </a:lvl5pPr>
            <a:lvl6pPr lvl="5">
              <a:spcBef>
                <a:spcPts val="0"/>
              </a:spcBef>
              <a:spcAft>
                <a:spcPts val="0"/>
              </a:spcAft>
              <a:buSzPts val="9600"/>
              <a:buNone/>
              <a:defRPr/>
            </a:lvl6pPr>
            <a:lvl7pPr lvl="6">
              <a:spcBef>
                <a:spcPts val="0"/>
              </a:spcBef>
              <a:spcAft>
                <a:spcPts val="0"/>
              </a:spcAft>
              <a:buSzPts val="9600"/>
              <a:buNone/>
              <a:defRPr/>
            </a:lvl7pPr>
            <a:lvl8pPr lvl="7">
              <a:spcBef>
                <a:spcPts val="0"/>
              </a:spcBef>
              <a:spcAft>
                <a:spcPts val="0"/>
              </a:spcAft>
              <a:buSzPts val="9600"/>
              <a:buNone/>
              <a:defRPr/>
            </a:lvl8pPr>
            <a:lvl9pPr lvl="8">
              <a:spcBef>
                <a:spcPts val="0"/>
              </a:spcBef>
              <a:spcAft>
                <a:spcPts val="0"/>
              </a:spcAft>
              <a:buSzPts val="9600"/>
              <a:buNone/>
              <a:defRPr/>
            </a:lvl9pPr>
          </a:lstStyle>
          <a:p/>
        </p:txBody>
      </p:sp>
      <p:sp>
        <p:nvSpPr>
          <p:cNvPr id="18" name="Google Shape;18;p4"/>
          <p:cNvSpPr txBox="1"/>
          <p:nvPr>
            <p:ph idx="1" type="body"/>
          </p:nvPr>
        </p:nvSpPr>
        <p:spPr>
          <a:xfrm>
            <a:off x="935100" y="4917227"/>
            <a:ext cx="25561800" cy="14576700"/>
          </a:xfrm>
          <a:prstGeom prst="rect">
            <a:avLst/>
          </a:prstGeom>
        </p:spPr>
        <p:txBody>
          <a:bodyPr anchorCtr="0" anchor="t" bIns="312875" lIns="312875" spcFirstLastPara="1" rIns="312875" wrap="square" tIns="312875">
            <a:normAutofit/>
          </a:bodyPr>
          <a:lstStyle>
            <a:lvl1pPr indent="-622300" lvl="0" marL="457200">
              <a:spcBef>
                <a:spcPts val="0"/>
              </a:spcBef>
              <a:spcAft>
                <a:spcPts val="0"/>
              </a:spcAft>
              <a:buSzPts val="6200"/>
              <a:buChar char="●"/>
              <a:defRPr/>
            </a:lvl1pPr>
            <a:lvl2pPr indent="-533400" lvl="1" marL="914400">
              <a:spcBef>
                <a:spcPts val="0"/>
              </a:spcBef>
              <a:spcAft>
                <a:spcPts val="0"/>
              </a:spcAft>
              <a:buSzPts val="4800"/>
              <a:buChar char="○"/>
              <a:defRPr/>
            </a:lvl2pPr>
            <a:lvl3pPr indent="-533400" lvl="2" marL="1371600">
              <a:spcBef>
                <a:spcPts val="0"/>
              </a:spcBef>
              <a:spcAft>
                <a:spcPts val="0"/>
              </a:spcAft>
              <a:buSzPts val="4800"/>
              <a:buChar char="■"/>
              <a:defRPr/>
            </a:lvl3pPr>
            <a:lvl4pPr indent="-533400" lvl="3" marL="1828800">
              <a:spcBef>
                <a:spcPts val="0"/>
              </a:spcBef>
              <a:spcAft>
                <a:spcPts val="0"/>
              </a:spcAft>
              <a:buSzPts val="4800"/>
              <a:buChar char="●"/>
              <a:defRPr/>
            </a:lvl4pPr>
            <a:lvl5pPr indent="-533400" lvl="4" marL="2286000">
              <a:spcBef>
                <a:spcPts val="0"/>
              </a:spcBef>
              <a:spcAft>
                <a:spcPts val="0"/>
              </a:spcAft>
              <a:buSzPts val="4800"/>
              <a:buChar char="○"/>
              <a:defRPr/>
            </a:lvl5pPr>
            <a:lvl6pPr indent="-533400" lvl="5" marL="2743200">
              <a:spcBef>
                <a:spcPts val="0"/>
              </a:spcBef>
              <a:spcAft>
                <a:spcPts val="0"/>
              </a:spcAft>
              <a:buSzPts val="4800"/>
              <a:buChar char="■"/>
              <a:defRPr/>
            </a:lvl6pPr>
            <a:lvl7pPr indent="-533400" lvl="6" marL="3200400">
              <a:spcBef>
                <a:spcPts val="0"/>
              </a:spcBef>
              <a:spcAft>
                <a:spcPts val="0"/>
              </a:spcAft>
              <a:buSzPts val="4800"/>
              <a:buChar char="●"/>
              <a:defRPr/>
            </a:lvl7pPr>
            <a:lvl8pPr indent="-533400" lvl="7" marL="3657600">
              <a:spcBef>
                <a:spcPts val="0"/>
              </a:spcBef>
              <a:spcAft>
                <a:spcPts val="0"/>
              </a:spcAft>
              <a:buSzPts val="4800"/>
              <a:buChar char="○"/>
              <a:defRPr/>
            </a:lvl8pPr>
            <a:lvl9pPr indent="-533400" lvl="8" marL="4114800">
              <a:spcBef>
                <a:spcPts val="0"/>
              </a:spcBef>
              <a:spcAft>
                <a:spcPts val="0"/>
              </a:spcAft>
              <a:buSzPts val="4800"/>
              <a:buChar char="■"/>
              <a:defRPr/>
            </a:lvl9pPr>
          </a:lstStyle>
          <a:p/>
        </p:txBody>
      </p:sp>
      <p:sp>
        <p:nvSpPr>
          <p:cNvPr id="19" name="Google Shape;19;p4"/>
          <p:cNvSpPr txBox="1"/>
          <p:nvPr>
            <p:ph idx="12" type="sldNum"/>
          </p:nvPr>
        </p:nvSpPr>
        <p:spPr>
          <a:xfrm>
            <a:off x="25417373" y="19896392"/>
            <a:ext cx="1646100" cy="1679400"/>
          </a:xfrm>
          <a:prstGeom prst="rect">
            <a:avLst/>
          </a:prstGeom>
        </p:spPr>
        <p:txBody>
          <a:bodyPr anchorCtr="0" anchor="ctr" bIns="312875" lIns="312875" spcFirstLastPara="1" rIns="312875" wrap="square" tIns="3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935100" y="1898773"/>
            <a:ext cx="25561800" cy="2443500"/>
          </a:xfrm>
          <a:prstGeom prst="rect">
            <a:avLst/>
          </a:prstGeom>
        </p:spPr>
        <p:txBody>
          <a:bodyPr anchorCtr="0" anchor="t" bIns="312875" lIns="312875" spcFirstLastPara="1" rIns="312875" wrap="square" tIns="312875">
            <a:normAutofit/>
          </a:bodyPr>
          <a:lstStyle>
            <a:lvl1pPr lvl="0">
              <a:spcBef>
                <a:spcPts val="0"/>
              </a:spcBef>
              <a:spcAft>
                <a:spcPts val="0"/>
              </a:spcAft>
              <a:buSzPts val="9600"/>
              <a:buNone/>
              <a:defRPr/>
            </a:lvl1pPr>
            <a:lvl2pPr lvl="1">
              <a:spcBef>
                <a:spcPts val="0"/>
              </a:spcBef>
              <a:spcAft>
                <a:spcPts val="0"/>
              </a:spcAft>
              <a:buSzPts val="9600"/>
              <a:buNone/>
              <a:defRPr/>
            </a:lvl2pPr>
            <a:lvl3pPr lvl="2">
              <a:spcBef>
                <a:spcPts val="0"/>
              </a:spcBef>
              <a:spcAft>
                <a:spcPts val="0"/>
              </a:spcAft>
              <a:buSzPts val="9600"/>
              <a:buNone/>
              <a:defRPr/>
            </a:lvl3pPr>
            <a:lvl4pPr lvl="3">
              <a:spcBef>
                <a:spcPts val="0"/>
              </a:spcBef>
              <a:spcAft>
                <a:spcPts val="0"/>
              </a:spcAft>
              <a:buSzPts val="9600"/>
              <a:buNone/>
              <a:defRPr/>
            </a:lvl4pPr>
            <a:lvl5pPr lvl="4">
              <a:spcBef>
                <a:spcPts val="0"/>
              </a:spcBef>
              <a:spcAft>
                <a:spcPts val="0"/>
              </a:spcAft>
              <a:buSzPts val="9600"/>
              <a:buNone/>
              <a:defRPr/>
            </a:lvl5pPr>
            <a:lvl6pPr lvl="5">
              <a:spcBef>
                <a:spcPts val="0"/>
              </a:spcBef>
              <a:spcAft>
                <a:spcPts val="0"/>
              </a:spcAft>
              <a:buSzPts val="9600"/>
              <a:buNone/>
              <a:defRPr/>
            </a:lvl6pPr>
            <a:lvl7pPr lvl="6">
              <a:spcBef>
                <a:spcPts val="0"/>
              </a:spcBef>
              <a:spcAft>
                <a:spcPts val="0"/>
              </a:spcAft>
              <a:buSzPts val="9600"/>
              <a:buNone/>
              <a:defRPr/>
            </a:lvl7pPr>
            <a:lvl8pPr lvl="7">
              <a:spcBef>
                <a:spcPts val="0"/>
              </a:spcBef>
              <a:spcAft>
                <a:spcPts val="0"/>
              </a:spcAft>
              <a:buSzPts val="9600"/>
              <a:buNone/>
              <a:defRPr/>
            </a:lvl8pPr>
            <a:lvl9pPr lvl="8">
              <a:spcBef>
                <a:spcPts val="0"/>
              </a:spcBef>
              <a:spcAft>
                <a:spcPts val="0"/>
              </a:spcAft>
              <a:buSzPts val="9600"/>
              <a:buNone/>
              <a:defRPr/>
            </a:lvl9pPr>
          </a:lstStyle>
          <a:p/>
        </p:txBody>
      </p:sp>
      <p:sp>
        <p:nvSpPr>
          <p:cNvPr id="22" name="Google Shape;22;p5"/>
          <p:cNvSpPr txBox="1"/>
          <p:nvPr>
            <p:ph idx="1" type="body"/>
          </p:nvPr>
        </p:nvSpPr>
        <p:spPr>
          <a:xfrm>
            <a:off x="935100" y="4917227"/>
            <a:ext cx="11999700" cy="14576700"/>
          </a:xfrm>
          <a:prstGeom prst="rect">
            <a:avLst/>
          </a:prstGeom>
        </p:spPr>
        <p:txBody>
          <a:bodyPr anchorCtr="0" anchor="t" bIns="312875" lIns="312875" spcFirstLastPara="1" rIns="312875" wrap="square" tIns="312875">
            <a:normAutofit/>
          </a:bodyPr>
          <a:lstStyle>
            <a:lvl1pPr indent="-533400" lvl="0" marL="457200">
              <a:spcBef>
                <a:spcPts val="0"/>
              </a:spcBef>
              <a:spcAft>
                <a:spcPts val="0"/>
              </a:spcAft>
              <a:buSzPts val="4800"/>
              <a:buChar char="●"/>
              <a:defRPr sz="4800"/>
            </a:lvl1pPr>
            <a:lvl2pPr indent="-488950" lvl="1" marL="914400">
              <a:spcBef>
                <a:spcPts val="0"/>
              </a:spcBef>
              <a:spcAft>
                <a:spcPts val="0"/>
              </a:spcAft>
              <a:buSzPts val="4100"/>
              <a:buChar char="○"/>
              <a:defRPr sz="4100"/>
            </a:lvl2pPr>
            <a:lvl3pPr indent="-488950" lvl="2" marL="1371600">
              <a:spcBef>
                <a:spcPts val="0"/>
              </a:spcBef>
              <a:spcAft>
                <a:spcPts val="0"/>
              </a:spcAft>
              <a:buSzPts val="4100"/>
              <a:buChar char="■"/>
              <a:defRPr sz="4100"/>
            </a:lvl3pPr>
            <a:lvl4pPr indent="-488950" lvl="3" marL="1828800">
              <a:spcBef>
                <a:spcPts val="0"/>
              </a:spcBef>
              <a:spcAft>
                <a:spcPts val="0"/>
              </a:spcAft>
              <a:buSzPts val="4100"/>
              <a:buChar char="●"/>
              <a:defRPr sz="4100"/>
            </a:lvl4pPr>
            <a:lvl5pPr indent="-488950" lvl="4" marL="2286000">
              <a:spcBef>
                <a:spcPts val="0"/>
              </a:spcBef>
              <a:spcAft>
                <a:spcPts val="0"/>
              </a:spcAft>
              <a:buSzPts val="4100"/>
              <a:buChar char="○"/>
              <a:defRPr sz="4100"/>
            </a:lvl5pPr>
            <a:lvl6pPr indent="-488950" lvl="5" marL="2743200">
              <a:spcBef>
                <a:spcPts val="0"/>
              </a:spcBef>
              <a:spcAft>
                <a:spcPts val="0"/>
              </a:spcAft>
              <a:buSzPts val="4100"/>
              <a:buChar char="■"/>
              <a:defRPr sz="4100"/>
            </a:lvl6pPr>
            <a:lvl7pPr indent="-488950" lvl="6" marL="3200400">
              <a:spcBef>
                <a:spcPts val="0"/>
              </a:spcBef>
              <a:spcAft>
                <a:spcPts val="0"/>
              </a:spcAft>
              <a:buSzPts val="4100"/>
              <a:buChar char="●"/>
              <a:defRPr sz="4100"/>
            </a:lvl7pPr>
            <a:lvl8pPr indent="-488950" lvl="7" marL="3657600">
              <a:spcBef>
                <a:spcPts val="0"/>
              </a:spcBef>
              <a:spcAft>
                <a:spcPts val="0"/>
              </a:spcAft>
              <a:buSzPts val="4100"/>
              <a:buChar char="○"/>
              <a:defRPr sz="4100"/>
            </a:lvl8pPr>
            <a:lvl9pPr indent="-488950" lvl="8" marL="4114800">
              <a:spcBef>
                <a:spcPts val="0"/>
              </a:spcBef>
              <a:spcAft>
                <a:spcPts val="0"/>
              </a:spcAft>
              <a:buSzPts val="4100"/>
              <a:buChar char="■"/>
              <a:defRPr sz="4100"/>
            </a:lvl9pPr>
          </a:lstStyle>
          <a:p/>
        </p:txBody>
      </p:sp>
      <p:sp>
        <p:nvSpPr>
          <p:cNvPr id="23" name="Google Shape;23;p5"/>
          <p:cNvSpPr txBox="1"/>
          <p:nvPr>
            <p:ph idx="2" type="body"/>
          </p:nvPr>
        </p:nvSpPr>
        <p:spPr>
          <a:xfrm>
            <a:off x="14497200" y="4917227"/>
            <a:ext cx="11999700" cy="14576700"/>
          </a:xfrm>
          <a:prstGeom prst="rect">
            <a:avLst/>
          </a:prstGeom>
        </p:spPr>
        <p:txBody>
          <a:bodyPr anchorCtr="0" anchor="t" bIns="312875" lIns="312875" spcFirstLastPara="1" rIns="312875" wrap="square" tIns="312875">
            <a:normAutofit/>
          </a:bodyPr>
          <a:lstStyle>
            <a:lvl1pPr indent="-533400" lvl="0" marL="457200">
              <a:spcBef>
                <a:spcPts val="0"/>
              </a:spcBef>
              <a:spcAft>
                <a:spcPts val="0"/>
              </a:spcAft>
              <a:buSzPts val="4800"/>
              <a:buChar char="●"/>
              <a:defRPr sz="4800"/>
            </a:lvl1pPr>
            <a:lvl2pPr indent="-488950" lvl="1" marL="914400">
              <a:spcBef>
                <a:spcPts val="0"/>
              </a:spcBef>
              <a:spcAft>
                <a:spcPts val="0"/>
              </a:spcAft>
              <a:buSzPts val="4100"/>
              <a:buChar char="○"/>
              <a:defRPr sz="4100"/>
            </a:lvl2pPr>
            <a:lvl3pPr indent="-488950" lvl="2" marL="1371600">
              <a:spcBef>
                <a:spcPts val="0"/>
              </a:spcBef>
              <a:spcAft>
                <a:spcPts val="0"/>
              </a:spcAft>
              <a:buSzPts val="4100"/>
              <a:buChar char="■"/>
              <a:defRPr sz="4100"/>
            </a:lvl3pPr>
            <a:lvl4pPr indent="-488950" lvl="3" marL="1828800">
              <a:spcBef>
                <a:spcPts val="0"/>
              </a:spcBef>
              <a:spcAft>
                <a:spcPts val="0"/>
              </a:spcAft>
              <a:buSzPts val="4100"/>
              <a:buChar char="●"/>
              <a:defRPr sz="4100"/>
            </a:lvl4pPr>
            <a:lvl5pPr indent="-488950" lvl="4" marL="2286000">
              <a:spcBef>
                <a:spcPts val="0"/>
              </a:spcBef>
              <a:spcAft>
                <a:spcPts val="0"/>
              </a:spcAft>
              <a:buSzPts val="4100"/>
              <a:buChar char="○"/>
              <a:defRPr sz="4100"/>
            </a:lvl5pPr>
            <a:lvl6pPr indent="-488950" lvl="5" marL="2743200">
              <a:spcBef>
                <a:spcPts val="0"/>
              </a:spcBef>
              <a:spcAft>
                <a:spcPts val="0"/>
              </a:spcAft>
              <a:buSzPts val="4100"/>
              <a:buChar char="■"/>
              <a:defRPr sz="4100"/>
            </a:lvl6pPr>
            <a:lvl7pPr indent="-488950" lvl="6" marL="3200400">
              <a:spcBef>
                <a:spcPts val="0"/>
              </a:spcBef>
              <a:spcAft>
                <a:spcPts val="0"/>
              </a:spcAft>
              <a:buSzPts val="4100"/>
              <a:buChar char="●"/>
              <a:defRPr sz="4100"/>
            </a:lvl7pPr>
            <a:lvl8pPr indent="-488950" lvl="7" marL="3657600">
              <a:spcBef>
                <a:spcPts val="0"/>
              </a:spcBef>
              <a:spcAft>
                <a:spcPts val="0"/>
              </a:spcAft>
              <a:buSzPts val="4100"/>
              <a:buChar char="○"/>
              <a:defRPr sz="4100"/>
            </a:lvl8pPr>
            <a:lvl9pPr indent="-488950" lvl="8" marL="4114800">
              <a:spcBef>
                <a:spcPts val="0"/>
              </a:spcBef>
              <a:spcAft>
                <a:spcPts val="0"/>
              </a:spcAft>
              <a:buSzPts val="4100"/>
              <a:buChar char="■"/>
              <a:defRPr sz="4100"/>
            </a:lvl9pPr>
          </a:lstStyle>
          <a:p/>
        </p:txBody>
      </p:sp>
      <p:sp>
        <p:nvSpPr>
          <p:cNvPr id="24" name="Google Shape;24;p5"/>
          <p:cNvSpPr txBox="1"/>
          <p:nvPr>
            <p:ph idx="12" type="sldNum"/>
          </p:nvPr>
        </p:nvSpPr>
        <p:spPr>
          <a:xfrm>
            <a:off x="25417373" y="19896392"/>
            <a:ext cx="1646100" cy="1679400"/>
          </a:xfrm>
          <a:prstGeom prst="rect">
            <a:avLst/>
          </a:prstGeom>
        </p:spPr>
        <p:txBody>
          <a:bodyPr anchorCtr="0" anchor="ctr" bIns="312875" lIns="312875" spcFirstLastPara="1" rIns="312875" wrap="square" tIns="3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935100" y="1898773"/>
            <a:ext cx="25561800" cy="2443500"/>
          </a:xfrm>
          <a:prstGeom prst="rect">
            <a:avLst/>
          </a:prstGeom>
        </p:spPr>
        <p:txBody>
          <a:bodyPr anchorCtr="0" anchor="t" bIns="312875" lIns="312875" spcFirstLastPara="1" rIns="312875" wrap="square" tIns="312875">
            <a:normAutofit/>
          </a:bodyPr>
          <a:lstStyle>
            <a:lvl1pPr lvl="0">
              <a:spcBef>
                <a:spcPts val="0"/>
              </a:spcBef>
              <a:spcAft>
                <a:spcPts val="0"/>
              </a:spcAft>
              <a:buSzPts val="9600"/>
              <a:buNone/>
              <a:defRPr/>
            </a:lvl1pPr>
            <a:lvl2pPr lvl="1">
              <a:spcBef>
                <a:spcPts val="0"/>
              </a:spcBef>
              <a:spcAft>
                <a:spcPts val="0"/>
              </a:spcAft>
              <a:buSzPts val="9600"/>
              <a:buNone/>
              <a:defRPr/>
            </a:lvl2pPr>
            <a:lvl3pPr lvl="2">
              <a:spcBef>
                <a:spcPts val="0"/>
              </a:spcBef>
              <a:spcAft>
                <a:spcPts val="0"/>
              </a:spcAft>
              <a:buSzPts val="9600"/>
              <a:buNone/>
              <a:defRPr/>
            </a:lvl3pPr>
            <a:lvl4pPr lvl="3">
              <a:spcBef>
                <a:spcPts val="0"/>
              </a:spcBef>
              <a:spcAft>
                <a:spcPts val="0"/>
              </a:spcAft>
              <a:buSzPts val="9600"/>
              <a:buNone/>
              <a:defRPr/>
            </a:lvl4pPr>
            <a:lvl5pPr lvl="4">
              <a:spcBef>
                <a:spcPts val="0"/>
              </a:spcBef>
              <a:spcAft>
                <a:spcPts val="0"/>
              </a:spcAft>
              <a:buSzPts val="9600"/>
              <a:buNone/>
              <a:defRPr/>
            </a:lvl5pPr>
            <a:lvl6pPr lvl="5">
              <a:spcBef>
                <a:spcPts val="0"/>
              </a:spcBef>
              <a:spcAft>
                <a:spcPts val="0"/>
              </a:spcAft>
              <a:buSzPts val="9600"/>
              <a:buNone/>
              <a:defRPr/>
            </a:lvl6pPr>
            <a:lvl7pPr lvl="6">
              <a:spcBef>
                <a:spcPts val="0"/>
              </a:spcBef>
              <a:spcAft>
                <a:spcPts val="0"/>
              </a:spcAft>
              <a:buSzPts val="9600"/>
              <a:buNone/>
              <a:defRPr/>
            </a:lvl7pPr>
            <a:lvl8pPr lvl="7">
              <a:spcBef>
                <a:spcPts val="0"/>
              </a:spcBef>
              <a:spcAft>
                <a:spcPts val="0"/>
              </a:spcAft>
              <a:buSzPts val="9600"/>
              <a:buNone/>
              <a:defRPr/>
            </a:lvl8pPr>
            <a:lvl9pPr lvl="8">
              <a:spcBef>
                <a:spcPts val="0"/>
              </a:spcBef>
              <a:spcAft>
                <a:spcPts val="0"/>
              </a:spcAft>
              <a:buSzPts val="9600"/>
              <a:buNone/>
              <a:defRPr/>
            </a:lvl9pPr>
          </a:lstStyle>
          <a:p/>
        </p:txBody>
      </p:sp>
      <p:sp>
        <p:nvSpPr>
          <p:cNvPr id="27" name="Google Shape;27;p6"/>
          <p:cNvSpPr txBox="1"/>
          <p:nvPr>
            <p:ph idx="12" type="sldNum"/>
          </p:nvPr>
        </p:nvSpPr>
        <p:spPr>
          <a:xfrm>
            <a:off x="25417373" y="19896392"/>
            <a:ext cx="1646100" cy="1679400"/>
          </a:xfrm>
          <a:prstGeom prst="rect">
            <a:avLst/>
          </a:prstGeom>
        </p:spPr>
        <p:txBody>
          <a:bodyPr anchorCtr="0" anchor="ctr" bIns="312875" lIns="312875" spcFirstLastPara="1" rIns="312875" wrap="square" tIns="3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935100" y="2370560"/>
            <a:ext cx="8424000" cy="3224400"/>
          </a:xfrm>
          <a:prstGeom prst="rect">
            <a:avLst/>
          </a:prstGeom>
        </p:spPr>
        <p:txBody>
          <a:bodyPr anchorCtr="0" anchor="b" bIns="312875" lIns="312875" spcFirstLastPara="1" rIns="312875" wrap="square" tIns="312875">
            <a:normAutofit/>
          </a:bodyPr>
          <a:lstStyle>
            <a:lvl1pPr lvl="0">
              <a:spcBef>
                <a:spcPts val="0"/>
              </a:spcBef>
              <a:spcAft>
                <a:spcPts val="0"/>
              </a:spcAft>
              <a:buSzPts val="8200"/>
              <a:buNone/>
              <a:defRPr sz="8200"/>
            </a:lvl1pPr>
            <a:lvl2pPr lvl="1">
              <a:spcBef>
                <a:spcPts val="0"/>
              </a:spcBef>
              <a:spcAft>
                <a:spcPts val="0"/>
              </a:spcAft>
              <a:buSzPts val="8200"/>
              <a:buNone/>
              <a:defRPr sz="8200"/>
            </a:lvl2pPr>
            <a:lvl3pPr lvl="2">
              <a:spcBef>
                <a:spcPts val="0"/>
              </a:spcBef>
              <a:spcAft>
                <a:spcPts val="0"/>
              </a:spcAft>
              <a:buSzPts val="8200"/>
              <a:buNone/>
              <a:defRPr sz="8200"/>
            </a:lvl3pPr>
            <a:lvl4pPr lvl="3">
              <a:spcBef>
                <a:spcPts val="0"/>
              </a:spcBef>
              <a:spcAft>
                <a:spcPts val="0"/>
              </a:spcAft>
              <a:buSzPts val="8200"/>
              <a:buNone/>
              <a:defRPr sz="8200"/>
            </a:lvl4pPr>
            <a:lvl5pPr lvl="4">
              <a:spcBef>
                <a:spcPts val="0"/>
              </a:spcBef>
              <a:spcAft>
                <a:spcPts val="0"/>
              </a:spcAft>
              <a:buSzPts val="8200"/>
              <a:buNone/>
              <a:defRPr sz="8200"/>
            </a:lvl5pPr>
            <a:lvl6pPr lvl="5">
              <a:spcBef>
                <a:spcPts val="0"/>
              </a:spcBef>
              <a:spcAft>
                <a:spcPts val="0"/>
              </a:spcAft>
              <a:buSzPts val="8200"/>
              <a:buNone/>
              <a:defRPr sz="8200"/>
            </a:lvl6pPr>
            <a:lvl7pPr lvl="6">
              <a:spcBef>
                <a:spcPts val="0"/>
              </a:spcBef>
              <a:spcAft>
                <a:spcPts val="0"/>
              </a:spcAft>
              <a:buSzPts val="8200"/>
              <a:buNone/>
              <a:defRPr sz="8200"/>
            </a:lvl7pPr>
            <a:lvl8pPr lvl="7">
              <a:spcBef>
                <a:spcPts val="0"/>
              </a:spcBef>
              <a:spcAft>
                <a:spcPts val="0"/>
              </a:spcAft>
              <a:buSzPts val="8200"/>
              <a:buNone/>
              <a:defRPr sz="8200"/>
            </a:lvl8pPr>
            <a:lvl9pPr lvl="8">
              <a:spcBef>
                <a:spcPts val="0"/>
              </a:spcBef>
              <a:spcAft>
                <a:spcPts val="0"/>
              </a:spcAft>
              <a:buSzPts val="8200"/>
              <a:buNone/>
              <a:defRPr sz="8200"/>
            </a:lvl9pPr>
          </a:lstStyle>
          <a:p/>
        </p:txBody>
      </p:sp>
      <p:sp>
        <p:nvSpPr>
          <p:cNvPr id="30" name="Google Shape;30;p7"/>
          <p:cNvSpPr txBox="1"/>
          <p:nvPr>
            <p:ph idx="1" type="body"/>
          </p:nvPr>
        </p:nvSpPr>
        <p:spPr>
          <a:xfrm>
            <a:off x="935100" y="5928960"/>
            <a:ext cx="8424000" cy="13565400"/>
          </a:xfrm>
          <a:prstGeom prst="rect">
            <a:avLst/>
          </a:prstGeom>
        </p:spPr>
        <p:txBody>
          <a:bodyPr anchorCtr="0" anchor="t" bIns="312875" lIns="312875" spcFirstLastPara="1" rIns="312875" wrap="square" tIns="312875">
            <a:normAutofit/>
          </a:bodyPr>
          <a:lstStyle>
            <a:lvl1pPr indent="-488950" lvl="0" marL="457200">
              <a:spcBef>
                <a:spcPts val="0"/>
              </a:spcBef>
              <a:spcAft>
                <a:spcPts val="0"/>
              </a:spcAft>
              <a:buSzPts val="4100"/>
              <a:buChar char="●"/>
              <a:defRPr sz="4100"/>
            </a:lvl1pPr>
            <a:lvl2pPr indent="-488950" lvl="1" marL="914400">
              <a:spcBef>
                <a:spcPts val="0"/>
              </a:spcBef>
              <a:spcAft>
                <a:spcPts val="0"/>
              </a:spcAft>
              <a:buSzPts val="4100"/>
              <a:buChar char="○"/>
              <a:defRPr sz="4100"/>
            </a:lvl2pPr>
            <a:lvl3pPr indent="-488950" lvl="2" marL="1371600">
              <a:spcBef>
                <a:spcPts val="0"/>
              </a:spcBef>
              <a:spcAft>
                <a:spcPts val="0"/>
              </a:spcAft>
              <a:buSzPts val="4100"/>
              <a:buChar char="■"/>
              <a:defRPr sz="4100"/>
            </a:lvl3pPr>
            <a:lvl4pPr indent="-488950" lvl="3" marL="1828800">
              <a:spcBef>
                <a:spcPts val="0"/>
              </a:spcBef>
              <a:spcAft>
                <a:spcPts val="0"/>
              </a:spcAft>
              <a:buSzPts val="4100"/>
              <a:buChar char="●"/>
              <a:defRPr sz="4100"/>
            </a:lvl4pPr>
            <a:lvl5pPr indent="-488950" lvl="4" marL="2286000">
              <a:spcBef>
                <a:spcPts val="0"/>
              </a:spcBef>
              <a:spcAft>
                <a:spcPts val="0"/>
              </a:spcAft>
              <a:buSzPts val="4100"/>
              <a:buChar char="○"/>
              <a:defRPr sz="4100"/>
            </a:lvl5pPr>
            <a:lvl6pPr indent="-488950" lvl="5" marL="2743200">
              <a:spcBef>
                <a:spcPts val="0"/>
              </a:spcBef>
              <a:spcAft>
                <a:spcPts val="0"/>
              </a:spcAft>
              <a:buSzPts val="4100"/>
              <a:buChar char="■"/>
              <a:defRPr sz="4100"/>
            </a:lvl6pPr>
            <a:lvl7pPr indent="-488950" lvl="6" marL="3200400">
              <a:spcBef>
                <a:spcPts val="0"/>
              </a:spcBef>
              <a:spcAft>
                <a:spcPts val="0"/>
              </a:spcAft>
              <a:buSzPts val="4100"/>
              <a:buChar char="●"/>
              <a:defRPr sz="4100"/>
            </a:lvl7pPr>
            <a:lvl8pPr indent="-488950" lvl="7" marL="3657600">
              <a:spcBef>
                <a:spcPts val="0"/>
              </a:spcBef>
              <a:spcAft>
                <a:spcPts val="0"/>
              </a:spcAft>
              <a:buSzPts val="4100"/>
              <a:buChar char="○"/>
              <a:defRPr sz="4100"/>
            </a:lvl8pPr>
            <a:lvl9pPr indent="-488950" lvl="8" marL="4114800">
              <a:spcBef>
                <a:spcPts val="0"/>
              </a:spcBef>
              <a:spcAft>
                <a:spcPts val="0"/>
              </a:spcAft>
              <a:buSzPts val="4100"/>
              <a:buChar char="■"/>
              <a:defRPr sz="4100"/>
            </a:lvl9pPr>
          </a:lstStyle>
          <a:p/>
        </p:txBody>
      </p:sp>
      <p:sp>
        <p:nvSpPr>
          <p:cNvPr id="31" name="Google Shape;31;p7"/>
          <p:cNvSpPr txBox="1"/>
          <p:nvPr>
            <p:ph idx="12" type="sldNum"/>
          </p:nvPr>
        </p:nvSpPr>
        <p:spPr>
          <a:xfrm>
            <a:off x="25417373" y="19896392"/>
            <a:ext cx="1646100" cy="1679400"/>
          </a:xfrm>
          <a:prstGeom prst="rect">
            <a:avLst/>
          </a:prstGeom>
        </p:spPr>
        <p:txBody>
          <a:bodyPr anchorCtr="0" anchor="ctr" bIns="312875" lIns="312875" spcFirstLastPara="1" rIns="312875" wrap="square" tIns="3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1470750" y="1920640"/>
            <a:ext cx="19103400" cy="17454000"/>
          </a:xfrm>
          <a:prstGeom prst="rect">
            <a:avLst/>
          </a:prstGeom>
        </p:spPr>
        <p:txBody>
          <a:bodyPr anchorCtr="0" anchor="ctr" bIns="312875" lIns="312875" spcFirstLastPara="1" rIns="312875" wrap="square" tIns="312875">
            <a:normAutofit/>
          </a:bodyPr>
          <a:lstStyle>
            <a:lvl1pPr lvl="0">
              <a:spcBef>
                <a:spcPts val="0"/>
              </a:spcBef>
              <a:spcAft>
                <a:spcPts val="0"/>
              </a:spcAft>
              <a:buSzPts val="16400"/>
              <a:buNone/>
              <a:defRPr sz="16400"/>
            </a:lvl1pPr>
            <a:lvl2pPr lvl="1">
              <a:spcBef>
                <a:spcPts val="0"/>
              </a:spcBef>
              <a:spcAft>
                <a:spcPts val="0"/>
              </a:spcAft>
              <a:buSzPts val="16400"/>
              <a:buNone/>
              <a:defRPr sz="16400"/>
            </a:lvl2pPr>
            <a:lvl3pPr lvl="2">
              <a:spcBef>
                <a:spcPts val="0"/>
              </a:spcBef>
              <a:spcAft>
                <a:spcPts val="0"/>
              </a:spcAft>
              <a:buSzPts val="16400"/>
              <a:buNone/>
              <a:defRPr sz="16400"/>
            </a:lvl3pPr>
            <a:lvl4pPr lvl="3">
              <a:spcBef>
                <a:spcPts val="0"/>
              </a:spcBef>
              <a:spcAft>
                <a:spcPts val="0"/>
              </a:spcAft>
              <a:buSzPts val="16400"/>
              <a:buNone/>
              <a:defRPr sz="16400"/>
            </a:lvl4pPr>
            <a:lvl5pPr lvl="4">
              <a:spcBef>
                <a:spcPts val="0"/>
              </a:spcBef>
              <a:spcAft>
                <a:spcPts val="0"/>
              </a:spcAft>
              <a:buSzPts val="16400"/>
              <a:buNone/>
              <a:defRPr sz="16400"/>
            </a:lvl5pPr>
            <a:lvl6pPr lvl="5">
              <a:spcBef>
                <a:spcPts val="0"/>
              </a:spcBef>
              <a:spcAft>
                <a:spcPts val="0"/>
              </a:spcAft>
              <a:buSzPts val="16400"/>
              <a:buNone/>
              <a:defRPr sz="16400"/>
            </a:lvl6pPr>
            <a:lvl7pPr lvl="6">
              <a:spcBef>
                <a:spcPts val="0"/>
              </a:spcBef>
              <a:spcAft>
                <a:spcPts val="0"/>
              </a:spcAft>
              <a:buSzPts val="16400"/>
              <a:buNone/>
              <a:defRPr sz="16400"/>
            </a:lvl7pPr>
            <a:lvl8pPr lvl="7">
              <a:spcBef>
                <a:spcPts val="0"/>
              </a:spcBef>
              <a:spcAft>
                <a:spcPts val="0"/>
              </a:spcAft>
              <a:buSzPts val="16400"/>
              <a:buNone/>
              <a:defRPr sz="16400"/>
            </a:lvl8pPr>
            <a:lvl9pPr lvl="8">
              <a:spcBef>
                <a:spcPts val="0"/>
              </a:spcBef>
              <a:spcAft>
                <a:spcPts val="0"/>
              </a:spcAft>
              <a:buSzPts val="16400"/>
              <a:buNone/>
              <a:defRPr sz="16400"/>
            </a:lvl9pPr>
          </a:lstStyle>
          <a:p/>
        </p:txBody>
      </p:sp>
      <p:sp>
        <p:nvSpPr>
          <p:cNvPr id="34" name="Google Shape;34;p8"/>
          <p:cNvSpPr txBox="1"/>
          <p:nvPr>
            <p:ph idx="12" type="sldNum"/>
          </p:nvPr>
        </p:nvSpPr>
        <p:spPr>
          <a:xfrm>
            <a:off x="25417373" y="19896392"/>
            <a:ext cx="1646100" cy="1679400"/>
          </a:xfrm>
          <a:prstGeom prst="rect">
            <a:avLst/>
          </a:prstGeom>
        </p:spPr>
        <p:txBody>
          <a:bodyPr anchorCtr="0" anchor="ctr" bIns="312875" lIns="312875" spcFirstLastPara="1" rIns="312875" wrap="square" tIns="3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13716000" y="-533"/>
            <a:ext cx="13716000" cy="219456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796500" y="5261547"/>
            <a:ext cx="12135600" cy="6324600"/>
          </a:xfrm>
          <a:prstGeom prst="rect">
            <a:avLst/>
          </a:prstGeom>
        </p:spPr>
        <p:txBody>
          <a:bodyPr anchorCtr="0" anchor="b" bIns="312875" lIns="312875" spcFirstLastPara="1" rIns="312875" wrap="square" tIns="312875">
            <a:normAutofit/>
          </a:bodyPr>
          <a:lstStyle>
            <a:lvl1pPr lvl="0" algn="ctr">
              <a:spcBef>
                <a:spcPts val="0"/>
              </a:spcBef>
              <a:spcAft>
                <a:spcPts val="0"/>
              </a:spcAft>
              <a:buSzPts val="14400"/>
              <a:buNone/>
              <a:defRPr sz="14400"/>
            </a:lvl1pPr>
            <a:lvl2pPr lvl="1" algn="ctr">
              <a:spcBef>
                <a:spcPts val="0"/>
              </a:spcBef>
              <a:spcAft>
                <a:spcPts val="0"/>
              </a:spcAft>
              <a:buSzPts val="14400"/>
              <a:buNone/>
              <a:defRPr sz="14400"/>
            </a:lvl2pPr>
            <a:lvl3pPr lvl="2" algn="ctr">
              <a:spcBef>
                <a:spcPts val="0"/>
              </a:spcBef>
              <a:spcAft>
                <a:spcPts val="0"/>
              </a:spcAft>
              <a:buSzPts val="14400"/>
              <a:buNone/>
              <a:defRPr sz="14400"/>
            </a:lvl3pPr>
            <a:lvl4pPr lvl="3" algn="ctr">
              <a:spcBef>
                <a:spcPts val="0"/>
              </a:spcBef>
              <a:spcAft>
                <a:spcPts val="0"/>
              </a:spcAft>
              <a:buSzPts val="14400"/>
              <a:buNone/>
              <a:defRPr sz="14400"/>
            </a:lvl4pPr>
            <a:lvl5pPr lvl="4" algn="ctr">
              <a:spcBef>
                <a:spcPts val="0"/>
              </a:spcBef>
              <a:spcAft>
                <a:spcPts val="0"/>
              </a:spcAft>
              <a:buSzPts val="14400"/>
              <a:buNone/>
              <a:defRPr sz="14400"/>
            </a:lvl5pPr>
            <a:lvl6pPr lvl="5" algn="ctr">
              <a:spcBef>
                <a:spcPts val="0"/>
              </a:spcBef>
              <a:spcAft>
                <a:spcPts val="0"/>
              </a:spcAft>
              <a:buSzPts val="14400"/>
              <a:buNone/>
              <a:defRPr sz="14400"/>
            </a:lvl6pPr>
            <a:lvl7pPr lvl="6" algn="ctr">
              <a:spcBef>
                <a:spcPts val="0"/>
              </a:spcBef>
              <a:spcAft>
                <a:spcPts val="0"/>
              </a:spcAft>
              <a:buSzPts val="14400"/>
              <a:buNone/>
              <a:defRPr sz="14400"/>
            </a:lvl7pPr>
            <a:lvl8pPr lvl="7" algn="ctr">
              <a:spcBef>
                <a:spcPts val="0"/>
              </a:spcBef>
              <a:spcAft>
                <a:spcPts val="0"/>
              </a:spcAft>
              <a:buSzPts val="14400"/>
              <a:buNone/>
              <a:defRPr sz="14400"/>
            </a:lvl8pPr>
            <a:lvl9pPr lvl="8" algn="ctr">
              <a:spcBef>
                <a:spcPts val="0"/>
              </a:spcBef>
              <a:spcAft>
                <a:spcPts val="0"/>
              </a:spcAft>
              <a:buSzPts val="14400"/>
              <a:buNone/>
              <a:defRPr sz="14400"/>
            </a:lvl9pPr>
          </a:lstStyle>
          <a:p/>
        </p:txBody>
      </p:sp>
      <p:sp>
        <p:nvSpPr>
          <p:cNvPr id="38" name="Google Shape;38;p9"/>
          <p:cNvSpPr txBox="1"/>
          <p:nvPr>
            <p:ph idx="1" type="subTitle"/>
          </p:nvPr>
        </p:nvSpPr>
        <p:spPr>
          <a:xfrm>
            <a:off x="796500" y="11959787"/>
            <a:ext cx="12135600" cy="5269800"/>
          </a:xfrm>
          <a:prstGeom prst="rect">
            <a:avLst/>
          </a:prstGeom>
        </p:spPr>
        <p:txBody>
          <a:bodyPr anchorCtr="0" anchor="t" bIns="312875" lIns="312875" spcFirstLastPara="1" rIns="312875" wrap="square" tIns="312875">
            <a:normAutofit/>
          </a:bodyPr>
          <a:lstStyle>
            <a:lvl1pPr lvl="0" algn="ctr">
              <a:lnSpc>
                <a:spcPct val="100000"/>
              </a:lnSpc>
              <a:spcBef>
                <a:spcPts val="0"/>
              </a:spcBef>
              <a:spcAft>
                <a:spcPts val="0"/>
              </a:spcAft>
              <a:buSzPts val="7200"/>
              <a:buNone/>
              <a:defRPr sz="7200"/>
            </a:lvl1pPr>
            <a:lvl2pPr lvl="1" algn="ctr">
              <a:lnSpc>
                <a:spcPct val="100000"/>
              </a:lnSpc>
              <a:spcBef>
                <a:spcPts val="0"/>
              </a:spcBef>
              <a:spcAft>
                <a:spcPts val="0"/>
              </a:spcAft>
              <a:buSzPts val="7200"/>
              <a:buNone/>
              <a:defRPr sz="7200"/>
            </a:lvl2pPr>
            <a:lvl3pPr lvl="2" algn="ctr">
              <a:lnSpc>
                <a:spcPct val="100000"/>
              </a:lnSpc>
              <a:spcBef>
                <a:spcPts val="0"/>
              </a:spcBef>
              <a:spcAft>
                <a:spcPts val="0"/>
              </a:spcAft>
              <a:buSzPts val="7200"/>
              <a:buNone/>
              <a:defRPr sz="7200"/>
            </a:lvl3pPr>
            <a:lvl4pPr lvl="3" algn="ctr">
              <a:lnSpc>
                <a:spcPct val="100000"/>
              </a:lnSpc>
              <a:spcBef>
                <a:spcPts val="0"/>
              </a:spcBef>
              <a:spcAft>
                <a:spcPts val="0"/>
              </a:spcAft>
              <a:buSzPts val="7200"/>
              <a:buNone/>
              <a:defRPr sz="7200"/>
            </a:lvl4pPr>
            <a:lvl5pPr lvl="4" algn="ctr">
              <a:lnSpc>
                <a:spcPct val="100000"/>
              </a:lnSpc>
              <a:spcBef>
                <a:spcPts val="0"/>
              </a:spcBef>
              <a:spcAft>
                <a:spcPts val="0"/>
              </a:spcAft>
              <a:buSzPts val="7200"/>
              <a:buNone/>
              <a:defRPr sz="7200"/>
            </a:lvl5pPr>
            <a:lvl6pPr lvl="5" algn="ctr">
              <a:lnSpc>
                <a:spcPct val="100000"/>
              </a:lnSpc>
              <a:spcBef>
                <a:spcPts val="0"/>
              </a:spcBef>
              <a:spcAft>
                <a:spcPts val="0"/>
              </a:spcAft>
              <a:buSzPts val="7200"/>
              <a:buNone/>
              <a:defRPr sz="7200"/>
            </a:lvl6pPr>
            <a:lvl7pPr lvl="6" algn="ctr">
              <a:lnSpc>
                <a:spcPct val="100000"/>
              </a:lnSpc>
              <a:spcBef>
                <a:spcPts val="0"/>
              </a:spcBef>
              <a:spcAft>
                <a:spcPts val="0"/>
              </a:spcAft>
              <a:buSzPts val="7200"/>
              <a:buNone/>
              <a:defRPr sz="7200"/>
            </a:lvl7pPr>
            <a:lvl8pPr lvl="7" algn="ctr">
              <a:lnSpc>
                <a:spcPct val="100000"/>
              </a:lnSpc>
              <a:spcBef>
                <a:spcPts val="0"/>
              </a:spcBef>
              <a:spcAft>
                <a:spcPts val="0"/>
              </a:spcAft>
              <a:buSzPts val="7200"/>
              <a:buNone/>
              <a:defRPr sz="7200"/>
            </a:lvl8pPr>
            <a:lvl9pPr lvl="8" algn="ctr">
              <a:lnSpc>
                <a:spcPct val="100000"/>
              </a:lnSpc>
              <a:spcBef>
                <a:spcPts val="0"/>
              </a:spcBef>
              <a:spcAft>
                <a:spcPts val="0"/>
              </a:spcAft>
              <a:buSzPts val="7200"/>
              <a:buNone/>
              <a:defRPr sz="7200"/>
            </a:lvl9pPr>
          </a:lstStyle>
          <a:p/>
        </p:txBody>
      </p:sp>
      <p:sp>
        <p:nvSpPr>
          <p:cNvPr id="39" name="Google Shape;39;p9"/>
          <p:cNvSpPr txBox="1"/>
          <p:nvPr>
            <p:ph idx="2" type="body"/>
          </p:nvPr>
        </p:nvSpPr>
        <p:spPr>
          <a:xfrm>
            <a:off x="14818500" y="3089387"/>
            <a:ext cx="11511000" cy="15765900"/>
          </a:xfrm>
          <a:prstGeom prst="rect">
            <a:avLst/>
          </a:prstGeom>
        </p:spPr>
        <p:txBody>
          <a:bodyPr anchorCtr="0" anchor="ctr" bIns="312875" lIns="312875" spcFirstLastPara="1" rIns="312875" wrap="square" tIns="312875">
            <a:normAutofit/>
          </a:bodyPr>
          <a:lstStyle>
            <a:lvl1pPr indent="-622300" lvl="0" marL="457200">
              <a:spcBef>
                <a:spcPts val="0"/>
              </a:spcBef>
              <a:spcAft>
                <a:spcPts val="0"/>
              </a:spcAft>
              <a:buSzPts val="6200"/>
              <a:buChar char="●"/>
              <a:defRPr/>
            </a:lvl1pPr>
            <a:lvl2pPr indent="-533400" lvl="1" marL="914400">
              <a:spcBef>
                <a:spcPts val="0"/>
              </a:spcBef>
              <a:spcAft>
                <a:spcPts val="0"/>
              </a:spcAft>
              <a:buSzPts val="4800"/>
              <a:buChar char="○"/>
              <a:defRPr/>
            </a:lvl2pPr>
            <a:lvl3pPr indent="-533400" lvl="2" marL="1371600">
              <a:spcBef>
                <a:spcPts val="0"/>
              </a:spcBef>
              <a:spcAft>
                <a:spcPts val="0"/>
              </a:spcAft>
              <a:buSzPts val="4800"/>
              <a:buChar char="■"/>
              <a:defRPr/>
            </a:lvl3pPr>
            <a:lvl4pPr indent="-533400" lvl="3" marL="1828800">
              <a:spcBef>
                <a:spcPts val="0"/>
              </a:spcBef>
              <a:spcAft>
                <a:spcPts val="0"/>
              </a:spcAft>
              <a:buSzPts val="4800"/>
              <a:buChar char="●"/>
              <a:defRPr/>
            </a:lvl4pPr>
            <a:lvl5pPr indent="-533400" lvl="4" marL="2286000">
              <a:spcBef>
                <a:spcPts val="0"/>
              </a:spcBef>
              <a:spcAft>
                <a:spcPts val="0"/>
              </a:spcAft>
              <a:buSzPts val="4800"/>
              <a:buChar char="○"/>
              <a:defRPr/>
            </a:lvl5pPr>
            <a:lvl6pPr indent="-533400" lvl="5" marL="2743200">
              <a:spcBef>
                <a:spcPts val="0"/>
              </a:spcBef>
              <a:spcAft>
                <a:spcPts val="0"/>
              </a:spcAft>
              <a:buSzPts val="4800"/>
              <a:buChar char="■"/>
              <a:defRPr/>
            </a:lvl6pPr>
            <a:lvl7pPr indent="-533400" lvl="6" marL="3200400">
              <a:spcBef>
                <a:spcPts val="0"/>
              </a:spcBef>
              <a:spcAft>
                <a:spcPts val="0"/>
              </a:spcAft>
              <a:buSzPts val="4800"/>
              <a:buChar char="●"/>
              <a:defRPr/>
            </a:lvl7pPr>
            <a:lvl8pPr indent="-533400" lvl="7" marL="3657600">
              <a:spcBef>
                <a:spcPts val="0"/>
              </a:spcBef>
              <a:spcAft>
                <a:spcPts val="0"/>
              </a:spcAft>
              <a:buSzPts val="4800"/>
              <a:buChar char="○"/>
              <a:defRPr/>
            </a:lvl8pPr>
            <a:lvl9pPr indent="-533400" lvl="8" marL="4114800">
              <a:spcBef>
                <a:spcPts val="0"/>
              </a:spcBef>
              <a:spcAft>
                <a:spcPts val="0"/>
              </a:spcAft>
              <a:buSzPts val="4800"/>
              <a:buChar char="■"/>
              <a:defRPr/>
            </a:lvl9pPr>
          </a:lstStyle>
          <a:p/>
        </p:txBody>
      </p:sp>
      <p:sp>
        <p:nvSpPr>
          <p:cNvPr id="40" name="Google Shape;40;p9"/>
          <p:cNvSpPr txBox="1"/>
          <p:nvPr>
            <p:ph idx="12" type="sldNum"/>
          </p:nvPr>
        </p:nvSpPr>
        <p:spPr>
          <a:xfrm>
            <a:off x="25417373" y="19896392"/>
            <a:ext cx="1646100" cy="1679400"/>
          </a:xfrm>
          <a:prstGeom prst="rect">
            <a:avLst/>
          </a:prstGeom>
        </p:spPr>
        <p:txBody>
          <a:bodyPr anchorCtr="0" anchor="ctr" bIns="312875" lIns="312875" spcFirstLastPara="1" rIns="312875" wrap="square" tIns="3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935100" y="18050453"/>
            <a:ext cx="17996400" cy="2581800"/>
          </a:xfrm>
          <a:prstGeom prst="rect">
            <a:avLst/>
          </a:prstGeom>
        </p:spPr>
        <p:txBody>
          <a:bodyPr anchorCtr="0" anchor="ctr" bIns="312875" lIns="312875" spcFirstLastPara="1" rIns="312875" wrap="square" tIns="312875">
            <a:normAutofit/>
          </a:bodyPr>
          <a:lstStyle>
            <a:lvl1pPr indent="-228600" lvl="0" marL="457200">
              <a:lnSpc>
                <a:spcPct val="100000"/>
              </a:lnSpc>
              <a:spcBef>
                <a:spcPts val="0"/>
              </a:spcBef>
              <a:spcAft>
                <a:spcPts val="0"/>
              </a:spcAft>
              <a:buSzPts val="6200"/>
              <a:buNone/>
              <a:defRPr/>
            </a:lvl1pPr>
          </a:lstStyle>
          <a:p/>
        </p:txBody>
      </p:sp>
      <p:sp>
        <p:nvSpPr>
          <p:cNvPr id="43" name="Google Shape;43;p10"/>
          <p:cNvSpPr txBox="1"/>
          <p:nvPr>
            <p:ph idx="12" type="sldNum"/>
          </p:nvPr>
        </p:nvSpPr>
        <p:spPr>
          <a:xfrm>
            <a:off x="25417373" y="19896392"/>
            <a:ext cx="1646100" cy="1679400"/>
          </a:xfrm>
          <a:prstGeom prst="rect">
            <a:avLst/>
          </a:prstGeom>
        </p:spPr>
        <p:txBody>
          <a:bodyPr anchorCtr="0" anchor="ctr" bIns="312875" lIns="312875" spcFirstLastPara="1" rIns="312875" wrap="square" tIns="3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935100" y="1898773"/>
            <a:ext cx="25561800" cy="2443500"/>
          </a:xfrm>
          <a:prstGeom prst="rect">
            <a:avLst/>
          </a:prstGeom>
          <a:noFill/>
          <a:ln>
            <a:noFill/>
          </a:ln>
        </p:spPr>
        <p:txBody>
          <a:bodyPr anchorCtr="0" anchor="t" bIns="312875" lIns="312875" spcFirstLastPara="1" rIns="312875" wrap="square" tIns="312875">
            <a:normAutofit/>
          </a:bodyPr>
          <a:lstStyle>
            <a:lvl1pPr lvl="0">
              <a:spcBef>
                <a:spcPts val="0"/>
              </a:spcBef>
              <a:spcAft>
                <a:spcPts val="0"/>
              </a:spcAft>
              <a:buClr>
                <a:schemeClr val="dk1"/>
              </a:buClr>
              <a:buSzPts val="9600"/>
              <a:buNone/>
              <a:defRPr sz="9600">
                <a:solidFill>
                  <a:schemeClr val="dk1"/>
                </a:solidFill>
              </a:defRPr>
            </a:lvl1pPr>
            <a:lvl2pPr lvl="1">
              <a:spcBef>
                <a:spcPts val="0"/>
              </a:spcBef>
              <a:spcAft>
                <a:spcPts val="0"/>
              </a:spcAft>
              <a:buClr>
                <a:schemeClr val="dk1"/>
              </a:buClr>
              <a:buSzPts val="9600"/>
              <a:buNone/>
              <a:defRPr sz="9600">
                <a:solidFill>
                  <a:schemeClr val="dk1"/>
                </a:solidFill>
              </a:defRPr>
            </a:lvl2pPr>
            <a:lvl3pPr lvl="2">
              <a:spcBef>
                <a:spcPts val="0"/>
              </a:spcBef>
              <a:spcAft>
                <a:spcPts val="0"/>
              </a:spcAft>
              <a:buClr>
                <a:schemeClr val="dk1"/>
              </a:buClr>
              <a:buSzPts val="9600"/>
              <a:buNone/>
              <a:defRPr sz="9600">
                <a:solidFill>
                  <a:schemeClr val="dk1"/>
                </a:solidFill>
              </a:defRPr>
            </a:lvl3pPr>
            <a:lvl4pPr lvl="3">
              <a:spcBef>
                <a:spcPts val="0"/>
              </a:spcBef>
              <a:spcAft>
                <a:spcPts val="0"/>
              </a:spcAft>
              <a:buClr>
                <a:schemeClr val="dk1"/>
              </a:buClr>
              <a:buSzPts val="9600"/>
              <a:buNone/>
              <a:defRPr sz="9600">
                <a:solidFill>
                  <a:schemeClr val="dk1"/>
                </a:solidFill>
              </a:defRPr>
            </a:lvl4pPr>
            <a:lvl5pPr lvl="4">
              <a:spcBef>
                <a:spcPts val="0"/>
              </a:spcBef>
              <a:spcAft>
                <a:spcPts val="0"/>
              </a:spcAft>
              <a:buClr>
                <a:schemeClr val="dk1"/>
              </a:buClr>
              <a:buSzPts val="9600"/>
              <a:buNone/>
              <a:defRPr sz="9600">
                <a:solidFill>
                  <a:schemeClr val="dk1"/>
                </a:solidFill>
              </a:defRPr>
            </a:lvl5pPr>
            <a:lvl6pPr lvl="5">
              <a:spcBef>
                <a:spcPts val="0"/>
              </a:spcBef>
              <a:spcAft>
                <a:spcPts val="0"/>
              </a:spcAft>
              <a:buClr>
                <a:schemeClr val="dk1"/>
              </a:buClr>
              <a:buSzPts val="9600"/>
              <a:buNone/>
              <a:defRPr sz="9600">
                <a:solidFill>
                  <a:schemeClr val="dk1"/>
                </a:solidFill>
              </a:defRPr>
            </a:lvl6pPr>
            <a:lvl7pPr lvl="6">
              <a:spcBef>
                <a:spcPts val="0"/>
              </a:spcBef>
              <a:spcAft>
                <a:spcPts val="0"/>
              </a:spcAft>
              <a:buClr>
                <a:schemeClr val="dk1"/>
              </a:buClr>
              <a:buSzPts val="9600"/>
              <a:buNone/>
              <a:defRPr sz="9600">
                <a:solidFill>
                  <a:schemeClr val="dk1"/>
                </a:solidFill>
              </a:defRPr>
            </a:lvl7pPr>
            <a:lvl8pPr lvl="7">
              <a:spcBef>
                <a:spcPts val="0"/>
              </a:spcBef>
              <a:spcAft>
                <a:spcPts val="0"/>
              </a:spcAft>
              <a:buClr>
                <a:schemeClr val="dk1"/>
              </a:buClr>
              <a:buSzPts val="9600"/>
              <a:buNone/>
              <a:defRPr sz="9600">
                <a:solidFill>
                  <a:schemeClr val="dk1"/>
                </a:solidFill>
              </a:defRPr>
            </a:lvl8pPr>
            <a:lvl9pPr lvl="8">
              <a:spcBef>
                <a:spcPts val="0"/>
              </a:spcBef>
              <a:spcAft>
                <a:spcPts val="0"/>
              </a:spcAft>
              <a:buClr>
                <a:schemeClr val="dk1"/>
              </a:buClr>
              <a:buSzPts val="9600"/>
              <a:buNone/>
              <a:defRPr sz="9600">
                <a:solidFill>
                  <a:schemeClr val="dk1"/>
                </a:solidFill>
              </a:defRPr>
            </a:lvl9pPr>
          </a:lstStyle>
          <a:p/>
        </p:txBody>
      </p:sp>
      <p:sp>
        <p:nvSpPr>
          <p:cNvPr id="7" name="Google Shape;7;p1"/>
          <p:cNvSpPr txBox="1"/>
          <p:nvPr>
            <p:ph idx="1" type="body"/>
          </p:nvPr>
        </p:nvSpPr>
        <p:spPr>
          <a:xfrm>
            <a:off x="935100" y="4917227"/>
            <a:ext cx="25561800" cy="14576700"/>
          </a:xfrm>
          <a:prstGeom prst="rect">
            <a:avLst/>
          </a:prstGeom>
          <a:noFill/>
          <a:ln>
            <a:noFill/>
          </a:ln>
        </p:spPr>
        <p:txBody>
          <a:bodyPr anchorCtr="0" anchor="t" bIns="312875" lIns="312875" spcFirstLastPara="1" rIns="312875" wrap="square" tIns="312875">
            <a:normAutofit/>
          </a:bodyPr>
          <a:lstStyle>
            <a:lvl1pPr indent="-622300" lvl="0" marL="457200">
              <a:lnSpc>
                <a:spcPct val="115000"/>
              </a:lnSpc>
              <a:spcBef>
                <a:spcPts val="0"/>
              </a:spcBef>
              <a:spcAft>
                <a:spcPts val="0"/>
              </a:spcAft>
              <a:buClr>
                <a:schemeClr val="dk2"/>
              </a:buClr>
              <a:buSzPts val="6200"/>
              <a:buChar char="●"/>
              <a:defRPr sz="6200">
                <a:solidFill>
                  <a:schemeClr val="dk2"/>
                </a:solidFill>
              </a:defRPr>
            </a:lvl1pPr>
            <a:lvl2pPr indent="-533400" lvl="1" marL="914400">
              <a:lnSpc>
                <a:spcPct val="115000"/>
              </a:lnSpc>
              <a:spcBef>
                <a:spcPts val="0"/>
              </a:spcBef>
              <a:spcAft>
                <a:spcPts val="0"/>
              </a:spcAft>
              <a:buClr>
                <a:schemeClr val="dk2"/>
              </a:buClr>
              <a:buSzPts val="4800"/>
              <a:buChar char="○"/>
              <a:defRPr sz="4800">
                <a:solidFill>
                  <a:schemeClr val="dk2"/>
                </a:solidFill>
              </a:defRPr>
            </a:lvl2pPr>
            <a:lvl3pPr indent="-533400" lvl="2" marL="1371600">
              <a:lnSpc>
                <a:spcPct val="115000"/>
              </a:lnSpc>
              <a:spcBef>
                <a:spcPts val="0"/>
              </a:spcBef>
              <a:spcAft>
                <a:spcPts val="0"/>
              </a:spcAft>
              <a:buClr>
                <a:schemeClr val="dk2"/>
              </a:buClr>
              <a:buSzPts val="4800"/>
              <a:buChar char="■"/>
              <a:defRPr sz="4800">
                <a:solidFill>
                  <a:schemeClr val="dk2"/>
                </a:solidFill>
              </a:defRPr>
            </a:lvl3pPr>
            <a:lvl4pPr indent="-533400" lvl="3" marL="1828800">
              <a:lnSpc>
                <a:spcPct val="115000"/>
              </a:lnSpc>
              <a:spcBef>
                <a:spcPts val="0"/>
              </a:spcBef>
              <a:spcAft>
                <a:spcPts val="0"/>
              </a:spcAft>
              <a:buClr>
                <a:schemeClr val="dk2"/>
              </a:buClr>
              <a:buSzPts val="4800"/>
              <a:buChar char="●"/>
              <a:defRPr sz="4800">
                <a:solidFill>
                  <a:schemeClr val="dk2"/>
                </a:solidFill>
              </a:defRPr>
            </a:lvl4pPr>
            <a:lvl5pPr indent="-533400" lvl="4" marL="2286000">
              <a:lnSpc>
                <a:spcPct val="115000"/>
              </a:lnSpc>
              <a:spcBef>
                <a:spcPts val="0"/>
              </a:spcBef>
              <a:spcAft>
                <a:spcPts val="0"/>
              </a:spcAft>
              <a:buClr>
                <a:schemeClr val="dk2"/>
              </a:buClr>
              <a:buSzPts val="4800"/>
              <a:buChar char="○"/>
              <a:defRPr sz="4800">
                <a:solidFill>
                  <a:schemeClr val="dk2"/>
                </a:solidFill>
              </a:defRPr>
            </a:lvl5pPr>
            <a:lvl6pPr indent="-533400" lvl="5" marL="2743200">
              <a:lnSpc>
                <a:spcPct val="115000"/>
              </a:lnSpc>
              <a:spcBef>
                <a:spcPts val="0"/>
              </a:spcBef>
              <a:spcAft>
                <a:spcPts val="0"/>
              </a:spcAft>
              <a:buClr>
                <a:schemeClr val="dk2"/>
              </a:buClr>
              <a:buSzPts val="4800"/>
              <a:buChar char="■"/>
              <a:defRPr sz="4800">
                <a:solidFill>
                  <a:schemeClr val="dk2"/>
                </a:solidFill>
              </a:defRPr>
            </a:lvl6pPr>
            <a:lvl7pPr indent="-533400" lvl="6" marL="3200400">
              <a:lnSpc>
                <a:spcPct val="115000"/>
              </a:lnSpc>
              <a:spcBef>
                <a:spcPts val="0"/>
              </a:spcBef>
              <a:spcAft>
                <a:spcPts val="0"/>
              </a:spcAft>
              <a:buClr>
                <a:schemeClr val="dk2"/>
              </a:buClr>
              <a:buSzPts val="4800"/>
              <a:buChar char="●"/>
              <a:defRPr sz="4800">
                <a:solidFill>
                  <a:schemeClr val="dk2"/>
                </a:solidFill>
              </a:defRPr>
            </a:lvl7pPr>
            <a:lvl8pPr indent="-533400" lvl="7" marL="3657600">
              <a:lnSpc>
                <a:spcPct val="115000"/>
              </a:lnSpc>
              <a:spcBef>
                <a:spcPts val="0"/>
              </a:spcBef>
              <a:spcAft>
                <a:spcPts val="0"/>
              </a:spcAft>
              <a:buClr>
                <a:schemeClr val="dk2"/>
              </a:buClr>
              <a:buSzPts val="4800"/>
              <a:buChar char="○"/>
              <a:defRPr sz="4800">
                <a:solidFill>
                  <a:schemeClr val="dk2"/>
                </a:solidFill>
              </a:defRPr>
            </a:lvl8pPr>
            <a:lvl9pPr indent="-533400" lvl="8" marL="4114800">
              <a:lnSpc>
                <a:spcPct val="115000"/>
              </a:lnSpc>
              <a:spcBef>
                <a:spcPts val="0"/>
              </a:spcBef>
              <a:spcAft>
                <a:spcPts val="0"/>
              </a:spcAft>
              <a:buClr>
                <a:schemeClr val="dk2"/>
              </a:buClr>
              <a:buSzPts val="4800"/>
              <a:buChar char="■"/>
              <a:defRPr sz="4800">
                <a:solidFill>
                  <a:schemeClr val="dk2"/>
                </a:solidFill>
              </a:defRPr>
            </a:lvl9pPr>
          </a:lstStyle>
          <a:p/>
        </p:txBody>
      </p:sp>
      <p:sp>
        <p:nvSpPr>
          <p:cNvPr id="8" name="Google Shape;8;p1"/>
          <p:cNvSpPr txBox="1"/>
          <p:nvPr>
            <p:ph idx="12" type="sldNum"/>
          </p:nvPr>
        </p:nvSpPr>
        <p:spPr>
          <a:xfrm>
            <a:off x="25417373" y="19896392"/>
            <a:ext cx="1646100" cy="1679400"/>
          </a:xfrm>
          <a:prstGeom prst="rect">
            <a:avLst/>
          </a:prstGeom>
          <a:noFill/>
          <a:ln>
            <a:noFill/>
          </a:ln>
        </p:spPr>
        <p:txBody>
          <a:bodyPr anchorCtr="0" anchor="ctr" bIns="312875" lIns="312875" spcFirstLastPara="1" rIns="312875" wrap="square" tIns="312875">
            <a:normAutofit/>
          </a:bodyPr>
          <a:lstStyle>
            <a:lvl1pPr lvl="0" algn="r">
              <a:buNone/>
              <a:defRPr sz="3400">
                <a:solidFill>
                  <a:schemeClr val="dk2"/>
                </a:solidFill>
              </a:defRPr>
            </a:lvl1pPr>
            <a:lvl2pPr lvl="1" algn="r">
              <a:buNone/>
              <a:defRPr sz="3400">
                <a:solidFill>
                  <a:schemeClr val="dk2"/>
                </a:solidFill>
              </a:defRPr>
            </a:lvl2pPr>
            <a:lvl3pPr lvl="2" algn="r">
              <a:buNone/>
              <a:defRPr sz="3400">
                <a:solidFill>
                  <a:schemeClr val="dk2"/>
                </a:solidFill>
              </a:defRPr>
            </a:lvl3pPr>
            <a:lvl4pPr lvl="3" algn="r">
              <a:buNone/>
              <a:defRPr sz="3400">
                <a:solidFill>
                  <a:schemeClr val="dk2"/>
                </a:solidFill>
              </a:defRPr>
            </a:lvl4pPr>
            <a:lvl5pPr lvl="4" algn="r">
              <a:buNone/>
              <a:defRPr sz="3400">
                <a:solidFill>
                  <a:schemeClr val="dk2"/>
                </a:solidFill>
              </a:defRPr>
            </a:lvl5pPr>
            <a:lvl6pPr lvl="5" algn="r">
              <a:buNone/>
              <a:defRPr sz="3400">
                <a:solidFill>
                  <a:schemeClr val="dk2"/>
                </a:solidFill>
              </a:defRPr>
            </a:lvl6pPr>
            <a:lvl7pPr lvl="6" algn="r">
              <a:buNone/>
              <a:defRPr sz="3400">
                <a:solidFill>
                  <a:schemeClr val="dk2"/>
                </a:solidFill>
              </a:defRPr>
            </a:lvl7pPr>
            <a:lvl8pPr lvl="7" algn="r">
              <a:buNone/>
              <a:defRPr sz="3400">
                <a:solidFill>
                  <a:schemeClr val="dk2"/>
                </a:solidFill>
              </a:defRPr>
            </a:lvl8pPr>
            <a:lvl9pPr lvl="8" algn="r">
              <a:buNone/>
              <a:defRPr sz="34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0" y="0"/>
            <a:ext cx="27432000" cy="21945600"/>
          </a:xfrm>
          <a:prstGeom prst="rect">
            <a:avLst/>
          </a:prstGeom>
          <a:gradFill>
            <a:gsLst>
              <a:gs pos="0">
                <a:srgbClr val="1076D2"/>
              </a:gs>
              <a:gs pos="100000">
                <a:srgbClr val="093053"/>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p:nvPr/>
        </p:nvSpPr>
        <p:spPr>
          <a:xfrm>
            <a:off x="220950" y="129875"/>
            <a:ext cx="26990100" cy="3598800"/>
          </a:xfrm>
          <a:prstGeom prst="roundRect">
            <a:avLst>
              <a:gd fmla="val 6104" name="adj"/>
            </a:avLst>
          </a:prstGeom>
          <a:gradFill>
            <a:gsLst>
              <a:gs pos="0">
                <a:srgbClr val="DFEAFB"/>
              </a:gs>
              <a:gs pos="100000">
                <a:srgbClr val="A4C2F4"/>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 name="Google Shape;56;p13"/>
          <p:cNvSpPr txBox="1"/>
          <p:nvPr/>
        </p:nvSpPr>
        <p:spPr>
          <a:xfrm>
            <a:off x="4565350" y="129875"/>
            <a:ext cx="22645800" cy="215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7200">
                <a:solidFill>
                  <a:schemeClr val="dk1"/>
                </a:solidFill>
                <a:latin typeface="Roboto"/>
                <a:ea typeface="Roboto"/>
                <a:cs typeface="Roboto"/>
                <a:sym typeface="Roboto"/>
              </a:rPr>
              <a:t>Bluebike Subscriber Summer Usage Pattern</a:t>
            </a:r>
            <a:endParaRPr b="1" sz="7200">
              <a:solidFill>
                <a:schemeClr val="dk1"/>
              </a:solidFill>
              <a:latin typeface="Roboto"/>
              <a:ea typeface="Roboto"/>
              <a:cs typeface="Roboto"/>
              <a:sym typeface="Roboto"/>
            </a:endParaRPr>
          </a:p>
          <a:p>
            <a:pPr indent="0" lvl="0" marL="0" rtl="0" algn="ctr">
              <a:spcBef>
                <a:spcPts val="0"/>
              </a:spcBef>
              <a:spcAft>
                <a:spcPts val="0"/>
              </a:spcAft>
              <a:buNone/>
            </a:pPr>
            <a:r>
              <a:rPr b="1" lang="en" sz="7200">
                <a:solidFill>
                  <a:schemeClr val="dk1"/>
                </a:solidFill>
                <a:latin typeface="Roboto"/>
                <a:ea typeface="Roboto"/>
                <a:cs typeface="Roboto"/>
                <a:sym typeface="Roboto"/>
              </a:rPr>
              <a:t>D</a:t>
            </a:r>
            <a:r>
              <a:rPr b="1" lang="en" sz="7200">
                <a:solidFill>
                  <a:schemeClr val="dk1"/>
                </a:solidFill>
                <a:latin typeface="Roboto"/>
                <a:ea typeface="Roboto"/>
                <a:cs typeface="Roboto"/>
                <a:sym typeface="Roboto"/>
              </a:rPr>
              <a:t>eterminants</a:t>
            </a:r>
            <a:r>
              <a:rPr b="1" lang="en" sz="7200">
                <a:solidFill>
                  <a:schemeClr val="dk1"/>
                </a:solidFill>
                <a:latin typeface="Roboto"/>
                <a:ea typeface="Roboto"/>
                <a:cs typeface="Roboto"/>
                <a:sym typeface="Roboto"/>
              </a:rPr>
              <a:t> of a Station’s Popularity</a:t>
            </a:r>
            <a:endParaRPr sz="7200">
              <a:solidFill>
                <a:schemeClr val="dk2"/>
              </a:solidFill>
              <a:latin typeface="Roboto"/>
              <a:ea typeface="Roboto"/>
              <a:cs typeface="Roboto"/>
              <a:sym typeface="Roboto"/>
            </a:endParaRPr>
          </a:p>
        </p:txBody>
      </p:sp>
      <p:pic>
        <p:nvPicPr>
          <p:cNvPr id="57" name="Google Shape;57;p13"/>
          <p:cNvPicPr preferRelativeResize="0"/>
          <p:nvPr/>
        </p:nvPicPr>
        <p:blipFill rotWithShape="1">
          <a:blip r:embed="rId3">
            <a:alphaModFix/>
          </a:blip>
          <a:srcRect b="0" l="0" r="0" t="20527"/>
          <a:stretch/>
        </p:blipFill>
        <p:spPr>
          <a:xfrm>
            <a:off x="432300" y="752525"/>
            <a:ext cx="4344397" cy="2353500"/>
          </a:xfrm>
          <a:prstGeom prst="rect">
            <a:avLst/>
          </a:prstGeom>
          <a:noFill/>
          <a:ln>
            <a:noFill/>
          </a:ln>
        </p:spPr>
      </p:pic>
      <p:sp>
        <p:nvSpPr>
          <p:cNvPr id="58" name="Google Shape;58;p13"/>
          <p:cNvSpPr/>
          <p:nvPr/>
        </p:nvSpPr>
        <p:spPr>
          <a:xfrm>
            <a:off x="220875" y="3908200"/>
            <a:ext cx="11852100" cy="3751500"/>
          </a:xfrm>
          <a:prstGeom prst="roundRect">
            <a:avLst>
              <a:gd fmla="val 6104"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 name="Google Shape;59;p13"/>
          <p:cNvSpPr txBox="1"/>
          <p:nvPr/>
        </p:nvSpPr>
        <p:spPr>
          <a:xfrm>
            <a:off x="221400" y="4552000"/>
            <a:ext cx="11851800" cy="31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rPr>
              <a:t>Background:</a:t>
            </a:r>
            <a:endParaRPr b="1" sz="2400">
              <a:solidFill>
                <a:schemeClr val="dk1"/>
              </a:solidFill>
            </a:endParaRPr>
          </a:p>
          <a:p>
            <a:pPr indent="0" lvl="0" marL="0" rtl="0" algn="l">
              <a:spcBef>
                <a:spcPts val="0"/>
              </a:spcBef>
              <a:spcAft>
                <a:spcPts val="0"/>
              </a:spcAft>
              <a:buNone/>
            </a:pPr>
            <a:r>
              <a:rPr lang="en" sz="2400">
                <a:solidFill>
                  <a:schemeClr val="dk1"/>
                </a:solidFill>
              </a:rPr>
              <a:t>Bluebike is a public transportation system centered in the Metro Boston area that offers users over 4,500 bikes from more than 480 stations, ranging from Arlington to Watertown.</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b="1" lang="en" sz="2400">
                <a:solidFill>
                  <a:schemeClr val="dk1"/>
                </a:solidFill>
              </a:rPr>
              <a:t>Research Question: </a:t>
            </a:r>
            <a:endParaRPr b="1" sz="2400">
              <a:solidFill>
                <a:schemeClr val="dk1"/>
              </a:solidFill>
            </a:endParaRPr>
          </a:p>
          <a:p>
            <a:pPr indent="0" lvl="0" marL="0" rtl="0" algn="l">
              <a:spcBef>
                <a:spcPts val="0"/>
              </a:spcBef>
              <a:spcAft>
                <a:spcPts val="0"/>
              </a:spcAft>
              <a:buNone/>
            </a:pPr>
            <a:r>
              <a:rPr lang="en" sz="2400">
                <a:solidFill>
                  <a:schemeClr val="dk1"/>
                </a:solidFill>
              </a:rPr>
              <a:t>What </a:t>
            </a:r>
            <a:r>
              <a:rPr lang="en" sz="2400">
                <a:solidFill>
                  <a:schemeClr val="dk1"/>
                </a:solidFill>
              </a:rPr>
              <a:t>station characteristics and demographic factors</a:t>
            </a:r>
            <a:r>
              <a:rPr lang="en" sz="2400">
                <a:solidFill>
                  <a:schemeClr val="dk1"/>
                </a:solidFill>
              </a:rPr>
              <a:t> contribute to the popularity of Bluebike stations in Massachusetts during the summer months?</a:t>
            </a:r>
            <a:endParaRPr sz="2400">
              <a:solidFill>
                <a:schemeClr val="dk1"/>
              </a:solidFill>
            </a:endParaRPr>
          </a:p>
        </p:txBody>
      </p:sp>
      <p:sp>
        <p:nvSpPr>
          <p:cNvPr id="60" name="Google Shape;60;p13"/>
          <p:cNvSpPr txBox="1"/>
          <p:nvPr/>
        </p:nvSpPr>
        <p:spPr>
          <a:xfrm>
            <a:off x="221175" y="3908200"/>
            <a:ext cx="11852100" cy="64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solidFill>
                  <a:schemeClr val="dk1"/>
                </a:solidFill>
                <a:latin typeface="Roboto"/>
                <a:ea typeface="Roboto"/>
                <a:cs typeface="Roboto"/>
                <a:sym typeface="Roboto"/>
              </a:rPr>
              <a:t>Introduction</a:t>
            </a:r>
            <a:endParaRPr b="1" sz="3600">
              <a:solidFill>
                <a:schemeClr val="dk1"/>
              </a:solidFill>
              <a:latin typeface="Roboto"/>
              <a:ea typeface="Roboto"/>
              <a:cs typeface="Roboto"/>
              <a:sym typeface="Roboto"/>
            </a:endParaRPr>
          </a:p>
        </p:txBody>
      </p:sp>
      <p:sp>
        <p:nvSpPr>
          <p:cNvPr id="61" name="Google Shape;61;p13"/>
          <p:cNvSpPr txBox="1"/>
          <p:nvPr/>
        </p:nvSpPr>
        <p:spPr>
          <a:xfrm>
            <a:off x="220950" y="2287475"/>
            <a:ext cx="26990100" cy="1401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700">
                <a:solidFill>
                  <a:schemeClr val="dk1"/>
                </a:solidFill>
                <a:latin typeface="Roboto"/>
                <a:ea typeface="Roboto"/>
                <a:cs typeface="Roboto"/>
                <a:sym typeface="Roboto"/>
              </a:rPr>
              <a:t>Ashley Kang</a:t>
            </a:r>
            <a:endParaRPr sz="4700">
              <a:solidFill>
                <a:schemeClr val="dk1"/>
              </a:solidFill>
              <a:latin typeface="Roboto"/>
              <a:ea typeface="Roboto"/>
              <a:cs typeface="Roboto"/>
              <a:sym typeface="Roboto"/>
            </a:endParaRPr>
          </a:p>
          <a:p>
            <a:pPr indent="0" lvl="0" marL="0" rtl="0" algn="ctr">
              <a:spcBef>
                <a:spcPts val="0"/>
              </a:spcBef>
              <a:spcAft>
                <a:spcPts val="0"/>
              </a:spcAft>
              <a:buNone/>
            </a:pPr>
            <a:r>
              <a:rPr lang="en" sz="4700">
                <a:solidFill>
                  <a:schemeClr val="dk1"/>
                </a:solidFill>
                <a:latin typeface="Roboto"/>
                <a:ea typeface="Roboto"/>
                <a:cs typeface="Roboto"/>
                <a:sym typeface="Roboto"/>
              </a:rPr>
              <a:t>Wellesley College Class of 2025 Data Science Major Capstone</a:t>
            </a:r>
            <a:endParaRPr sz="4700">
              <a:solidFill>
                <a:schemeClr val="dk1"/>
              </a:solidFill>
              <a:latin typeface="Roboto"/>
              <a:ea typeface="Roboto"/>
              <a:cs typeface="Roboto"/>
              <a:sym typeface="Roboto"/>
            </a:endParaRPr>
          </a:p>
        </p:txBody>
      </p:sp>
      <p:sp>
        <p:nvSpPr>
          <p:cNvPr id="62" name="Google Shape;62;p13"/>
          <p:cNvSpPr/>
          <p:nvPr/>
        </p:nvSpPr>
        <p:spPr>
          <a:xfrm>
            <a:off x="12252450" y="3908200"/>
            <a:ext cx="14919600" cy="14802600"/>
          </a:xfrm>
          <a:prstGeom prst="roundRect">
            <a:avLst>
              <a:gd fmla="val 4865"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 name="Google Shape;63;p13"/>
          <p:cNvSpPr/>
          <p:nvPr/>
        </p:nvSpPr>
        <p:spPr>
          <a:xfrm>
            <a:off x="12213200" y="18816050"/>
            <a:ext cx="14998200" cy="3009900"/>
          </a:xfrm>
          <a:prstGeom prst="roundRect">
            <a:avLst>
              <a:gd fmla="val 10266"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4" name="Google Shape;64;p13"/>
          <p:cNvSpPr txBox="1"/>
          <p:nvPr/>
        </p:nvSpPr>
        <p:spPr>
          <a:xfrm>
            <a:off x="12204625" y="18816050"/>
            <a:ext cx="14998200" cy="53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chemeClr val="dk1"/>
                </a:solidFill>
                <a:latin typeface="Roboto"/>
                <a:ea typeface="Roboto"/>
                <a:cs typeface="Roboto"/>
                <a:sym typeface="Roboto"/>
              </a:rPr>
              <a:t>Discussion and Conclusion</a:t>
            </a:r>
            <a:endParaRPr b="1" sz="3600">
              <a:solidFill>
                <a:schemeClr val="dk1"/>
              </a:solidFill>
              <a:latin typeface="Roboto"/>
              <a:ea typeface="Roboto"/>
              <a:cs typeface="Roboto"/>
              <a:sym typeface="Roboto"/>
            </a:endParaRPr>
          </a:p>
        </p:txBody>
      </p:sp>
      <p:sp>
        <p:nvSpPr>
          <p:cNvPr id="65" name="Google Shape;65;p13"/>
          <p:cNvSpPr txBox="1"/>
          <p:nvPr/>
        </p:nvSpPr>
        <p:spPr>
          <a:xfrm>
            <a:off x="12204625" y="3908200"/>
            <a:ext cx="14998200" cy="79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solidFill>
                  <a:schemeClr val="dk1"/>
                </a:solidFill>
                <a:latin typeface="Roboto"/>
                <a:ea typeface="Roboto"/>
                <a:cs typeface="Roboto"/>
                <a:sym typeface="Roboto"/>
              </a:rPr>
              <a:t>Results and Model</a:t>
            </a:r>
            <a:endParaRPr b="1" sz="3600">
              <a:solidFill>
                <a:schemeClr val="dk1"/>
              </a:solidFill>
              <a:latin typeface="Roboto"/>
              <a:ea typeface="Roboto"/>
              <a:cs typeface="Roboto"/>
              <a:sym typeface="Roboto"/>
            </a:endParaRPr>
          </a:p>
        </p:txBody>
      </p:sp>
      <p:sp>
        <p:nvSpPr>
          <p:cNvPr id="66" name="Google Shape;66;p13"/>
          <p:cNvSpPr txBox="1"/>
          <p:nvPr/>
        </p:nvSpPr>
        <p:spPr>
          <a:xfrm>
            <a:off x="12243925" y="19346450"/>
            <a:ext cx="14919600" cy="24795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en" sz="2400">
                <a:solidFill>
                  <a:schemeClr val="dk1"/>
                </a:solidFill>
              </a:rPr>
              <a:t>The average minimum and maximum temperatures, as well as precipitation variables, do not have an impact on the model. This could be due to the consistent summer temperatures over the years, as the temperature during the summer does not vary significantly over years.</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Limitation: The relationship between the predictors and the outcome may be non-linear, which standard linear models may not fully capture.</a:t>
            </a:r>
            <a:endParaRPr b="1"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Future work: I can add tourist attractions as a factor since people tend to visit Boston to tour the area.</a:t>
            </a:r>
            <a:endParaRPr b="1" sz="2400">
              <a:solidFill>
                <a:schemeClr val="dk1"/>
              </a:solidFill>
            </a:endParaRPr>
          </a:p>
        </p:txBody>
      </p:sp>
      <p:sp>
        <p:nvSpPr>
          <p:cNvPr id="67" name="Google Shape;67;p13"/>
          <p:cNvSpPr/>
          <p:nvPr/>
        </p:nvSpPr>
        <p:spPr>
          <a:xfrm>
            <a:off x="221000" y="7839225"/>
            <a:ext cx="11852100" cy="13986600"/>
          </a:xfrm>
          <a:prstGeom prst="roundRect">
            <a:avLst>
              <a:gd fmla="val 2499"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8" name="Google Shape;68;p13"/>
          <p:cNvSpPr txBox="1"/>
          <p:nvPr/>
        </p:nvSpPr>
        <p:spPr>
          <a:xfrm>
            <a:off x="221175" y="7868252"/>
            <a:ext cx="12148800" cy="64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solidFill>
                  <a:schemeClr val="dk1"/>
                </a:solidFill>
                <a:latin typeface="Roboto"/>
                <a:ea typeface="Roboto"/>
                <a:cs typeface="Roboto"/>
                <a:sym typeface="Roboto"/>
              </a:rPr>
              <a:t>Data and Methods</a:t>
            </a:r>
            <a:endParaRPr b="1" sz="3600">
              <a:solidFill>
                <a:schemeClr val="dk1"/>
              </a:solidFill>
              <a:latin typeface="Roboto"/>
              <a:ea typeface="Roboto"/>
              <a:cs typeface="Roboto"/>
              <a:sym typeface="Roboto"/>
            </a:endParaRPr>
          </a:p>
        </p:txBody>
      </p:sp>
      <p:sp>
        <p:nvSpPr>
          <p:cNvPr id="69" name="Google Shape;69;p13"/>
          <p:cNvSpPr txBox="1"/>
          <p:nvPr/>
        </p:nvSpPr>
        <p:spPr>
          <a:xfrm>
            <a:off x="12213375" y="10260738"/>
            <a:ext cx="14998200" cy="9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Based on the observations, the linear model appears to be the best model for predicting the popularity of a station, which I have defined as the total number of trips that started and ended at that station.</a:t>
            </a:r>
            <a:endParaRPr sz="2400">
              <a:solidFill>
                <a:schemeClr val="dk1"/>
              </a:solidFill>
            </a:endParaRPr>
          </a:p>
        </p:txBody>
      </p:sp>
      <p:pic>
        <p:nvPicPr>
          <p:cNvPr id="70" name="Google Shape;70;p13"/>
          <p:cNvPicPr preferRelativeResize="0"/>
          <p:nvPr/>
        </p:nvPicPr>
        <p:blipFill>
          <a:blip r:embed="rId4">
            <a:alphaModFix/>
          </a:blip>
          <a:stretch>
            <a:fillRect/>
          </a:stretch>
        </p:blipFill>
        <p:spPr>
          <a:xfrm>
            <a:off x="12953720" y="14644862"/>
            <a:ext cx="13499994" cy="3598850"/>
          </a:xfrm>
          <a:prstGeom prst="rect">
            <a:avLst/>
          </a:prstGeom>
          <a:noFill/>
          <a:ln>
            <a:noFill/>
          </a:ln>
        </p:spPr>
      </p:pic>
      <p:pic>
        <p:nvPicPr>
          <p:cNvPr id="71" name="Google Shape;71;p13"/>
          <p:cNvPicPr preferRelativeResize="0"/>
          <p:nvPr/>
        </p:nvPicPr>
        <p:blipFill>
          <a:blip r:embed="rId5">
            <a:alphaModFix/>
          </a:blip>
          <a:stretch>
            <a:fillRect/>
          </a:stretch>
        </p:blipFill>
        <p:spPr>
          <a:xfrm>
            <a:off x="12588725" y="4551988"/>
            <a:ext cx="14247501" cy="4738910"/>
          </a:xfrm>
          <a:prstGeom prst="rect">
            <a:avLst/>
          </a:prstGeom>
          <a:noFill/>
          <a:ln>
            <a:noFill/>
          </a:ln>
        </p:spPr>
      </p:pic>
      <p:pic>
        <p:nvPicPr>
          <p:cNvPr id="72" name="Google Shape;72;p13"/>
          <p:cNvPicPr preferRelativeResize="0"/>
          <p:nvPr/>
        </p:nvPicPr>
        <p:blipFill>
          <a:blip r:embed="rId6">
            <a:alphaModFix/>
          </a:blip>
          <a:stretch>
            <a:fillRect/>
          </a:stretch>
        </p:blipFill>
        <p:spPr>
          <a:xfrm>
            <a:off x="431925" y="16306417"/>
            <a:ext cx="11430000" cy="4665921"/>
          </a:xfrm>
          <a:prstGeom prst="rect">
            <a:avLst/>
          </a:prstGeom>
          <a:noFill/>
          <a:ln>
            <a:noFill/>
          </a:ln>
        </p:spPr>
      </p:pic>
      <p:sp>
        <p:nvSpPr>
          <p:cNvPr id="73" name="Google Shape;73;p13"/>
          <p:cNvSpPr txBox="1"/>
          <p:nvPr/>
        </p:nvSpPr>
        <p:spPr>
          <a:xfrm>
            <a:off x="431925" y="8433825"/>
            <a:ext cx="11430000" cy="78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rPr>
              <a:t>Sources</a:t>
            </a:r>
            <a:endParaRPr b="1"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Bluebike Trips for the summer months from 2020 to 2024</a:t>
            </a:r>
            <a:endParaRPr sz="2400">
              <a:solidFill>
                <a:schemeClr val="dk1"/>
              </a:solidFill>
            </a:endParaRPr>
          </a:p>
          <a:p>
            <a:pPr indent="-381000" lvl="1" marL="914400" rtl="0" algn="l">
              <a:spcBef>
                <a:spcPts val="0"/>
              </a:spcBef>
              <a:spcAft>
                <a:spcPts val="0"/>
              </a:spcAft>
              <a:buClr>
                <a:schemeClr val="dk1"/>
              </a:buClr>
              <a:buSzPts val="2400"/>
              <a:buChar char="○"/>
            </a:pPr>
            <a:r>
              <a:rPr lang="en" sz="2400">
                <a:solidFill>
                  <a:schemeClr val="dk1"/>
                </a:solidFill>
              </a:rPr>
              <a:t>Attributes: start/end stations (station id, trip duration, trip displacement)</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Bluebike Station Data</a:t>
            </a:r>
            <a:endParaRPr sz="2400">
              <a:solidFill>
                <a:schemeClr val="dk1"/>
              </a:solidFill>
            </a:endParaRPr>
          </a:p>
          <a:p>
            <a:pPr indent="-381000" lvl="1" marL="914400" rtl="0" algn="l">
              <a:spcBef>
                <a:spcPts val="0"/>
              </a:spcBef>
              <a:spcAft>
                <a:spcPts val="0"/>
              </a:spcAft>
              <a:buClr>
                <a:schemeClr val="dk1"/>
              </a:buClr>
              <a:buSzPts val="2400"/>
              <a:buChar char="○"/>
            </a:pPr>
            <a:r>
              <a:rPr lang="en" sz="2400">
                <a:solidFill>
                  <a:schemeClr val="dk1"/>
                </a:solidFill>
              </a:rPr>
              <a:t>Attributes: station information (total docks, municipality, seasonal status)</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Institution Location Data</a:t>
            </a:r>
            <a:endParaRPr sz="2400">
              <a:solidFill>
                <a:schemeClr val="dk1"/>
              </a:solidFill>
            </a:endParaRPr>
          </a:p>
          <a:p>
            <a:pPr indent="-381000" lvl="1" marL="914400" rtl="0" algn="l">
              <a:spcBef>
                <a:spcPts val="0"/>
              </a:spcBef>
              <a:spcAft>
                <a:spcPts val="0"/>
              </a:spcAft>
              <a:buClr>
                <a:schemeClr val="dk1"/>
              </a:buClr>
              <a:buSzPts val="2400"/>
              <a:buChar char="○"/>
            </a:pPr>
            <a:r>
              <a:rPr lang="en" sz="2400">
                <a:solidFill>
                  <a:schemeClr val="dk1"/>
                </a:solidFill>
              </a:rPr>
              <a:t>Attribution: name, location (Lat, Long, State Abbreviations)</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MBTA Train Station Data</a:t>
            </a:r>
            <a:endParaRPr sz="2400">
              <a:solidFill>
                <a:schemeClr val="dk1"/>
              </a:solidFill>
            </a:endParaRPr>
          </a:p>
          <a:p>
            <a:pPr indent="-381000" lvl="1" marL="914400" rtl="0" algn="l">
              <a:spcBef>
                <a:spcPts val="0"/>
              </a:spcBef>
              <a:spcAft>
                <a:spcPts val="0"/>
              </a:spcAft>
              <a:buClr>
                <a:schemeClr val="dk1"/>
              </a:buClr>
              <a:buSzPts val="2400"/>
              <a:buChar char="○"/>
            </a:pPr>
            <a:r>
              <a:rPr lang="en" sz="2400">
                <a:solidFill>
                  <a:schemeClr val="dk1"/>
                </a:solidFill>
              </a:rPr>
              <a:t>Attribution: name, location (Lat, Long)</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Massachusetts Weather Data</a:t>
            </a:r>
            <a:endParaRPr sz="2400">
              <a:solidFill>
                <a:schemeClr val="dk1"/>
              </a:solidFill>
            </a:endParaRPr>
          </a:p>
          <a:p>
            <a:pPr indent="-381000" lvl="1" marL="914400" rtl="0" algn="l">
              <a:spcBef>
                <a:spcPts val="0"/>
              </a:spcBef>
              <a:spcAft>
                <a:spcPts val="0"/>
              </a:spcAft>
              <a:buClr>
                <a:schemeClr val="dk1"/>
              </a:buClr>
              <a:buSzPts val="2400"/>
              <a:buChar char="○"/>
            </a:pPr>
            <a:r>
              <a:rPr lang="en" sz="2400">
                <a:solidFill>
                  <a:schemeClr val="dk1"/>
                </a:solidFill>
              </a:rPr>
              <a:t>Attributions: </a:t>
            </a:r>
            <a:r>
              <a:rPr lang="en" sz="2400">
                <a:solidFill>
                  <a:schemeClr val="dk1"/>
                </a:solidFill>
              </a:rPr>
              <a:t>TMAX</a:t>
            </a:r>
            <a:r>
              <a:rPr lang="en" sz="2400">
                <a:solidFill>
                  <a:schemeClr val="dk1"/>
                </a:solidFill>
              </a:rPr>
              <a:t>, TMIN, PRCP</a:t>
            </a:r>
            <a:endParaRPr sz="2400">
              <a:solidFill>
                <a:schemeClr val="dk1"/>
              </a:solidFill>
            </a:endParaRPr>
          </a:p>
          <a:p>
            <a:pPr indent="0" lvl="0" marL="0" rtl="0" algn="l">
              <a:spcBef>
                <a:spcPts val="0"/>
              </a:spcBef>
              <a:spcAft>
                <a:spcPts val="0"/>
              </a:spcAft>
              <a:buNone/>
            </a:pPr>
            <a:r>
              <a:rPr b="1" lang="en" sz="2400">
                <a:solidFill>
                  <a:schemeClr val="dk1"/>
                </a:solidFill>
              </a:rPr>
              <a:t>Data Manipulation</a:t>
            </a:r>
            <a:endParaRPr b="1"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Merged all the user datasets and added/calculated necessary columns (e.g. year, month, trip duration, trip displacement)</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Using the station data, for each station, calculated the number of trips that started/ended at that station, number of trips that were made by subscribers, number of institutions within the 1km boundary, and number of MBTA stations within the 1km boundary</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The data is aggregated monthly. </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Tested models using a full model and compared them using AIC and BIC for model selection.</a:t>
            </a:r>
            <a:endParaRPr sz="2400">
              <a:solidFill>
                <a:schemeClr val="dk1"/>
              </a:solidFill>
            </a:endParaRPr>
          </a:p>
        </p:txBody>
      </p:sp>
      <p:sp>
        <p:nvSpPr>
          <p:cNvPr id="74" name="Google Shape;74;p13"/>
          <p:cNvSpPr txBox="1"/>
          <p:nvPr/>
        </p:nvSpPr>
        <p:spPr>
          <a:xfrm>
            <a:off x="12579913" y="9291438"/>
            <a:ext cx="14247600" cy="9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dk1"/>
                </a:solidFill>
              </a:rPr>
              <a:t>Figure 2: Barplot by municipality showing the distribution of five key factors along with total trips as the response variable. We can see that most of the factors are positively correlated with the response variable total_trips. </a:t>
            </a:r>
            <a:endParaRPr sz="2200">
              <a:solidFill>
                <a:schemeClr val="dk1"/>
              </a:solidFill>
            </a:endParaRPr>
          </a:p>
        </p:txBody>
      </p:sp>
      <p:sp>
        <p:nvSpPr>
          <p:cNvPr id="75" name="Google Shape;75;p13"/>
          <p:cNvSpPr txBox="1"/>
          <p:nvPr/>
        </p:nvSpPr>
        <p:spPr>
          <a:xfrm>
            <a:off x="12213375" y="18243700"/>
            <a:ext cx="14998200" cy="467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rPr>
              <a:t>Figure 3: Residual v. Fitted plot for the final model. This plot shows that the linearity assumption meets.</a:t>
            </a:r>
            <a:endParaRPr sz="2400">
              <a:solidFill>
                <a:schemeClr val="dk1"/>
              </a:solidFill>
            </a:endParaRPr>
          </a:p>
        </p:txBody>
      </p:sp>
      <p:sp>
        <p:nvSpPr>
          <p:cNvPr id="76" name="Google Shape;76;p13"/>
          <p:cNvSpPr txBox="1"/>
          <p:nvPr/>
        </p:nvSpPr>
        <p:spPr>
          <a:xfrm>
            <a:off x="432300" y="20976650"/>
            <a:ext cx="11430000" cy="7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dk1"/>
                </a:solidFill>
              </a:rPr>
              <a:t>Figure 1: Heatmap of the number of trips by hour of the day by user type (subscriber vs. non-subscriber)</a:t>
            </a:r>
            <a:endParaRPr sz="2300">
              <a:solidFill>
                <a:schemeClr val="dk1"/>
              </a:solidFill>
            </a:endParaRPr>
          </a:p>
        </p:txBody>
      </p:sp>
      <p:pic>
        <p:nvPicPr>
          <p:cNvPr id="77" name="Google Shape;77;p13" title="Screenshot 2025-04-09 at 11.08.17 PM.png"/>
          <p:cNvPicPr preferRelativeResize="0"/>
          <p:nvPr/>
        </p:nvPicPr>
        <p:blipFill>
          <a:blip r:embed="rId7">
            <a:alphaModFix/>
          </a:blip>
          <a:stretch>
            <a:fillRect/>
          </a:stretch>
        </p:blipFill>
        <p:spPr>
          <a:xfrm>
            <a:off x="12656163" y="11174850"/>
            <a:ext cx="14095124" cy="3470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