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21945600" cx="27432000"/>
  <p:notesSz cx="6858000" cy="9144000"/>
  <p:embeddedFontLst>
    <p:embeddedFont>
      <p:font typeface="Merriweather"/>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747775"/>
          </p15:clr>
        </p15:guide>
        <p15:guide id="2" pos="86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9D3AC5-8908-4B74-92D6-4A814344356D}">
  <a:tblStyle styleId="{139D3AC5-8908-4B74-92D6-4A81434435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Merriweather-boldItalic.fntdata"/><Relationship Id="rId10" Type="http://schemas.openxmlformats.org/officeDocument/2006/relationships/font" Target="fonts/Merriweather-italic.fntdata"/><Relationship Id="rId9"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Merriweath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86186" y="685800"/>
            <a:ext cx="42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286186" y="685800"/>
            <a:ext cx="42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35125" y="3176853"/>
            <a:ext cx="25561800" cy="87579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17800"/>
              <a:buNone/>
              <a:defRPr sz="17800"/>
            </a:lvl1pPr>
            <a:lvl2pPr lvl="1" algn="ctr">
              <a:spcBef>
                <a:spcPts val="0"/>
              </a:spcBef>
              <a:spcAft>
                <a:spcPts val="0"/>
              </a:spcAft>
              <a:buSzPts val="17800"/>
              <a:buNone/>
              <a:defRPr sz="17800"/>
            </a:lvl2pPr>
            <a:lvl3pPr lvl="2" algn="ctr">
              <a:spcBef>
                <a:spcPts val="0"/>
              </a:spcBef>
              <a:spcAft>
                <a:spcPts val="0"/>
              </a:spcAft>
              <a:buSzPts val="17800"/>
              <a:buNone/>
              <a:defRPr sz="17800"/>
            </a:lvl3pPr>
            <a:lvl4pPr lvl="3" algn="ctr">
              <a:spcBef>
                <a:spcPts val="0"/>
              </a:spcBef>
              <a:spcAft>
                <a:spcPts val="0"/>
              </a:spcAft>
              <a:buSzPts val="17800"/>
              <a:buNone/>
              <a:defRPr sz="17800"/>
            </a:lvl4pPr>
            <a:lvl5pPr lvl="4" algn="ctr">
              <a:spcBef>
                <a:spcPts val="0"/>
              </a:spcBef>
              <a:spcAft>
                <a:spcPts val="0"/>
              </a:spcAft>
              <a:buSzPts val="17800"/>
              <a:buNone/>
              <a:defRPr sz="17800"/>
            </a:lvl5pPr>
            <a:lvl6pPr lvl="5" algn="ctr">
              <a:spcBef>
                <a:spcPts val="0"/>
              </a:spcBef>
              <a:spcAft>
                <a:spcPts val="0"/>
              </a:spcAft>
              <a:buSzPts val="17800"/>
              <a:buNone/>
              <a:defRPr sz="17800"/>
            </a:lvl6pPr>
            <a:lvl7pPr lvl="6" algn="ctr">
              <a:spcBef>
                <a:spcPts val="0"/>
              </a:spcBef>
              <a:spcAft>
                <a:spcPts val="0"/>
              </a:spcAft>
              <a:buSzPts val="17800"/>
              <a:buNone/>
              <a:defRPr sz="17800"/>
            </a:lvl7pPr>
            <a:lvl8pPr lvl="7" algn="ctr">
              <a:spcBef>
                <a:spcPts val="0"/>
              </a:spcBef>
              <a:spcAft>
                <a:spcPts val="0"/>
              </a:spcAft>
              <a:buSzPts val="17800"/>
              <a:buNone/>
              <a:defRPr sz="17800"/>
            </a:lvl8pPr>
            <a:lvl9pPr lvl="8" algn="ctr">
              <a:spcBef>
                <a:spcPts val="0"/>
              </a:spcBef>
              <a:spcAft>
                <a:spcPts val="0"/>
              </a:spcAft>
              <a:buSzPts val="17800"/>
              <a:buNone/>
              <a:defRPr sz="17800"/>
            </a:lvl9pPr>
          </a:lstStyle>
          <a:p/>
        </p:txBody>
      </p:sp>
      <p:sp>
        <p:nvSpPr>
          <p:cNvPr id="11" name="Google Shape;11;p2"/>
          <p:cNvSpPr txBox="1"/>
          <p:nvPr>
            <p:ph idx="1" type="subTitle"/>
          </p:nvPr>
        </p:nvSpPr>
        <p:spPr>
          <a:xfrm>
            <a:off x="935100" y="12092267"/>
            <a:ext cx="25561800" cy="3381900"/>
          </a:xfrm>
          <a:prstGeom prst="rect">
            <a:avLst/>
          </a:prstGeom>
        </p:spPr>
        <p:txBody>
          <a:bodyPr anchorCtr="0" anchor="t" bIns="312875" lIns="312875" spcFirstLastPara="1" rIns="312875" wrap="square" tIns="312875">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2" name="Google Shape;12;p2"/>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935100" y="4719467"/>
            <a:ext cx="25561800" cy="83775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41100"/>
              <a:buNone/>
              <a:defRPr sz="41100"/>
            </a:lvl1pPr>
            <a:lvl2pPr lvl="1" algn="ctr">
              <a:spcBef>
                <a:spcPts val="0"/>
              </a:spcBef>
              <a:spcAft>
                <a:spcPts val="0"/>
              </a:spcAft>
              <a:buSzPts val="41100"/>
              <a:buNone/>
              <a:defRPr sz="41100"/>
            </a:lvl2pPr>
            <a:lvl3pPr lvl="2" algn="ctr">
              <a:spcBef>
                <a:spcPts val="0"/>
              </a:spcBef>
              <a:spcAft>
                <a:spcPts val="0"/>
              </a:spcAft>
              <a:buSzPts val="41100"/>
              <a:buNone/>
              <a:defRPr sz="41100"/>
            </a:lvl3pPr>
            <a:lvl4pPr lvl="3" algn="ctr">
              <a:spcBef>
                <a:spcPts val="0"/>
              </a:spcBef>
              <a:spcAft>
                <a:spcPts val="0"/>
              </a:spcAft>
              <a:buSzPts val="41100"/>
              <a:buNone/>
              <a:defRPr sz="41100"/>
            </a:lvl4pPr>
            <a:lvl5pPr lvl="4" algn="ctr">
              <a:spcBef>
                <a:spcPts val="0"/>
              </a:spcBef>
              <a:spcAft>
                <a:spcPts val="0"/>
              </a:spcAft>
              <a:buSzPts val="41100"/>
              <a:buNone/>
              <a:defRPr sz="41100"/>
            </a:lvl5pPr>
            <a:lvl6pPr lvl="5" algn="ctr">
              <a:spcBef>
                <a:spcPts val="0"/>
              </a:spcBef>
              <a:spcAft>
                <a:spcPts val="0"/>
              </a:spcAft>
              <a:buSzPts val="41100"/>
              <a:buNone/>
              <a:defRPr sz="41100"/>
            </a:lvl6pPr>
            <a:lvl7pPr lvl="6" algn="ctr">
              <a:spcBef>
                <a:spcPts val="0"/>
              </a:spcBef>
              <a:spcAft>
                <a:spcPts val="0"/>
              </a:spcAft>
              <a:buSzPts val="41100"/>
              <a:buNone/>
              <a:defRPr sz="41100"/>
            </a:lvl7pPr>
            <a:lvl8pPr lvl="7" algn="ctr">
              <a:spcBef>
                <a:spcPts val="0"/>
              </a:spcBef>
              <a:spcAft>
                <a:spcPts val="0"/>
              </a:spcAft>
              <a:buSzPts val="41100"/>
              <a:buNone/>
              <a:defRPr sz="41100"/>
            </a:lvl8pPr>
            <a:lvl9pPr lvl="8" algn="ctr">
              <a:spcBef>
                <a:spcPts val="0"/>
              </a:spcBef>
              <a:spcAft>
                <a:spcPts val="0"/>
              </a:spcAft>
              <a:buSzPts val="41100"/>
              <a:buNone/>
              <a:defRPr sz="41100"/>
            </a:lvl9pPr>
          </a:lstStyle>
          <a:p>
            <a:r>
              <a:t>xx%</a:t>
            </a:r>
          </a:p>
        </p:txBody>
      </p:sp>
      <p:sp>
        <p:nvSpPr>
          <p:cNvPr id="46" name="Google Shape;46;p11"/>
          <p:cNvSpPr txBox="1"/>
          <p:nvPr>
            <p:ph idx="1" type="body"/>
          </p:nvPr>
        </p:nvSpPr>
        <p:spPr>
          <a:xfrm>
            <a:off x="935100" y="13449493"/>
            <a:ext cx="25561800" cy="5550000"/>
          </a:xfrm>
          <a:prstGeom prst="rect">
            <a:avLst/>
          </a:prstGeom>
        </p:spPr>
        <p:txBody>
          <a:bodyPr anchorCtr="0" anchor="t" bIns="312875" lIns="312875" spcFirstLastPara="1" rIns="312875" wrap="square" tIns="312875">
            <a:normAutofit/>
          </a:bodyPr>
          <a:lstStyle>
            <a:lvl1pPr indent="-622300" lvl="0" marL="457200" algn="ctr">
              <a:spcBef>
                <a:spcPts val="0"/>
              </a:spcBef>
              <a:spcAft>
                <a:spcPts val="0"/>
              </a:spcAft>
              <a:buSzPts val="6200"/>
              <a:buChar char="●"/>
              <a:defRPr/>
            </a:lvl1pPr>
            <a:lvl2pPr indent="-533400" lvl="1" marL="914400" algn="ctr">
              <a:spcBef>
                <a:spcPts val="0"/>
              </a:spcBef>
              <a:spcAft>
                <a:spcPts val="0"/>
              </a:spcAft>
              <a:buSzPts val="4800"/>
              <a:buChar char="○"/>
              <a:defRPr/>
            </a:lvl2pPr>
            <a:lvl3pPr indent="-533400" lvl="2" marL="1371600" algn="ctr">
              <a:spcBef>
                <a:spcPts val="0"/>
              </a:spcBef>
              <a:spcAft>
                <a:spcPts val="0"/>
              </a:spcAft>
              <a:buSzPts val="4800"/>
              <a:buChar char="■"/>
              <a:defRPr/>
            </a:lvl3pPr>
            <a:lvl4pPr indent="-533400" lvl="3" marL="1828800" algn="ctr">
              <a:spcBef>
                <a:spcPts val="0"/>
              </a:spcBef>
              <a:spcAft>
                <a:spcPts val="0"/>
              </a:spcAft>
              <a:buSzPts val="4800"/>
              <a:buChar char="●"/>
              <a:defRPr/>
            </a:lvl4pPr>
            <a:lvl5pPr indent="-533400" lvl="4" marL="2286000" algn="ctr">
              <a:spcBef>
                <a:spcPts val="0"/>
              </a:spcBef>
              <a:spcAft>
                <a:spcPts val="0"/>
              </a:spcAft>
              <a:buSzPts val="4800"/>
              <a:buChar char="○"/>
              <a:defRPr/>
            </a:lvl5pPr>
            <a:lvl6pPr indent="-533400" lvl="5" marL="2743200" algn="ctr">
              <a:spcBef>
                <a:spcPts val="0"/>
              </a:spcBef>
              <a:spcAft>
                <a:spcPts val="0"/>
              </a:spcAft>
              <a:buSzPts val="4800"/>
              <a:buChar char="■"/>
              <a:defRPr/>
            </a:lvl6pPr>
            <a:lvl7pPr indent="-533400" lvl="6" marL="3200400" algn="ctr">
              <a:spcBef>
                <a:spcPts val="0"/>
              </a:spcBef>
              <a:spcAft>
                <a:spcPts val="0"/>
              </a:spcAft>
              <a:buSzPts val="4800"/>
              <a:buChar char="●"/>
              <a:defRPr/>
            </a:lvl7pPr>
            <a:lvl8pPr indent="-533400" lvl="7" marL="3657600" algn="ctr">
              <a:spcBef>
                <a:spcPts val="0"/>
              </a:spcBef>
              <a:spcAft>
                <a:spcPts val="0"/>
              </a:spcAft>
              <a:buSzPts val="4800"/>
              <a:buChar char="○"/>
              <a:defRPr/>
            </a:lvl8pPr>
            <a:lvl9pPr indent="-533400" lvl="8" marL="4114800" algn="ctr">
              <a:spcBef>
                <a:spcPts val="0"/>
              </a:spcBef>
              <a:spcAft>
                <a:spcPts val="0"/>
              </a:spcAft>
              <a:buSzPts val="4800"/>
              <a:buChar char="■"/>
              <a:defRPr/>
            </a:lvl9pPr>
          </a:lstStyle>
          <a:p/>
        </p:txBody>
      </p:sp>
      <p:sp>
        <p:nvSpPr>
          <p:cNvPr id="47" name="Google Shape;47;p11"/>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935100" y="9176960"/>
            <a:ext cx="25561800" cy="3591600"/>
          </a:xfrm>
          <a:prstGeom prst="rect">
            <a:avLst/>
          </a:prstGeom>
        </p:spPr>
        <p:txBody>
          <a:bodyPr anchorCtr="0" anchor="ctr" bIns="312875" lIns="312875" spcFirstLastPara="1" rIns="312875" wrap="square" tIns="312875">
            <a:normAutofit/>
          </a:bodyPr>
          <a:lstStyle>
            <a:lvl1pPr lvl="0" algn="ctr">
              <a:spcBef>
                <a:spcPts val="0"/>
              </a:spcBef>
              <a:spcAft>
                <a:spcPts val="0"/>
              </a:spcAft>
              <a:buSzPts val="12300"/>
              <a:buNone/>
              <a:defRPr sz="12300"/>
            </a:lvl1pPr>
            <a:lvl2pPr lvl="1" algn="ctr">
              <a:spcBef>
                <a:spcPts val="0"/>
              </a:spcBef>
              <a:spcAft>
                <a:spcPts val="0"/>
              </a:spcAft>
              <a:buSzPts val="12300"/>
              <a:buNone/>
              <a:defRPr sz="12300"/>
            </a:lvl2pPr>
            <a:lvl3pPr lvl="2" algn="ctr">
              <a:spcBef>
                <a:spcPts val="0"/>
              </a:spcBef>
              <a:spcAft>
                <a:spcPts val="0"/>
              </a:spcAft>
              <a:buSzPts val="12300"/>
              <a:buNone/>
              <a:defRPr sz="12300"/>
            </a:lvl3pPr>
            <a:lvl4pPr lvl="3" algn="ctr">
              <a:spcBef>
                <a:spcPts val="0"/>
              </a:spcBef>
              <a:spcAft>
                <a:spcPts val="0"/>
              </a:spcAft>
              <a:buSzPts val="12300"/>
              <a:buNone/>
              <a:defRPr sz="12300"/>
            </a:lvl4pPr>
            <a:lvl5pPr lvl="4" algn="ctr">
              <a:spcBef>
                <a:spcPts val="0"/>
              </a:spcBef>
              <a:spcAft>
                <a:spcPts val="0"/>
              </a:spcAft>
              <a:buSzPts val="12300"/>
              <a:buNone/>
              <a:defRPr sz="12300"/>
            </a:lvl5pPr>
            <a:lvl6pPr lvl="5" algn="ctr">
              <a:spcBef>
                <a:spcPts val="0"/>
              </a:spcBef>
              <a:spcAft>
                <a:spcPts val="0"/>
              </a:spcAft>
              <a:buSzPts val="12300"/>
              <a:buNone/>
              <a:defRPr sz="12300"/>
            </a:lvl6pPr>
            <a:lvl7pPr lvl="6" algn="ctr">
              <a:spcBef>
                <a:spcPts val="0"/>
              </a:spcBef>
              <a:spcAft>
                <a:spcPts val="0"/>
              </a:spcAft>
              <a:buSzPts val="12300"/>
              <a:buNone/>
              <a:defRPr sz="12300"/>
            </a:lvl7pPr>
            <a:lvl8pPr lvl="7" algn="ctr">
              <a:spcBef>
                <a:spcPts val="0"/>
              </a:spcBef>
              <a:spcAft>
                <a:spcPts val="0"/>
              </a:spcAft>
              <a:buSzPts val="12300"/>
              <a:buNone/>
              <a:defRPr sz="12300"/>
            </a:lvl8pPr>
            <a:lvl9pPr lvl="8" algn="ctr">
              <a:spcBef>
                <a:spcPts val="0"/>
              </a:spcBef>
              <a:spcAft>
                <a:spcPts val="0"/>
              </a:spcAft>
              <a:buSzPts val="12300"/>
              <a:buNone/>
              <a:defRPr sz="12300"/>
            </a:lvl9pPr>
          </a:lstStyle>
          <a:p/>
        </p:txBody>
      </p:sp>
      <p:sp>
        <p:nvSpPr>
          <p:cNvPr id="15" name="Google Shape;15;p3"/>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18" name="Google Shape;18;p4"/>
          <p:cNvSpPr txBox="1"/>
          <p:nvPr>
            <p:ph idx="1" type="body"/>
          </p:nvPr>
        </p:nvSpPr>
        <p:spPr>
          <a:xfrm>
            <a:off x="935100" y="4917227"/>
            <a:ext cx="25561800" cy="14576700"/>
          </a:xfrm>
          <a:prstGeom prst="rect">
            <a:avLst/>
          </a:prstGeom>
        </p:spPr>
        <p:txBody>
          <a:bodyPr anchorCtr="0" anchor="t" bIns="312875" lIns="312875" spcFirstLastPara="1" rIns="312875" wrap="square" tIns="312875">
            <a:normAutofit/>
          </a:bodyPr>
          <a:lstStyle>
            <a:lvl1pPr indent="-622300" lvl="0" marL="457200">
              <a:spcBef>
                <a:spcPts val="0"/>
              </a:spcBef>
              <a:spcAft>
                <a:spcPts val="0"/>
              </a:spcAft>
              <a:buSzPts val="6200"/>
              <a:buChar char="●"/>
              <a:defRPr/>
            </a:lvl1pPr>
            <a:lvl2pPr indent="-533400" lvl="1" marL="914400">
              <a:spcBef>
                <a:spcPts val="0"/>
              </a:spcBef>
              <a:spcAft>
                <a:spcPts val="0"/>
              </a:spcAft>
              <a:buSzPts val="4800"/>
              <a:buChar char="○"/>
              <a:defRPr/>
            </a:lvl2pPr>
            <a:lvl3pPr indent="-533400" lvl="2" marL="1371600">
              <a:spcBef>
                <a:spcPts val="0"/>
              </a:spcBef>
              <a:spcAft>
                <a:spcPts val="0"/>
              </a:spcAft>
              <a:buSzPts val="4800"/>
              <a:buChar char="■"/>
              <a:defRPr/>
            </a:lvl3pPr>
            <a:lvl4pPr indent="-533400" lvl="3" marL="1828800">
              <a:spcBef>
                <a:spcPts val="0"/>
              </a:spcBef>
              <a:spcAft>
                <a:spcPts val="0"/>
              </a:spcAft>
              <a:buSzPts val="4800"/>
              <a:buChar char="●"/>
              <a:defRPr/>
            </a:lvl4pPr>
            <a:lvl5pPr indent="-533400" lvl="4" marL="2286000">
              <a:spcBef>
                <a:spcPts val="0"/>
              </a:spcBef>
              <a:spcAft>
                <a:spcPts val="0"/>
              </a:spcAft>
              <a:buSzPts val="4800"/>
              <a:buChar char="○"/>
              <a:defRPr/>
            </a:lvl5pPr>
            <a:lvl6pPr indent="-533400" lvl="5" marL="2743200">
              <a:spcBef>
                <a:spcPts val="0"/>
              </a:spcBef>
              <a:spcAft>
                <a:spcPts val="0"/>
              </a:spcAft>
              <a:buSzPts val="4800"/>
              <a:buChar char="■"/>
              <a:defRPr/>
            </a:lvl6pPr>
            <a:lvl7pPr indent="-533400" lvl="6" marL="3200400">
              <a:spcBef>
                <a:spcPts val="0"/>
              </a:spcBef>
              <a:spcAft>
                <a:spcPts val="0"/>
              </a:spcAft>
              <a:buSzPts val="4800"/>
              <a:buChar char="●"/>
              <a:defRPr/>
            </a:lvl7pPr>
            <a:lvl8pPr indent="-533400" lvl="7" marL="3657600">
              <a:spcBef>
                <a:spcPts val="0"/>
              </a:spcBef>
              <a:spcAft>
                <a:spcPts val="0"/>
              </a:spcAft>
              <a:buSzPts val="4800"/>
              <a:buChar char="○"/>
              <a:defRPr/>
            </a:lvl8pPr>
            <a:lvl9pPr indent="-533400" lvl="8" marL="4114800">
              <a:spcBef>
                <a:spcPts val="0"/>
              </a:spcBef>
              <a:spcAft>
                <a:spcPts val="0"/>
              </a:spcAft>
              <a:buSzPts val="4800"/>
              <a:buChar char="■"/>
              <a:defRPr/>
            </a:lvl9pPr>
          </a:lstStyle>
          <a:p/>
        </p:txBody>
      </p:sp>
      <p:sp>
        <p:nvSpPr>
          <p:cNvPr id="19" name="Google Shape;19;p4"/>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2" name="Google Shape;22;p5"/>
          <p:cNvSpPr txBox="1"/>
          <p:nvPr>
            <p:ph idx="1" type="body"/>
          </p:nvPr>
        </p:nvSpPr>
        <p:spPr>
          <a:xfrm>
            <a:off x="935100" y="4917227"/>
            <a:ext cx="11999700" cy="14576700"/>
          </a:xfrm>
          <a:prstGeom prst="rect">
            <a:avLst/>
          </a:prstGeom>
        </p:spPr>
        <p:txBody>
          <a:bodyPr anchorCtr="0" anchor="t" bIns="312875" lIns="312875" spcFirstLastPara="1" rIns="312875" wrap="square" tIns="312875">
            <a:normAutofit/>
          </a:bodyPr>
          <a:lstStyle>
            <a:lvl1pPr indent="-533400" lvl="0" marL="457200">
              <a:spcBef>
                <a:spcPts val="0"/>
              </a:spcBef>
              <a:spcAft>
                <a:spcPts val="0"/>
              </a:spcAft>
              <a:buSzPts val="4800"/>
              <a:buChar char="●"/>
              <a:defRPr sz="48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23" name="Google Shape;23;p5"/>
          <p:cNvSpPr txBox="1"/>
          <p:nvPr>
            <p:ph idx="2" type="body"/>
          </p:nvPr>
        </p:nvSpPr>
        <p:spPr>
          <a:xfrm>
            <a:off x="14497200" y="4917227"/>
            <a:ext cx="11999700" cy="14576700"/>
          </a:xfrm>
          <a:prstGeom prst="rect">
            <a:avLst/>
          </a:prstGeom>
        </p:spPr>
        <p:txBody>
          <a:bodyPr anchorCtr="0" anchor="t" bIns="312875" lIns="312875" spcFirstLastPara="1" rIns="312875" wrap="square" tIns="312875">
            <a:normAutofit/>
          </a:bodyPr>
          <a:lstStyle>
            <a:lvl1pPr indent="-533400" lvl="0" marL="457200">
              <a:spcBef>
                <a:spcPts val="0"/>
              </a:spcBef>
              <a:spcAft>
                <a:spcPts val="0"/>
              </a:spcAft>
              <a:buSzPts val="4800"/>
              <a:buChar char="●"/>
              <a:defRPr sz="48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24" name="Google Shape;24;p5"/>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7" name="Google Shape;27;p6"/>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935100" y="2370560"/>
            <a:ext cx="8424000" cy="3224400"/>
          </a:xfrm>
          <a:prstGeom prst="rect">
            <a:avLst/>
          </a:prstGeom>
        </p:spPr>
        <p:txBody>
          <a:bodyPr anchorCtr="0" anchor="b" bIns="312875" lIns="312875" spcFirstLastPara="1" rIns="312875" wrap="square" tIns="312875">
            <a:normAutofit/>
          </a:bodyPr>
          <a:lstStyle>
            <a:lvl1pPr lvl="0">
              <a:spcBef>
                <a:spcPts val="0"/>
              </a:spcBef>
              <a:spcAft>
                <a:spcPts val="0"/>
              </a:spcAft>
              <a:buSzPts val="8200"/>
              <a:buNone/>
              <a:defRPr sz="8200"/>
            </a:lvl1pPr>
            <a:lvl2pPr lvl="1">
              <a:spcBef>
                <a:spcPts val="0"/>
              </a:spcBef>
              <a:spcAft>
                <a:spcPts val="0"/>
              </a:spcAft>
              <a:buSzPts val="8200"/>
              <a:buNone/>
              <a:defRPr sz="8200"/>
            </a:lvl2pPr>
            <a:lvl3pPr lvl="2">
              <a:spcBef>
                <a:spcPts val="0"/>
              </a:spcBef>
              <a:spcAft>
                <a:spcPts val="0"/>
              </a:spcAft>
              <a:buSzPts val="8200"/>
              <a:buNone/>
              <a:defRPr sz="8200"/>
            </a:lvl3pPr>
            <a:lvl4pPr lvl="3">
              <a:spcBef>
                <a:spcPts val="0"/>
              </a:spcBef>
              <a:spcAft>
                <a:spcPts val="0"/>
              </a:spcAft>
              <a:buSzPts val="8200"/>
              <a:buNone/>
              <a:defRPr sz="8200"/>
            </a:lvl4pPr>
            <a:lvl5pPr lvl="4">
              <a:spcBef>
                <a:spcPts val="0"/>
              </a:spcBef>
              <a:spcAft>
                <a:spcPts val="0"/>
              </a:spcAft>
              <a:buSzPts val="8200"/>
              <a:buNone/>
              <a:defRPr sz="8200"/>
            </a:lvl5pPr>
            <a:lvl6pPr lvl="5">
              <a:spcBef>
                <a:spcPts val="0"/>
              </a:spcBef>
              <a:spcAft>
                <a:spcPts val="0"/>
              </a:spcAft>
              <a:buSzPts val="8200"/>
              <a:buNone/>
              <a:defRPr sz="8200"/>
            </a:lvl6pPr>
            <a:lvl7pPr lvl="6">
              <a:spcBef>
                <a:spcPts val="0"/>
              </a:spcBef>
              <a:spcAft>
                <a:spcPts val="0"/>
              </a:spcAft>
              <a:buSzPts val="8200"/>
              <a:buNone/>
              <a:defRPr sz="8200"/>
            </a:lvl7pPr>
            <a:lvl8pPr lvl="7">
              <a:spcBef>
                <a:spcPts val="0"/>
              </a:spcBef>
              <a:spcAft>
                <a:spcPts val="0"/>
              </a:spcAft>
              <a:buSzPts val="8200"/>
              <a:buNone/>
              <a:defRPr sz="8200"/>
            </a:lvl8pPr>
            <a:lvl9pPr lvl="8">
              <a:spcBef>
                <a:spcPts val="0"/>
              </a:spcBef>
              <a:spcAft>
                <a:spcPts val="0"/>
              </a:spcAft>
              <a:buSzPts val="8200"/>
              <a:buNone/>
              <a:defRPr sz="8200"/>
            </a:lvl9pPr>
          </a:lstStyle>
          <a:p/>
        </p:txBody>
      </p:sp>
      <p:sp>
        <p:nvSpPr>
          <p:cNvPr id="30" name="Google Shape;30;p7"/>
          <p:cNvSpPr txBox="1"/>
          <p:nvPr>
            <p:ph idx="1" type="body"/>
          </p:nvPr>
        </p:nvSpPr>
        <p:spPr>
          <a:xfrm>
            <a:off x="935100" y="5928960"/>
            <a:ext cx="8424000" cy="13565400"/>
          </a:xfrm>
          <a:prstGeom prst="rect">
            <a:avLst/>
          </a:prstGeom>
        </p:spPr>
        <p:txBody>
          <a:bodyPr anchorCtr="0" anchor="t" bIns="312875" lIns="312875" spcFirstLastPara="1" rIns="312875" wrap="square" tIns="312875">
            <a:normAutofit/>
          </a:bodyPr>
          <a:lstStyle>
            <a:lvl1pPr indent="-488950" lvl="0" marL="457200">
              <a:spcBef>
                <a:spcPts val="0"/>
              </a:spcBef>
              <a:spcAft>
                <a:spcPts val="0"/>
              </a:spcAft>
              <a:buSzPts val="4100"/>
              <a:buChar char="●"/>
              <a:defRPr sz="41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31" name="Google Shape;31;p7"/>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470750" y="1920640"/>
            <a:ext cx="19103400" cy="17454000"/>
          </a:xfrm>
          <a:prstGeom prst="rect">
            <a:avLst/>
          </a:prstGeom>
        </p:spPr>
        <p:txBody>
          <a:bodyPr anchorCtr="0" anchor="ctr" bIns="312875" lIns="312875" spcFirstLastPara="1" rIns="312875" wrap="square" tIns="312875">
            <a:normAutofit/>
          </a:bodyPr>
          <a:lstStyle>
            <a:lvl1pPr lvl="0">
              <a:spcBef>
                <a:spcPts val="0"/>
              </a:spcBef>
              <a:spcAft>
                <a:spcPts val="0"/>
              </a:spcAft>
              <a:buSzPts val="16400"/>
              <a:buNone/>
              <a:defRPr sz="16400"/>
            </a:lvl1pPr>
            <a:lvl2pPr lvl="1">
              <a:spcBef>
                <a:spcPts val="0"/>
              </a:spcBef>
              <a:spcAft>
                <a:spcPts val="0"/>
              </a:spcAft>
              <a:buSzPts val="16400"/>
              <a:buNone/>
              <a:defRPr sz="16400"/>
            </a:lvl2pPr>
            <a:lvl3pPr lvl="2">
              <a:spcBef>
                <a:spcPts val="0"/>
              </a:spcBef>
              <a:spcAft>
                <a:spcPts val="0"/>
              </a:spcAft>
              <a:buSzPts val="16400"/>
              <a:buNone/>
              <a:defRPr sz="16400"/>
            </a:lvl3pPr>
            <a:lvl4pPr lvl="3">
              <a:spcBef>
                <a:spcPts val="0"/>
              </a:spcBef>
              <a:spcAft>
                <a:spcPts val="0"/>
              </a:spcAft>
              <a:buSzPts val="16400"/>
              <a:buNone/>
              <a:defRPr sz="16400"/>
            </a:lvl4pPr>
            <a:lvl5pPr lvl="4">
              <a:spcBef>
                <a:spcPts val="0"/>
              </a:spcBef>
              <a:spcAft>
                <a:spcPts val="0"/>
              </a:spcAft>
              <a:buSzPts val="16400"/>
              <a:buNone/>
              <a:defRPr sz="16400"/>
            </a:lvl5pPr>
            <a:lvl6pPr lvl="5">
              <a:spcBef>
                <a:spcPts val="0"/>
              </a:spcBef>
              <a:spcAft>
                <a:spcPts val="0"/>
              </a:spcAft>
              <a:buSzPts val="16400"/>
              <a:buNone/>
              <a:defRPr sz="16400"/>
            </a:lvl6pPr>
            <a:lvl7pPr lvl="6">
              <a:spcBef>
                <a:spcPts val="0"/>
              </a:spcBef>
              <a:spcAft>
                <a:spcPts val="0"/>
              </a:spcAft>
              <a:buSzPts val="16400"/>
              <a:buNone/>
              <a:defRPr sz="16400"/>
            </a:lvl7pPr>
            <a:lvl8pPr lvl="7">
              <a:spcBef>
                <a:spcPts val="0"/>
              </a:spcBef>
              <a:spcAft>
                <a:spcPts val="0"/>
              </a:spcAft>
              <a:buSzPts val="16400"/>
              <a:buNone/>
              <a:defRPr sz="16400"/>
            </a:lvl8pPr>
            <a:lvl9pPr lvl="8">
              <a:spcBef>
                <a:spcPts val="0"/>
              </a:spcBef>
              <a:spcAft>
                <a:spcPts val="0"/>
              </a:spcAft>
              <a:buSzPts val="16400"/>
              <a:buNone/>
              <a:defRPr sz="16400"/>
            </a:lvl9pPr>
          </a:lstStyle>
          <a:p/>
        </p:txBody>
      </p:sp>
      <p:sp>
        <p:nvSpPr>
          <p:cNvPr id="34" name="Google Shape;34;p8"/>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3716000" y="-533"/>
            <a:ext cx="13716000" cy="219456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796500" y="5261547"/>
            <a:ext cx="12135600" cy="63246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14400"/>
              <a:buNone/>
              <a:defRPr sz="14400"/>
            </a:lvl1pPr>
            <a:lvl2pPr lvl="1" algn="ctr">
              <a:spcBef>
                <a:spcPts val="0"/>
              </a:spcBef>
              <a:spcAft>
                <a:spcPts val="0"/>
              </a:spcAft>
              <a:buSzPts val="14400"/>
              <a:buNone/>
              <a:defRPr sz="14400"/>
            </a:lvl2pPr>
            <a:lvl3pPr lvl="2" algn="ctr">
              <a:spcBef>
                <a:spcPts val="0"/>
              </a:spcBef>
              <a:spcAft>
                <a:spcPts val="0"/>
              </a:spcAft>
              <a:buSzPts val="14400"/>
              <a:buNone/>
              <a:defRPr sz="14400"/>
            </a:lvl3pPr>
            <a:lvl4pPr lvl="3" algn="ctr">
              <a:spcBef>
                <a:spcPts val="0"/>
              </a:spcBef>
              <a:spcAft>
                <a:spcPts val="0"/>
              </a:spcAft>
              <a:buSzPts val="14400"/>
              <a:buNone/>
              <a:defRPr sz="14400"/>
            </a:lvl4pPr>
            <a:lvl5pPr lvl="4" algn="ctr">
              <a:spcBef>
                <a:spcPts val="0"/>
              </a:spcBef>
              <a:spcAft>
                <a:spcPts val="0"/>
              </a:spcAft>
              <a:buSzPts val="14400"/>
              <a:buNone/>
              <a:defRPr sz="14400"/>
            </a:lvl5pPr>
            <a:lvl6pPr lvl="5" algn="ctr">
              <a:spcBef>
                <a:spcPts val="0"/>
              </a:spcBef>
              <a:spcAft>
                <a:spcPts val="0"/>
              </a:spcAft>
              <a:buSzPts val="14400"/>
              <a:buNone/>
              <a:defRPr sz="14400"/>
            </a:lvl6pPr>
            <a:lvl7pPr lvl="6" algn="ctr">
              <a:spcBef>
                <a:spcPts val="0"/>
              </a:spcBef>
              <a:spcAft>
                <a:spcPts val="0"/>
              </a:spcAft>
              <a:buSzPts val="14400"/>
              <a:buNone/>
              <a:defRPr sz="14400"/>
            </a:lvl7pPr>
            <a:lvl8pPr lvl="7" algn="ctr">
              <a:spcBef>
                <a:spcPts val="0"/>
              </a:spcBef>
              <a:spcAft>
                <a:spcPts val="0"/>
              </a:spcAft>
              <a:buSzPts val="14400"/>
              <a:buNone/>
              <a:defRPr sz="14400"/>
            </a:lvl8pPr>
            <a:lvl9pPr lvl="8" algn="ctr">
              <a:spcBef>
                <a:spcPts val="0"/>
              </a:spcBef>
              <a:spcAft>
                <a:spcPts val="0"/>
              </a:spcAft>
              <a:buSzPts val="14400"/>
              <a:buNone/>
              <a:defRPr sz="14400"/>
            </a:lvl9pPr>
          </a:lstStyle>
          <a:p/>
        </p:txBody>
      </p:sp>
      <p:sp>
        <p:nvSpPr>
          <p:cNvPr id="38" name="Google Shape;38;p9"/>
          <p:cNvSpPr txBox="1"/>
          <p:nvPr>
            <p:ph idx="1" type="subTitle"/>
          </p:nvPr>
        </p:nvSpPr>
        <p:spPr>
          <a:xfrm>
            <a:off x="796500" y="11959787"/>
            <a:ext cx="12135600" cy="5269800"/>
          </a:xfrm>
          <a:prstGeom prst="rect">
            <a:avLst/>
          </a:prstGeom>
        </p:spPr>
        <p:txBody>
          <a:bodyPr anchorCtr="0" anchor="t" bIns="312875" lIns="312875" spcFirstLastPara="1" rIns="312875" wrap="square" tIns="312875">
            <a:norm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39" name="Google Shape;39;p9"/>
          <p:cNvSpPr txBox="1"/>
          <p:nvPr>
            <p:ph idx="2" type="body"/>
          </p:nvPr>
        </p:nvSpPr>
        <p:spPr>
          <a:xfrm>
            <a:off x="14818500" y="3089387"/>
            <a:ext cx="11511000" cy="15765900"/>
          </a:xfrm>
          <a:prstGeom prst="rect">
            <a:avLst/>
          </a:prstGeom>
        </p:spPr>
        <p:txBody>
          <a:bodyPr anchorCtr="0" anchor="ctr" bIns="312875" lIns="312875" spcFirstLastPara="1" rIns="312875" wrap="square" tIns="312875">
            <a:normAutofit/>
          </a:bodyPr>
          <a:lstStyle>
            <a:lvl1pPr indent="-622300" lvl="0" marL="457200">
              <a:spcBef>
                <a:spcPts val="0"/>
              </a:spcBef>
              <a:spcAft>
                <a:spcPts val="0"/>
              </a:spcAft>
              <a:buSzPts val="6200"/>
              <a:buChar char="●"/>
              <a:defRPr/>
            </a:lvl1pPr>
            <a:lvl2pPr indent="-533400" lvl="1" marL="914400">
              <a:spcBef>
                <a:spcPts val="0"/>
              </a:spcBef>
              <a:spcAft>
                <a:spcPts val="0"/>
              </a:spcAft>
              <a:buSzPts val="4800"/>
              <a:buChar char="○"/>
              <a:defRPr/>
            </a:lvl2pPr>
            <a:lvl3pPr indent="-533400" lvl="2" marL="1371600">
              <a:spcBef>
                <a:spcPts val="0"/>
              </a:spcBef>
              <a:spcAft>
                <a:spcPts val="0"/>
              </a:spcAft>
              <a:buSzPts val="4800"/>
              <a:buChar char="■"/>
              <a:defRPr/>
            </a:lvl3pPr>
            <a:lvl4pPr indent="-533400" lvl="3" marL="1828800">
              <a:spcBef>
                <a:spcPts val="0"/>
              </a:spcBef>
              <a:spcAft>
                <a:spcPts val="0"/>
              </a:spcAft>
              <a:buSzPts val="4800"/>
              <a:buChar char="●"/>
              <a:defRPr/>
            </a:lvl4pPr>
            <a:lvl5pPr indent="-533400" lvl="4" marL="2286000">
              <a:spcBef>
                <a:spcPts val="0"/>
              </a:spcBef>
              <a:spcAft>
                <a:spcPts val="0"/>
              </a:spcAft>
              <a:buSzPts val="4800"/>
              <a:buChar char="○"/>
              <a:defRPr/>
            </a:lvl5pPr>
            <a:lvl6pPr indent="-533400" lvl="5" marL="2743200">
              <a:spcBef>
                <a:spcPts val="0"/>
              </a:spcBef>
              <a:spcAft>
                <a:spcPts val="0"/>
              </a:spcAft>
              <a:buSzPts val="4800"/>
              <a:buChar char="■"/>
              <a:defRPr/>
            </a:lvl6pPr>
            <a:lvl7pPr indent="-533400" lvl="6" marL="3200400">
              <a:spcBef>
                <a:spcPts val="0"/>
              </a:spcBef>
              <a:spcAft>
                <a:spcPts val="0"/>
              </a:spcAft>
              <a:buSzPts val="4800"/>
              <a:buChar char="●"/>
              <a:defRPr/>
            </a:lvl7pPr>
            <a:lvl8pPr indent="-533400" lvl="7" marL="3657600">
              <a:spcBef>
                <a:spcPts val="0"/>
              </a:spcBef>
              <a:spcAft>
                <a:spcPts val="0"/>
              </a:spcAft>
              <a:buSzPts val="4800"/>
              <a:buChar char="○"/>
              <a:defRPr/>
            </a:lvl8pPr>
            <a:lvl9pPr indent="-533400" lvl="8" marL="4114800">
              <a:spcBef>
                <a:spcPts val="0"/>
              </a:spcBef>
              <a:spcAft>
                <a:spcPts val="0"/>
              </a:spcAft>
              <a:buSzPts val="4800"/>
              <a:buChar char="■"/>
              <a:defRPr/>
            </a:lvl9pPr>
          </a:lstStyle>
          <a:p/>
        </p:txBody>
      </p:sp>
      <p:sp>
        <p:nvSpPr>
          <p:cNvPr id="40" name="Google Shape;40;p9"/>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935100" y="18050453"/>
            <a:ext cx="17996400" cy="2581800"/>
          </a:xfrm>
          <a:prstGeom prst="rect">
            <a:avLst/>
          </a:prstGeom>
        </p:spPr>
        <p:txBody>
          <a:bodyPr anchorCtr="0" anchor="ctr" bIns="312875" lIns="312875" spcFirstLastPara="1" rIns="312875" wrap="square" tIns="312875">
            <a:normAutofit/>
          </a:bodyPr>
          <a:lstStyle>
            <a:lvl1pPr indent="-228600" lvl="0" marL="457200">
              <a:lnSpc>
                <a:spcPct val="100000"/>
              </a:lnSpc>
              <a:spcBef>
                <a:spcPts val="0"/>
              </a:spcBef>
              <a:spcAft>
                <a:spcPts val="0"/>
              </a:spcAft>
              <a:buSzPts val="6200"/>
              <a:buNone/>
              <a:defRPr/>
            </a:lvl1pPr>
          </a:lstStyle>
          <a:p/>
        </p:txBody>
      </p:sp>
      <p:sp>
        <p:nvSpPr>
          <p:cNvPr id="43" name="Google Shape;43;p10"/>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35100" y="1898773"/>
            <a:ext cx="25561800" cy="2443500"/>
          </a:xfrm>
          <a:prstGeom prst="rect">
            <a:avLst/>
          </a:prstGeom>
          <a:noFill/>
          <a:ln>
            <a:noFill/>
          </a:ln>
        </p:spPr>
        <p:txBody>
          <a:bodyPr anchorCtr="0" anchor="t" bIns="312875" lIns="312875" spcFirstLastPara="1" rIns="312875" wrap="square" tIns="312875">
            <a:normAutofit/>
          </a:bodyPr>
          <a:lstStyle>
            <a:lvl1pPr lvl="0">
              <a:spcBef>
                <a:spcPts val="0"/>
              </a:spcBef>
              <a:spcAft>
                <a:spcPts val="0"/>
              </a:spcAft>
              <a:buClr>
                <a:schemeClr val="dk1"/>
              </a:buClr>
              <a:buSzPts val="9600"/>
              <a:buNone/>
              <a:defRPr sz="9600">
                <a:solidFill>
                  <a:schemeClr val="dk1"/>
                </a:solidFill>
              </a:defRPr>
            </a:lvl1pPr>
            <a:lvl2pPr lvl="1">
              <a:spcBef>
                <a:spcPts val="0"/>
              </a:spcBef>
              <a:spcAft>
                <a:spcPts val="0"/>
              </a:spcAft>
              <a:buClr>
                <a:schemeClr val="dk1"/>
              </a:buClr>
              <a:buSzPts val="9600"/>
              <a:buNone/>
              <a:defRPr sz="9600">
                <a:solidFill>
                  <a:schemeClr val="dk1"/>
                </a:solidFill>
              </a:defRPr>
            </a:lvl2pPr>
            <a:lvl3pPr lvl="2">
              <a:spcBef>
                <a:spcPts val="0"/>
              </a:spcBef>
              <a:spcAft>
                <a:spcPts val="0"/>
              </a:spcAft>
              <a:buClr>
                <a:schemeClr val="dk1"/>
              </a:buClr>
              <a:buSzPts val="9600"/>
              <a:buNone/>
              <a:defRPr sz="9600">
                <a:solidFill>
                  <a:schemeClr val="dk1"/>
                </a:solidFill>
              </a:defRPr>
            </a:lvl3pPr>
            <a:lvl4pPr lvl="3">
              <a:spcBef>
                <a:spcPts val="0"/>
              </a:spcBef>
              <a:spcAft>
                <a:spcPts val="0"/>
              </a:spcAft>
              <a:buClr>
                <a:schemeClr val="dk1"/>
              </a:buClr>
              <a:buSzPts val="9600"/>
              <a:buNone/>
              <a:defRPr sz="9600">
                <a:solidFill>
                  <a:schemeClr val="dk1"/>
                </a:solidFill>
              </a:defRPr>
            </a:lvl4pPr>
            <a:lvl5pPr lvl="4">
              <a:spcBef>
                <a:spcPts val="0"/>
              </a:spcBef>
              <a:spcAft>
                <a:spcPts val="0"/>
              </a:spcAft>
              <a:buClr>
                <a:schemeClr val="dk1"/>
              </a:buClr>
              <a:buSzPts val="9600"/>
              <a:buNone/>
              <a:defRPr sz="9600">
                <a:solidFill>
                  <a:schemeClr val="dk1"/>
                </a:solidFill>
              </a:defRPr>
            </a:lvl5pPr>
            <a:lvl6pPr lvl="5">
              <a:spcBef>
                <a:spcPts val="0"/>
              </a:spcBef>
              <a:spcAft>
                <a:spcPts val="0"/>
              </a:spcAft>
              <a:buClr>
                <a:schemeClr val="dk1"/>
              </a:buClr>
              <a:buSzPts val="9600"/>
              <a:buNone/>
              <a:defRPr sz="9600">
                <a:solidFill>
                  <a:schemeClr val="dk1"/>
                </a:solidFill>
              </a:defRPr>
            </a:lvl6pPr>
            <a:lvl7pPr lvl="6">
              <a:spcBef>
                <a:spcPts val="0"/>
              </a:spcBef>
              <a:spcAft>
                <a:spcPts val="0"/>
              </a:spcAft>
              <a:buClr>
                <a:schemeClr val="dk1"/>
              </a:buClr>
              <a:buSzPts val="9600"/>
              <a:buNone/>
              <a:defRPr sz="9600">
                <a:solidFill>
                  <a:schemeClr val="dk1"/>
                </a:solidFill>
              </a:defRPr>
            </a:lvl7pPr>
            <a:lvl8pPr lvl="7">
              <a:spcBef>
                <a:spcPts val="0"/>
              </a:spcBef>
              <a:spcAft>
                <a:spcPts val="0"/>
              </a:spcAft>
              <a:buClr>
                <a:schemeClr val="dk1"/>
              </a:buClr>
              <a:buSzPts val="9600"/>
              <a:buNone/>
              <a:defRPr sz="9600">
                <a:solidFill>
                  <a:schemeClr val="dk1"/>
                </a:solidFill>
              </a:defRPr>
            </a:lvl8pPr>
            <a:lvl9pPr lvl="8">
              <a:spcBef>
                <a:spcPts val="0"/>
              </a:spcBef>
              <a:spcAft>
                <a:spcPts val="0"/>
              </a:spcAft>
              <a:buClr>
                <a:schemeClr val="dk1"/>
              </a:buClr>
              <a:buSzPts val="9600"/>
              <a:buNone/>
              <a:defRPr sz="9600">
                <a:solidFill>
                  <a:schemeClr val="dk1"/>
                </a:solidFill>
              </a:defRPr>
            </a:lvl9pPr>
          </a:lstStyle>
          <a:p/>
        </p:txBody>
      </p:sp>
      <p:sp>
        <p:nvSpPr>
          <p:cNvPr id="7" name="Google Shape;7;p1"/>
          <p:cNvSpPr txBox="1"/>
          <p:nvPr>
            <p:ph idx="1" type="body"/>
          </p:nvPr>
        </p:nvSpPr>
        <p:spPr>
          <a:xfrm>
            <a:off x="935100" y="4917227"/>
            <a:ext cx="25561800" cy="14576700"/>
          </a:xfrm>
          <a:prstGeom prst="rect">
            <a:avLst/>
          </a:prstGeom>
          <a:noFill/>
          <a:ln>
            <a:noFill/>
          </a:ln>
        </p:spPr>
        <p:txBody>
          <a:bodyPr anchorCtr="0" anchor="t" bIns="312875" lIns="312875" spcFirstLastPara="1" rIns="312875" wrap="square" tIns="312875">
            <a:normAutofit/>
          </a:bodyPr>
          <a:lstStyle>
            <a:lvl1pPr indent="-622300" lvl="0" marL="457200">
              <a:lnSpc>
                <a:spcPct val="115000"/>
              </a:lnSpc>
              <a:spcBef>
                <a:spcPts val="0"/>
              </a:spcBef>
              <a:spcAft>
                <a:spcPts val="0"/>
              </a:spcAft>
              <a:buClr>
                <a:schemeClr val="dk2"/>
              </a:buClr>
              <a:buSzPts val="6200"/>
              <a:buChar char="●"/>
              <a:defRPr sz="6200">
                <a:solidFill>
                  <a:schemeClr val="dk2"/>
                </a:solidFill>
              </a:defRPr>
            </a:lvl1pPr>
            <a:lvl2pPr indent="-533400" lvl="1" marL="914400">
              <a:lnSpc>
                <a:spcPct val="115000"/>
              </a:lnSpc>
              <a:spcBef>
                <a:spcPts val="0"/>
              </a:spcBef>
              <a:spcAft>
                <a:spcPts val="0"/>
              </a:spcAft>
              <a:buClr>
                <a:schemeClr val="dk2"/>
              </a:buClr>
              <a:buSzPts val="4800"/>
              <a:buChar char="○"/>
              <a:defRPr sz="4800">
                <a:solidFill>
                  <a:schemeClr val="dk2"/>
                </a:solidFill>
              </a:defRPr>
            </a:lvl2pPr>
            <a:lvl3pPr indent="-533400" lvl="2" marL="1371600">
              <a:lnSpc>
                <a:spcPct val="115000"/>
              </a:lnSpc>
              <a:spcBef>
                <a:spcPts val="0"/>
              </a:spcBef>
              <a:spcAft>
                <a:spcPts val="0"/>
              </a:spcAft>
              <a:buClr>
                <a:schemeClr val="dk2"/>
              </a:buClr>
              <a:buSzPts val="4800"/>
              <a:buChar char="■"/>
              <a:defRPr sz="4800">
                <a:solidFill>
                  <a:schemeClr val="dk2"/>
                </a:solidFill>
              </a:defRPr>
            </a:lvl3pPr>
            <a:lvl4pPr indent="-533400" lvl="3" marL="1828800">
              <a:lnSpc>
                <a:spcPct val="115000"/>
              </a:lnSpc>
              <a:spcBef>
                <a:spcPts val="0"/>
              </a:spcBef>
              <a:spcAft>
                <a:spcPts val="0"/>
              </a:spcAft>
              <a:buClr>
                <a:schemeClr val="dk2"/>
              </a:buClr>
              <a:buSzPts val="4800"/>
              <a:buChar char="●"/>
              <a:defRPr sz="4800">
                <a:solidFill>
                  <a:schemeClr val="dk2"/>
                </a:solidFill>
              </a:defRPr>
            </a:lvl4pPr>
            <a:lvl5pPr indent="-533400" lvl="4" marL="2286000">
              <a:lnSpc>
                <a:spcPct val="115000"/>
              </a:lnSpc>
              <a:spcBef>
                <a:spcPts val="0"/>
              </a:spcBef>
              <a:spcAft>
                <a:spcPts val="0"/>
              </a:spcAft>
              <a:buClr>
                <a:schemeClr val="dk2"/>
              </a:buClr>
              <a:buSzPts val="4800"/>
              <a:buChar char="○"/>
              <a:defRPr sz="4800">
                <a:solidFill>
                  <a:schemeClr val="dk2"/>
                </a:solidFill>
              </a:defRPr>
            </a:lvl5pPr>
            <a:lvl6pPr indent="-533400" lvl="5" marL="2743200">
              <a:lnSpc>
                <a:spcPct val="115000"/>
              </a:lnSpc>
              <a:spcBef>
                <a:spcPts val="0"/>
              </a:spcBef>
              <a:spcAft>
                <a:spcPts val="0"/>
              </a:spcAft>
              <a:buClr>
                <a:schemeClr val="dk2"/>
              </a:buClr>
              <a:buSzPts val="4800"/>
              <a:buChar char="■"/>
              <a:defRPr sz="4800">
                <a:solidFill>
                  <a:schemeClr val="dk2"/>
                </a:solidFill>
              </a:defRPr>
            </a:lvl6pPr>
            <a:lvl7pPr indent="-533400" lvl="6" marL="3200400">
              <a:lnSpc>
                <a:spcPct val="115000"/>
              </a:lnSpc>
              <a:spcBef>
                <a:spcPts val="0"/>
              </a:spcBef>
              <a:spcAft>
                <a:spcPts val="0"/>
              </a:spcAft>
              <a:buClr>
                <a:schemeClr val="dk2"/>
              </a:buClr>
              <a:buSzPts val="4800"/>
              <a:buChar char="●"/>
              <a:defRPr sz="4800">
                <a:solidFill>
                  <a:schemeClr val="dk2"/>
                </a:solidFill>
              </a:defRPr>
            </a:lvl7pPr>
            <a:lvl8pPr indent="-533400" lvl="7" marL="3657600">
              <a:lnSpc>
                <a:spcPct val="115000"/>
              </a:lnSpc>
              <a:spcBef>
                <a:spcPts val="0"/>
              </a:spcBef>
              <a:spcAft>
                <a:spcPts val="0"/>
              </a:spcAft>
              <a:buClr>
                <a:schemeClr val="dk2"/>
              </a:buClr>
              <a:buSzPts val="4800"/>
              <a:buChar char="○"/>
              <a:defRPr sz="4800">
                <a:solidFill>
                  <a:schemeClr val="dk2"/>
                </a:solidFill>
              </a:defRPr>
            </a:lvl8pPr>
            <a:lvl9pPr indent="-533400" lvl="8" marL="4114800">
              <a:lnSpc>
                <a:spcPct val="115000"/>
              </a:lnSpc>
              <a:spcBef>
                <a:spcPts val="0"/>
              </a:spcBef>
              <a:spcAft>
                <a:spcPts val="0"/>
              </a:spcAft>
              <a:buClr>
                <a:schemeClr val="dk2"/>
              </a:buClr>
              <a:buSzPts val="4800"/>
              <a:buChar char="■"/>
              <a:defRPr sz="4800">
                <a:solidFill>
                  <a:schemeClr val="dk2"/>
                </a:solidFill>
              </a:defRPr>
            </a:lvl9pPr>
          </a:lstStyle>
          <a:p/>
        </p:txBody>
      </p:sp>
      <p:sp>
        <p:nvSpPr>
          <p:cNvPr id="8" name="Google Shape;8;p1"/>
          <p:cNvSpPr txBox="1"/>
          <p:nvPr>
            <p:ph idx="12" type="sldNum"/>
          </p:nvPr>
        </p:nvSpPr>
        <p:spPr>
          <a:xfrm>
            <a:off x="25417373" y="19896392"/>
            <a:ext cx="1646100" cy="1679400"/>
          </a:xfrm>
          <a:prstGeom prst="rect">
            <a:avLst/>
          </a:prstGeom>
          <a:noFill/>
          <a:ln>
            <a:noFill/>
          </a:ln>
        </p:spPr>
        <p:txBody>
          <a:bodyPr anchorCtr="0" anchor="ctr" bIns="312875" lIns="312875" spcFirstLastPara="1" rIns="312875" wrap="square" tIns="312875">
            <a:normAutofit/>
          </a:bodyPr>
          <a:lstStyle>
            <a:lvl1pPr lvl="0" algn="r">
              <a:buNone/>
              <a:defRPr sz="3400">
                <a:solidFill>
                  <a:schemeClr val="dk2"/>
                </a:solidFill>
              </a:defRPr>
            </a:lvl1pPr>
            <a:lvl2pPr lvl="1" algn="r">
              <a:buNone/>
              <a:defRPr sz="3400">
                <a:solidFill>
                  <a:schemeClr val="dk2"/>
                </a:solidFill>
              </a:defRPr>
            </a:lvl2pPr>
            <a:lvl3pPr lvl="2" algn="r">
              <a:buNone/>
              <a:defRPr sz="3400">
                <a:solidFill>
                  <a:schemeClr val="dk2"/>
                </a:solidFill>
              </a:defRPr>
            </a:lvl3pPr>
            <a:lvl4pPr lvl="3" algn="r">
              <a:buNone/>
              <a:defRPr sz="3400">
                <a:solidFill>
                  <a:schemeClr val="dk2"/>
                </a:solidFill>
              </a:defRPr>
            </a:lvl4pPr>
            <a:lvl5pPr lvl="4" algn="r">
              <a:buNone/>
              <a:defRPr sz="3400">
                <a:solidFill>
                  <a:schemeClr val="dk2"/>
                </a:solidFill>
              </a:defRPr>
            </a:lvl5pPr>
            <a:lvl6pPr lvl="5" algn="r">
              <a:buNone/>
              <a:defRPr sz="3400">
                <a:solidFill>
                  <a:schemeClr val="dk2"/>
                </a:solidFill>
              </a:defRPr>
            </a:lvl6pPr>
            <a:lvl7pPr lvl="6" algn="r">
              <a:buNone/>
              <a:defRPr sz="3400">
                <a:solidFill>
                  <a:schemeClr val="dk2"/>
                </a:solidFill>
              </a:defRPr>
            </a:lvl7pPr>
            <a:lvl8pPr lvl="7" algn="r">
              <a:buNone/>
              <a:defRPr sz="3400">
                <a:solidFill>
                  <a:schemeClr val="dk2"/>
                </a:solidFill>
              </a:defRPr>
            </a:lvl8pPr>
            <a:lvl9pPr lvl="8" algn="r">
              <a:buNone/>
              <a:defRPr sz="34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27432000" cy="21945600"/>
          </a:xfrm>
          <a:prstGeom prst="rect">
            <a:avLst/>
          </a:prstGeom>
          <a:gradFill>
            <a:gsLst>
              <a:gs pos="0">
                <a:srgbClr val="1076D2"/>
              </a:gs>
              <a:gs pos="100000">
                <a:srgbClr val="09305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220950" y="129875"/>
            <a:ext cx="26990100" cy="3009900"/>
          </a:xfrm>
          <a:prstGeom prst="roundRect">
            <a:avLst>
              <a:gd fmla="val 6104" name="adj"/>
            </a:avLst>
          </a:prstGeom>
          <a:gradFill>
            <a:gsLst>
              <a:gs pos="0">
                <a:srgbClr val="DFEAFB"/>
              </a:gs>
              <a:gs pos="100000">
                <a:srgbClr val="A4C2F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nvSpPr>
        <p:spPr>
          <a:xfrm>
            <a:off x="3142750" y="129875"/>
            <a:ext cx="24068400" cy="215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200">
                <a:solidFill>
                  <a:schemeClr val="dk1"/>
                </a:solidFill>
                <a:latin typeface="Merriweather"/>
                <a:ea typeface="Merriweather"/>
                <a:cs typeface="Merriweather"/>
                <a:sym typeface="Merriweather"/>
              </a:rPr>
              <a:t>Bluebike Summer Usage Pattern: </a:t>
            </a:r>
            <a:endParaRPr b="1" sz="7200">
              <a:solidFill>
                <a:schemeClr val="dk1"/>
              </a:solidFill>
              <a:latin typeface="Merriweather"/>
              <a:ea typeface="Merriweather"/>
              <a:cs typeface="Merriweather"/>
              <a:sym typeface="Merriweather"/>
            </a:endParaRPr>
          </a:p>
          <a:p>
            <a:pPr indent="0" lvl="0" marL="0" rtl="0" algn="ctr">
              <a:spcBef>
                <a:spcPts val="0"/>
              </a:spcBef>
              <a:spcAft>
                <a:spcPts val="0"/>
              </a:spcAft>
              <a:buNone/>
            </a:pPr>
            <a:r>
              <a:rPr b="1" lang="en" sz="7000">
                <a:solidFill>
                  <a:schemeClr val="dk1"/>
                </a:solidFill>
                <a:latin typeface="Merriweather"/>
                <a:ea typeface="Merriweather"/>
                <a:cs typeface="Merriweather"/>
                <a:sym typeface="Merriweather"/>
              </a:rPr>
              <a:t>D</a:t>
            </a:r>
            <a:r>
              <a:rPr b="1" lang="en" sz="7000">
                <a:solidFill>
                  <a:schemeClr val="dk1"/>
                </a:solidFill>
                <a:latin typeface="Merriweather"/>
                <a:ea typeface="Merriweather"/>
                <a:cs typeface="Merriweather"/>
                <a:sym typeface="Merriweather"/>
              </a:rPr>
              <a:t>eterminants</a:t>
            </a:r>
            <a:r>
              <a:rPr b="1" lang="en" sz="7000">
                <a:solidFill>
                  <a:schemeClr val="dk1"/>
                </a:solidFill>
                <a:latin typeface="Merriweather"/>
                <a:ea typeface="Merriweather"/>
                <a:cs typeface="Merriweather"/>
                <a:sym typeface="Merriweather"/>
              </a:rPr>
              <a:t> of a Station’s Popularity</a:t>
            </a:r>
            <a:endParaRPr sz="7000">
              <a:solidFill>
                <a:schemeClr val="dk2"/>
              </a:solidFill>
              <a:latin typeface="Merriweather"/>
              <a:ea typeface="Merriweather"/>
              <a:cs typeface="Merriweather"/>
              <a:sym typeface="Merriweather"/>
            </a:endParaRPr>
          </a:p>
        </p:txBody>
      </p:sp>
      <p:sp>
        <p:nvSpPr>
          <p:cNvPr id="57" name="Google Shape;57;p13"/>
          <p:cNvSpPr/>
          <p:nvPr/>
        </p:nvSpPr>
        <p:spPr>
          <a:xfrm>
            <a:off x="220950" y="3231875"/>
            <a:ext cx="11821500" cy="3191100"/>
          </a:xfrm>
          <a:prstGeom prst="roundRect">
            <a:avLst>
              <a:gd fmla="val 6104"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txBox="1"/>
          <p:nvPr/>
        </p:nvSpPr>
        <p:spPr>
          <a:xfrm>
            <a:off x="342350" y="3767925"/>
            <a:ext cx="11655000" cy="2655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 sz="2500">
                <a:solidFill>
                  <a:schemeClr val="dk1"/>
                </a:solidFill>
                <a:latin typeface="Times New Roman"/>
                <a:ea typeface="Times New Roman"/>
                <a:cs typeface="Times New Roman"/>
                <a:sym typeface="Times New Roman"/>
              </a:rPr>
              <a:t>Background:</a:t>
            </a:r>
            <a:endParaRPr b="1" sz="25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lang="en" sz="2400">
                <a:solidFill>
                  <a:schemeClr val="dk1"/>
                </a:solidFill>
                <a:latin typeface="Times New Roman"/>
                <a:ea typeface="Times New Roman"/>
                <a:cs typeface="Times New Roman"/>
                <a:sym typeface="Times New Roman"/>
              </a:rPr>
              <a:t>Bluebike is a public transportation system centered in the Metro Boston area that offers users over 4,500 bikes from more than 480 stations, ranging from Arlington to Watertown.</a:t>
            </a:r>
            <a:endParaRPr sz="24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b="1" lang="en" sz="2500">
                <a:solidFill>
                  <a:schemeClr val="dk1"/>
                </a:solidFill>
                <a:latin typeface="Times New Roman"/>
                <a:ea typeface="Times New Roman"/>
                <a:cs typeface="Times New Roman"/>
                <a:sym typeface="Times New Roman"/>
              </a:rPr>
              <a:t>Research Question: </a:t>
            </a:r>
            <a:endParaRPr b="1" sz="25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lang="en" sz="2400">
                <a:solidFill>
                  <a:schemeClr val="dk1"/>
                </a:solidFill>
                <a:latin typeface="Times New Roman"/>
                <a:ea typeface="Times New Roman"/>
                <a:cs typeface="Times New Roman"/>
                <a:sym typeface="Times New Roman"/>
              </a:rPr>
              <a:t>What </a:t>
            </a:r>
            <a:r>
              <a:rPr lang="en" sz="2400">
                <a:solidFill>
                  <a:schemeClr val="dk1"/>
                </a:solidFill>
                <a:latin typeface="Times New Roman"/>
                <a:ea typeface="Times New Roman"/>
                <a:cs typeface="Times New Roman"/>
                <a:sym typeface="Times New Roman"/>
              </a:rPr>
              <a:t>station characteristics and demographic factors</a:t>
            </a:r>
            <a:r>
              <a:rPr lang="en" sz="2400">
                <a:solidFill>
                  <a:schemeClr val="dk1"/>
                </a:solidFill>
                <a:latin typeface="Times New Roman"/>
                <a:ea typeface="Times New Roman"/>
                <a:cs typeface="Times New Roman"/>
                <a:sym typeface="Times New Roman"/>
              </a:rPr>
              <a:t> contribute to the popularity of Bluebike stations in Massachusetts during the summer months?</a:t>
            </a:r>
            <a:endParaRPr sz="2400">
              <a:solidFill>
                <a:schemeClr val="dk1"/>
              </a:solidFill>
              <a:latin typeface="Times New Roman"/>
              <a:ea typeface="Times New Roman"/>
              <a:cs typeface="Times New Roman"/>
              <a:sym typeface="Times New Roman"/>
            </a:endParaRPr>
          </a:p>
        </p:txBody>
      </p:sp>
      <p:sp>
        <p:nvSpPr>
          <p:cNvPr id="59" name="Google Shape;59;p13"/>
          <p:cNvSpPr txBox="1"/>
          <p:nvPr/>
        </p:nvSpPr>
        <p:spPr>
          <a:xfrm>
            <a:off x="338598" y="3300825"/>
            <a:ext cx="11583600" cy="46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Merriweather"/>
                <a:ea typeface="Merriweather"/>
                <a:cs typeface="Merriweather"/>
                <a:sym typeface="Merriweather"/>
              </a:rPr>
              <a:t>Introduction</a:t>
            </a:r>
            <a:endParaRPr b="1" sz="3600">
              <a:solidFill>
                <a:schemeClr val="dk1"/>
              </a:solidFill>
              <a:latin typeface="Merriweather"/>
              <a:ea typeface="Merriweather"/>
              <a:cs typeface="Merriweather"/>
              <a:sym typeface="Merriweather"/>
            </a:endParaRPr>
          </a:p>
        </p:txBody>
      </p:sp>
      <p:sp>
        <p:nvSpPr>
          <p:cNvPr id="60" name="Google Shape;60;p13"/>
          <p:cNvSpPr txBox="1"/>
          <p:nvPr/>
        </p:nvSpPr>
        <p:spPr>
          <a:xfrm>
            <a:off x="3142750" y="2296935"/>
            <a:ext cx="24068400" cy="7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dk1"/>
                </a:solidFill>
                <a:latin typeface="Merriweather"/>
                <a:ea typeface="Merriweather"/>
                <a:cs typeface="Merriweather"/>
                <a:sym typeface="Merriweather"/>
              </a:rPr>
              <a:t>Ashley Kang Wellesley College Class of 2025 Data Science Major Capstone</a:t>
            </a:r>
            <a:endParaRPr sz="4600">
              <a:solidFill>
                <a:schemeClr val="dk1"/>
              </a:solidFill>
              <a:latin typeface="Merriweather"/>
              <a:ea typeface="Merriweather"/>
              <a:cs typeface="Merriweather"/>
              <a:sym typeface="Merriweather"/>
            </a:endParaRPr>
          </a:p>
        </p:txBody>
      </p:sp>
      <p:sp>
        <p:nvSpPr>
          <p:cNvPr id="61" name="Google Shape;61;p13"/>
          <p:cNvSpPr/>
          <p:nvPr/>
        </p:nvSpPr>
        <p:spPr>
          <a:xfrm>
            <a:off x="12130475" y="3231875"/>
            <a:ext cx="15078300" cy="8015100"/>
          </a:xfrm>
          <a:prstGeom prst="roundRect">
            <a:avLst>
              <a:gd fmla="val 1731"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3"/>
          <p:cNvSpPr/>
          <p:nvPr/>
        </p:nvSpPr>
        <p:spPr>
          <a:xfrm>
            <a:off x="12096525" y="19007675"/>
            <a:ext cx="15117300" cy="2818200"/>
          </a:xfrm>
          <a:prstGeom prst="roundRect">
            <a:avLst>
              <a:gd fmla="val 6971"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txBox="1"/>
          <p:nvPr/>
        </p:nvSpPr>
        <p:spPr>
          <a:xfrm>
            <a:off x="12098475" y="19482250"/>
            <a:ext cx="15117300" cy="2343600"/>
          </a:xfrm>
          <a:prstGeom prst="rect">
            <a:avLst/>
          </a:prstGeom>
          <a:noFill/>
          <a:ln>
            <a:noFill/>
          </a:ln>
        </p:spPr>
        <p:txBody>
          <a:bodyPr anchorCtr="0" anchor="ctr" bIns="91425" lIns="91425" spcFirstLastPara="1" rIns="91425" wrap="square" tIns="91425">
            <a:noAutofit/>
          </a:bodyPr>
          <a:lstStyle/>
          <a:p>
            <a:pPr indent="-251459" lvl="0" marL="274320" rtl="0" algn="l">
              <a:spcBef>
                <a:spcPts val="0"/>
              </a:spcBef>
              <a:spcAft>
                <a:spcPts val="0"/>
              </a:spcAft>
              <a:buClr>
                <a:schemeClr val="dk1"/>
              </a:buClr>
              <a:buSzPts val="1800"/>
              <a:buFont typeface="Times New Roman"/>
              <a:buChar char="●"/>
            </a:pPr>
            <a:r>
              <a:rPr b="1" lang="en" sz="2400">
                <a:solidFill>
                  <a:schemeClr val="dk1"/>
                </a:solidFill>
                <a:latin typeface="Times New Roman"/>
                <a:ea typeface="Times New Roman"/>
                <a:cs typeface="Times New Roman"/>
                <a:sym typeface="Times New Roman"/>
              </a:rPr>
              <a:t>Discussion: </a:t>
            </a:r>
            <a:r>
              <a:rPr lang="en" sz="2400">
                <a:solidFill>
                  <a:schemeClr val="dk1"/>
                </a:solidFill>
                <a:latin typeface="Times New Roman"/>
                <a:ea typeface="Times New Roman"/>
                <a:cs typeface="Times New Roman"/>
                <a:sym typeface="Times New Roman"/>
              </a:rPr>
              <a:t>The weather </a:t>
            </a:r>
            <a:r>
              <a:rPr lang="en" sz="2400">
                <a:solidFill>
                  <a:schemeClr val="dk1"/>
                </a:solidFill>
                <a:latin typeface="Times New Roman"/>
                <a:ea typeface="Times New Roman"/>
                <a:cs typeface="Times New Roman"/>
                <a:sym typeface="Times New Roman"/>
              </a:rPr>
              <a:t>related</a:t>
            </a:r>
            <a:r>
              <a:rPr lang="en" sz="2400">
                <a:solidFill>
                  <a:schemeClr val="dk1"/>
                </a:solidFill>
                <a:latin typeface="Times New Roman"/>
                <a:ea typeface="Times New Roman"/>
                <a:cs typeface="Times New Roman"/>
                <a:sym typeface="Times New Roman"/>
              </a:rPr>
              <a:t> variables do not have an impact on the model. This could be due to the consistent summer temperatures over the years, as the temperature during the summer does not vary significantly over years.</a:t>
            </a:r>
            <a:endParaRPr sz="2400">
              <a:solidFill>
                <a:schemeClr val="dk1"/>
              </a:solidFill>
              <a:latin typeface="Times New Roman"/>
              <a:ea typeface="Times New Roman"/>
              <a:cs typeface="Times New Roman"/>
              <a:sym typeface="Times New Roman"/>
            </a:endParaRPr>
          </a:p>
          <a:p>
            <a:pPr indent="-251459" lvl="0" marL="274320" rtl="0" algn="l">
              <a:spcBef>
                <a:spcPts val="0"/>
              </a:spcBef>
              <a:spcAft>
                <a:spcPts val="0"/>
              </a:spcAft>
              <a:buClr>
                <a:schemeClr val="dk1"/>
              </a:buClr>
              <a:buSzPts val="1800"/>
              <a:buFont typeface="Times New Roman"/>
              <a:buChar char="●"/>
            </a:pPr>
            <a:r>
              <a:rPr b="1" lang="en" sz="2400">
                <a:solidFill>
                  <a:schemeClr val="dk1"/>
                </a:solidFill>
                <a:latin typeface="Times New Roman"/>
                <a:ea typeface="Times New Roman"/>
                <a:cs typeface="Times New Roman"/>
                <a:sym typeface="Times New Roman"/>
              </a:rPr>
              <a:t>Limitation &amp; Future Work: </a:t>
            </a:r>
            <a:r>
              <a:rPr lang="en" sz="2400">
                <a:solidFill>
                  <a:schemeClr val="dk1"/>
                </a:solidFill>
                <a:latin typeface="Times New Roman"/>
                <a:ea typeface="Times New Roman"/>
                <a:cs typeface="Times New Roman"/>
                <a:sym typeface="Times New Roman"/>
              </a:rPr>
              <a:t>The relationship between the predictors and the outcome may be non-linear, which standard linear models may not fully capture. I will propose the Random Forests method to better capture complex, non-linear patterns in my predictors. Also for a better prediction, I can add tourist attractions as a factor since people tend to visit Boston to tour the area.</a:t>
            </a:r>
            <a:endParaRPr b="1" sz="2400">
              <a:solidFill>
                <a:schemeClr val="dk1"/>
              </a:solidFill>
              <a:latin typeface="Times New Roman"/>
              <a:ea typeface="Times New Roman"/>
              <a:cs typeface="Times New Roman"/>
              <a:sym typeface="Times New Roman"/>
            </a:endParaRPr>
          </a:p>
        </p:txBody>
      </p:sp>
      <p:sp>
        <p:nvSpPr>
          <p:cNvPr id="64" name="Google Shape;64;p13"/>
          <p:cNvSpPr txBox="1"/>
          <p:nvPr/>
        </p:nvSpPr>
        <p:spPr>
          <a:xfrm>
            <a:off x="12137675" y="19020338"/>
            <a:ext cx="15063900" cy="5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Merriweather"/>
                <a:ea typeface="Merriweather"/>
                <a:cs typeface="Merriweather"/>
                <a:sym typeface="Merriweather"/>
              </a:rPr>
              <a:t>Discussion and Conclusion</a:t>
            </a:r>
            <a:endParaRPr b="1" sz="3600">
              <a:solidFill>
                <a:schemeClr val="dk1"/>
              </a:solidFill>
              <a:latin typeface="Merriweather"/>
              <a:ea typeface="Merriweather"/>
              <a:cs typeface="Merriweather"/>
              <a:sym typeface="Merriweather"/>
            </a:endParaRPr>
          </a:p>
        </p:txBody>
      </p:sp>
      <p:sp>
        <p:nvSpPr>
          <p:cNvPr id="65" name="Google Shape;65;p13"/>
          <p:cNvSpPr/>
          <p:nvPr/>
        </p:nvSpPr>
        <p:spPr>
          <a:xfrm>
            <a:off x="220950" y="6514275"/>
            <a:ext cx="11821500" cy="15311700"/>
          </a:xfrm>
          <a:prstGeom prst="roundRect">
            <a:avLst>
              <a:gd fmla="val 2283"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3"/>
          <p:cNvSpPr txBox="1"/>
          <p:nvPr/>
        </p:nvSpPr>
        <p:spPr>
          <a:xfrm>
            <a:off x="375412" y="6584642"/>
            <a:ext cx="11562600" cy="6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Merriweather"/>
                <a:ea typeface="Merriweather"/>
                <a:cs typeface="Merriweather"/>
                <a:sym typeface="Merriweather"/>
              </a:rPr>
              <a:t>Data Cleaning</a:t>
            </a:r>
            <a:endParaRPr b="1" sz="3600">
              <a:solidFill>
                <a:schemeClr val="dk1"/>
              </a:solidFill>
              <a:latin typeface="Merriweather"/>
              <a:ea typeface="Merriweather"/>
              <a:cs typeface="Merriweather"/>
              <a:sym typeface="Merriweather"/>
            </a:endParaRPr>
          </a:p>
        </p:txBody>
      </p:sp>
      <p:sp>
        <p:nvSpPr>
          <p:cNvPr id="67" name="Google Shape;67;p13"/>
          <p:cNvSpPr txBox="1"/>
          <p:nvPr/>
        </p:nvSpPr>
        <p:spPr>
          <a:xfrm>
            <a:off x="380325" y="6917700"/>
            <a:ext cx="11616900" cy="91584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 sz="2500">
                <a:solidFill>
                  <a:schemeClr val="dk1"/>
                </a:solidFill>
                <a:latin typeface="Times New Roman"/>
                <a:ea typeface="Times New Roman"/>
                <a:cs typeface="Times New Roman"/>
                <a:sym typeface="Times New Roman"/>
              </a:rPr>
              <a:t>Sources:</a:t>
            </a:r>
            <a:endParaRPr b="1" sz="2500">
              <a:solidFill>
                <a:schemeClr val="dk1"/>
              </a:solidFill>
              <a:latin typeface="Times New Roman"/>
              <a:ea typeface="Times New Roman"/>
              <a:cs typeface="Times New Roman"/>
              <a:sym typeface="Times New Roman"/>
            </a:endParaRPr>
          </a:p>
          <a:p>
            <a:pPr indent="-355600" lvl="0" marL="457200" rtl="0" algn="l">
              <a:lnSpc>
                <a:spcPct val="110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Bluebike Station Data</a:t>
            </a:r>
            <a:endParaRPr sz="2400">
              <a:solidFill>
                <a:schemeClr val="dk1"/>
              </a:solidFill>
              <a:latin typeface="Times New Roman"/>
              <a:ea typeface="Times New Roman"/>
              <a:cs typeface="Times New Roman"/>
              <a:sym typeface="Times New Roman"/>
            </a:endParaRPr>
          </a:p>
          <a:p>
            <a:pPr indent="-336550" lvl="0" marL="914400" rtl="0" algn="l">
              <a:lnSpc>
                <a:spcPct val="110000"/>
              </a:lnSpc>
              <a:spcBef>
                <a:spcPts val="0"/>
              </a:spcBef>
              <a:spcAft>
                <a:spcPts val="0"/>
              </a:spcAft>
              <a:buClr>
                <a:schemeClr val="dk1"/>
              </a:buClr>
              <a:buSzPts val="1700"/>
              <a:buFont typeface="Times New Roman"/>
              <a:buChar char="●"/>
            </a:pPr>
            <a:r>
              <a:rPr lang="en" sz="2200">
                <a:solidFill>
                  <a:schemeClr val="dk1"/>
                </a:solidFill>
                <a:latin typeface="Times New Roman"/>
                <a:ea typeface="Times New Roman"/>
                <a:cs typeface="Times New Roman"/>
                <a:sym typeface="Times New Roman"/>
              </a:rPr>
              <a:t>Indiv. station information: total docks, municipality, seasonal status, location (lat. / long.)</a:t>
            </a:r>
            <a:endParaRPr sz="2200">
              <a:solidFill>
                <a:schemeClr val="dk1"/>
              </a:solidFill>
              <a:latin typeface="Times New Roman"/>
              <a:ea typeface="Times New Roman"/>
              <a:cs typeface="Times New Roman"/>
              <a:sym typeface="Times New Roman"/>
            </a:endParaRPr>
          </a:p>
          <a:p>
            <a:pPr indent="-355600" lvl="0" marL="457200" rtl="0" algn="l">
              <a:lnSpc>
                <a:spcPct val="110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Bluebike 2020-2024 trip history for the summer months (</a:t>
            </a:r>
            <a:r>
              <a:rPr lang="en" sz="2400">
                <a:solidFill>
                  <a:schemeClr val="dk1"/>
                </a:solidFill>
                <a:latin typeface="Times New Roman"/>
                <a:ea typeface="Times New Roman"/>
                <a:cs typeface="Times New Roman"/>
                <a:sym typeface="Times New Roman"/>
              </a:rPr>
              <a:t>June</a:t>
            </a:r>
            <a:r>
              <a:rPr lang="en" sz="2400">
                <a:solidFill>
                  <a:schemeClr val="dk1"/>
                </a:solidFill>
                <a:latin typeface="Times New Roman"/>
                <a:ea typeface="Times New Roman"/>
                <a:cs typeface="Times New Roman"/>
                <a:sym typeface="Times New Roman"/>
              </a:rPr>
              <a:t> through Sept.) </a:t>
            </a:r>
            <a:endParaRPr sz="2400">
              <a:solidFill>
                <a:schemeClr val="dk1"/>
              </a:solidFill>
              <a:latin typeface="Times New Roman"/>
              <a:ea typeface="Times New Roman"/>
              <a:cs typeface="Times New Roman"/>
              <a:sym typeface="Times New Roman"/>
            </a:endParaRPr>
          </a:p>
          <a:p>
            <a:pPr indent="-336550" lvl="0" marL="914400" marR="0" rtl="0" algn="l">
              <a:lnSpc>
                <a:spcPct val="110000"/>
              </a:lnSpc>
              <a:spcBef>
                <a:spcPts val="0"/>
              </a:spcBef>
              <a:spcAft>
                <a:spcPts val="0"/>
              </a:spcAft>
              <a:buClr>
                <a:schemeClr val="dk1"/>
              </a:buClr>
              <a:buSzPts val="1700"/>
              <a:buFont typeface="Times New Roman"/>
              <a:buChar char="●"/>
            </a:pPr>
            <a:r>
              <a:rPr lang="en" sz="2200">
                <a:solidFill>
                  <a:schemeClr val="dk1"/>
                </a:solidFill>
                <a:latin typeface="Times New Roman"/>
                <a:ea typeface="Times New Roman"/>
                <a:cs typeface="Times New Roman"/>
                <a:sym typeface="Times New Roman"/>
              </a:rPr>
              <a:t>Indiv.</a:t>
            </a:r>
            <a:r>
              <a:rPr lang="en" sz="2200">
                <a:solidFill>
                  <a:schemeClr val="dk1"/>
                </a:solidFill>
                <a:latin typeface="Times New Roman"/>
                <a:ea typeface="Times New Roman"/>
                <a:cs typeface="Times New Roman"/>
                <a:sym typeface="Times New Roman"/>
              </a:rPr>
              <a:t> trip information: total duration, user’s membership status, start/end station</a:t>
            </a:r>
            <a:endParaRPr sz="2200">
              <a:solidFill>
                <a:schemeClr val="dk1"/>
              </a:solidFill>
              <a:latin typeface="Times New Roman"/>
              <a:ea typeface="Times New Roman"/>
              <a:cs typeface="Times New Roman"/>
              <a:sym typeface="Times New Roman"/>
            </a:endParaRPr>
          </a:p>
          <a:p>
            <a:pPr indent="-355600" lvl="0" marL="457200" rtl="0" algn="l">
              <a:lnSpc>
                <a:spcPct val="110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Higher Educational Institution Data</a:t>
            </a:r>
            <a:endParaRPr sz="2400">
              <a:solidFill>
                <a:schemeClr val="dk1"/>
              </a:solidFill>
              <a:latin typeface="Times New Roman"/>
              <a:ea typeface="Times New Roman"/>
              <a:cs typeface="Times New Roman"/>
              <a:sym typeface="Times New Roman"/>
            </a:endParaRPr>
          </a:p>
          <a:p>
            <a:pPr indent="-336550" lvl="0" marL="914400" marR="0" rtl="0" algn="l">
              <a:lnSpc>
                <a:spcPct val="110000"/>
              </a:lnSpc>
              <a:spcBef>
                <a:spcPts val="0"/>
              </a:spcBef>
              <a:spcAft>
                <a:spcPts val="0"/>
              </a:spcAft>
              <a:buClr>
                <a:schemeClr val="dk1"/>
              </a:buClr>
              <a:buSzPts val="1700"/>
              <a:buFont typeface="Times New Roman"/>
              <a:buChar char="●"/>
            </a:pPr>
            <a:r>
              <a:rPr lang="en" sz="2200">
                <a:solidFill>
                  <a:schemeClr val="dk1"/>
                </a:solidFill>
                <a:latin typeface="Times New Roman"/>
                <a:ea typeface="Times New Roman"/>
                <a:cs typeface="Times New Roman"/>
                <a:sym typeface="Times New Roman"/>
              </a:rPr>
              <a:t>US i</a:t>
            </a:r>
            <a:r>
              <a:rPr lang="en" sz="2200">
                <a:solidFill>
                  <a:schemeClr val="dk1"/>
                </a:solidFill>
                <a:latin typeface="Times New Roman"/>
                <a:ea typeface="Times New Roman"/>
                <a:cs typeface="Times New Roman"/>
                <a:sym typeface="Times New Roman"/>
              </a:rPr>
              <a:t>nstitution information: name, location (lat. / long.), state abbreviations</a:t>
            </a:r>
            <a:endParaRPr sz="2200">
              <a:solidFill>
                <a:schemeClr val="dk1"/>
              </a:solidFill>
              <a:latin typeface="Times New Roman"/>
              <a:ea typeface="Times New Roman"/>
              <a:cs typeface="Times New Roman"/>
              <a:sym typeface="Times New Roman"/>
            </a:endParaRPr>
          </a:p>
          <a:p>
            <a:pPr indent="-355600" lvl="0" marL="457200" rtl="0" algn="l">
              <a:lnSpc>
                <a:spcPct val="110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MBTA Train Station Data</a:t>
            </a:r>
            <a:endParaRPr sz="2400">
              <a:solidFill>
                <a:schemeClr val="dk1"/>
              </a:solidFill>
              <a:latin typeface="Times New Roman"/>
              <a:ea typeface="Times New Roman"/>
              <a:cs typeface="Times New Roman"/>
              <a:sym typeface="Times New Roman"/>
            </a:endParaRPr>
          </a:p>
          <a:p>
            <a:pPr indent="-336550" lvl="0" marL="914400" marR="0" rtl="0" algn="l">
              <a:lnSpc>
                <a:spcPct val="110000"/>
              </a:lnSpc>
              <a:spcBef>
                <a:spcPts val="0"/>
              </a:spcBef>
              <a:spcAft>
                <a:spcPts val="0"/>
              </a:spcAft>
              <a:buClr>
                <a:schemeClr val="dk1"/>
              </a:buClr>
              <a:buSzPts val="1700"/>
              <a:buFont typeface="Times New Roman"/>
              <a:buChar char="●"/>
            </a:pPr>
            <a:r>
              <a:rPr lang="en" sz="2200">
                <a:solidFill>
                  <a:schemeClr val="dk1"/>
                </a:solidFill>
                <a:latin typeface="Times New Roman"/>
                <a:ea typeface="Times New Roman"/>
                <a:cs typeface="Times New Roman"/>
                <a:sym typeface="Times New Roman"/>
              </a:rPr>
              <a:t>Individual station</a:t>
            </a:r>
            <a:r>
              <a:rPr lang="en" sz="2200">
                <a:solidFill>
                  <a:schemeClr val="dk1"/>
                </a:solidFill>
                <a:latin typeface="Times New Roman"/>
                <a:ea typeface="Times New Roman"/>
                <a:cs typeface="Times New Roman"/>
                <a:sym typeface="Times New Roman"/>
              </a:rPr>
              <a:t> information: name, location (lat. / long.)</a:t>
            </a:r>
            <a:endParaRPr sz="2200">
              <a:solidFill>
                <a:schemeClr val="dk1"/>
              </a:solidFill>
              <a:latin typeface="Times New Roman"/>
              <a:ea typeface="Times New Roman"/>
              <a:cs typeface="Times New Roman"/>
              <a:sym typeface="Times New Roman"/>
            </a:endParaRPr>
          </a:p>
          <a:p>
            <a:pPr indent="-355600" lvl="0" marL="457200" rtl="0" algn="l">
              <a:lnSpc>
                <a:spcPct val="110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Massachusetts Weather Data</a:t>
            </a:r>
            <a:endParaRPr sz="2400">
              <a:solidFill>
                <a:schemeClr val="dk1"/>
              </a:solidFill>
              <a:latin typeface="Times New Roman"/>
              <a:ea typeface="Times New Roman"/>
              <a:cs typeface="Times New Roman"/>
              <a:sym typeface="Times New Roman"/>
            </a:endParaRPr>
          </a:p>
          <a:p>
            <a:pPr indent="-336550" lvl="0" marL="914400" marR="0" rtl="0" algn="l">
              <a:lnSpc>
                <a:spcPct val="110000"/>
              </a:lnSpc>
              <a:spcBef>
                <a:spcPts val="0"/>
              </a:spcBef>
              <a:spcAft>
                <a:spcPts val="0"/>
              </a:spcAft>
              <a:buClr>
                <a:schemeClr val="dk1"/>
              </a:buClr>
              <a:buSzPts val="1700"/>
              <a:buFont typeface="Times New Roman"/>
              <a:buChar char="●"/>
            </a:pPr>
            <a:r>
              <a:rPr lang="en" sz="2200">
                <a:solidFill>
                  <a:schemeClr val="dk1"/>
                </a:solidFill>
                <a:latin typeface="Times New Roman"/>
                <a:ea typeface="Times New Roman"/>
                <a:cs typeface="Times New Roman"/>
                <a:sym typeface="Times New Roman"/>
              </a:rPr>
              <a:t>avg. minimum temperature, </a:t>
            </a:r>
            <a:r>
              <a:rPr lang="en" sz="2200">
                <a:solidFill>
                  <a:schemeClr val="dk1"/>
                </a:solidFill>
                <a:latin typeface="Times New Roman"/>
                <a:ea typeface="Times New Roman"/>
                <a:cs typeface="Times New Roman"/>
                <a:sym typeface="Times New Roman"/>
              </a:rPr>
              <a:t>avg. maximum temperature, avg. precipitation</a:t>
            </a:r>
            <a:endParaRPr sz="2200">
              <a:solidFill>
                <a:schemeClr val="dk1"/>
              </a:solidFill>
              <a:latin typeface="Times New Roman"/>
              <a:ea typeface="Times New Roman"/>
              <a:cs typeface="Times New Roman"/>
              <a:sym typeface="Times New Roman"/>
            </a:endParaRPr>
          </a:p>
          <a:p>
            <a:pPr indent="-336550" lvl="0" marL="914400" marR="0" rtl="0" algn="l">
              <a:lnSpc>
                <a:spcPct val="110000"/>
              </a:lnSpc>
              <a:spcBef>
                <a:spcPts val="0"/>
              </a:spcBef>
              <a:spcAft>
                <a:spcPts val="0"/>
              </a:spcAft>
              <a:buClr>
                <a:schemeClr val="dk1"/>
              </a:buClr>
              <a:buSzPts val="1700"/>
              <a:buFont typeface="Times New Roman"/>
              <a:buChar char="●"/>
            </a:pPr>
            <a:r>
              <a:rPr lang="en" sz="2200">
                <a:solidFill>
                  <a:schemeClr val="dk1"/>
                </a:solidFill>
                <a:latin typeface="Times New Roman"/>
                <a:ea typeface="Times New Roman"/>
                <a:cs typeface="Times New Roman"/>
                <a:sym typeface="Times New Roman"/>
              </a:rPr>
              <a:t>Used separate datasets (above/below the Charles) due to limited datasets</a:t>
            </a:r>
            <a:endParaRPr sz="2200">
              <a:solidFill>
                <a:schemeClr val="dk1"/>
              </a:solidFill>
              <a:latin typeface="Times New Roman"/>
              <a:ea typeface="Times New Roman"/>
              <a:cs typeface="Times New Roman"/>
              <a:sym typeface="Times New Roman"/>
            </a:endParaRPr>
          </a:p>
          <a:p>
            <a:pPr indent="-355600" lvl="0" marL="457200" rtl="0" algn="l">
              <a:lnSpc>
                <a:spcPct val="110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New variables: </a:t>
            </a:r>
            <a:endParaRPr sz="2300">
              <a:solidFill>
                <a:schemeClr val="dk1"/>
              </a:solidFill>
              <a:latin typeface="Times New Roman"/>
              <a:ea typeface="Times New Roman"/>
              <a:cs typeface="Times New Roman"/>
              <a:sym typeface="Times New Roman"/>
            </a:endParaRPr>
          </a:p>
          <a:p>
            <a:pPr indent="-336550" lvl="0" marL="914400" marR="0" rtl="0" algn="l">
              <a:lnSpc>
                <a:spcPct val="110000"/>
              </a:lnSpc>
              <a:spcBef>
                <a:spcPts val="0"/>
              </a:spcBef>
              <a:spcAft>
                <a:spcPts val="0"/>
              </a:spcAft>
              <a:buClr>
                <a:schemeClr val="dk1"/>
              </a:buClr>
              <a:buSzPts val="1700"/>
              <a:buFont typeface="Times New Roman"/>
              <a:buChar char="●"/>
            </a:pPr>
            <a:r>
              <a:rPr lang="en" sz="2200">
                <a:solidFill>
                  <a:schemeClr val="dk1"/>
                </a:solidFill>
                <a:latin typeface="Times New Roman"/>
                <a:ea typeface="Times New Roman"/>
                <a:cs typeface="Times New Roman"/>
                <a:sym typeface="Times New Roman"/>
              </a:rPr>
              <a:t>Trip Duration (Numeric)</a:t>
            </a:r>
            <a:endParaRPr sz="2200">
              <a:solidFill>
                <a:schemeClr val="dk1"/>
              </a:solidFill>
              <a:latin typeface="Times New Roman"/>
              <a:ea typeface="Times New Roman"/>
              <a:cs typeface="Times New Roman"/>
              <a:sym typeface="Times New Roman"/>
            </a:endParaRPr>
          </a:p>
          <a:p>
            <a:pPr indent="-336550" lvl="0" marL="914400" marR="0" rtl="0" algn="l">
              <a:lnSpc>
                <a:spcPct val="110000"/>
              </a:lnSpc>
              <a:spcBef>
                <a:spcPts val="0"/>
              </a:spcBef>
              <a:spcAft>
                <a:spcPts val="0"/>
              </a:spcAft>
              <a:buClr>
                <a:schemeClr val="dk1"/>
              </a:buClr>
              <a:buSzPts val="1700"/>
              <a:buFont typeface="Times New Roman"/>
              <a:buChar char="●"/>
            </a:pPr>
            <a:r>
              <a:rPr lang="en" sz="2200">
                <a:solidFill>
                  <a:schemeClr val="dk1"/>
                </a:solidFill>
                <a:latin typeface="Times New Roman"/>
                <a:ea typeface="Times New Roman"/>
                <a:cs typeface="Times New Roman"/>
                <a:sym typeface="Times New Roman"/>
              </a:rPr>
              <a:t>Trip Displacement (Numeric)</a:t>
            </a:r>
            <a:endParaRPr sz="2200">
              <a:solidFill>
                <a:schemeClr val="dk1"/>
              </a:solidFill>
              <a:latin typeface="Times New Roman"/>
              <a:ea typeface="Times New Roman"/>
              <a:cs typeface="Times New Roman"/>
              <a:sym typeface="Times New Roman"/>
            </a:endParaRPr>
          </a:p>
          <a:p>
            <a:pPr indent="-336550" lvl="0" marL="914400" marR="0" rtl="0" algn="l">
              <a:lnSpc>
                <a:spcPct val="110000"/>
              </a:lnSpc>
              <a:spcBef>
                <a:spcPts val="0"/>
              </a:spcBef>
              <a:spcAft>
                <a:spcPts val="0"/>
              </a:spcAft>
              <a:buClr>
                <a:schemeClr val="dk1"/>
              </a:buClr>
              <a:buSzPts val="1700"/>
              <a:buFont typeface="Times New Roman"/>
              <a:buChar char="●"/>
            </a:pPr>
            <a:r>
              <a:rPr lang="en" sz="2200">
                <a:solidFill>
                  <a:schemeClr val="dk1"/>
                </a:solidFill>
                <a:latin typeface="Times New Roman"/>
                <a:ea typeface="Times New Roman"/>
                <a:cs typeface="Times New Roman"/>
                <a:sym typeface="Times New Roman"/>
              </a:rPr>
              <a:t>Population (Numeric)</a:t>
            </a:r>
            <a:endParaRPr sz="2200">
              <a:solidFill>
                <a:schemeClr val="dk1"/>
              </a:solidFill>
              <a:latin typeface="Times New Roman"/>
              <a:ea typeface="Times New Roman"/>
              <a:cs typeface="Times New Roman"/>
              <a:sym typeface="Times New Roman"/>
            </a:endParaRPr>
          </a:p>
          <a:p>
            <a:pPr indent="-336550" lvl="0" marL="914400" marR="0" rtl="0" algn="l">
              <a:lnSpc>
                <a:spcPct val="110000"/>
              </a:lnSpc>
              <a:spcBef>
                <a:spcPts val="0"/>
              </a:spcBef>
              <a:spcAft>
                <a:spcPts val="0"/>
              </a:spcAft>
              <a:buClr>
                <a:schemeClr val="dk1"/>
              </a:buClr>
              <a:buSzPts val="1700"/>
              <a:buFont typeface="Times New Roman"/>
              <a:buChar char="●"/>
            </a:pPr>
            <a:r>
              <a:rPr lang="en" sz="2200">
                <a:solidFill>
                  <a:schemeClr val="dk1"/>
                </a:solidFill>
                <a:latin typeface="Times New Roman"/>
                <a:ea typeface="Times New Roman"/>
                <a:cs typeface="Times New Roman"/>
                <a:sym typeface="Times New Roman"/>
              </a:rPr>
              <a:t>n_institution_1km (Numeric): institutions within 1km of the station</a:t>
            </a:r>
            <a:endParaRPr sz="2200">
              <a:solidFill>
                <a:schemeClr val="dk1"/>
              </a:solidFill>
              <a:latin typeface="Times New Roman"/>
              <a:ea typeface="Times New Roman"/>
              <a:cs typeface="Times New Roman"/>
              <a:sym typeface="Times New Roman"/>
            </a:endParaRPr>
          </a:p>
          <a:p>
            <a:pPr indent="-336550" lvl="0" marL="914400" marR="0" rtl="0" algn="l">
              <a:lnSpc>
                <a:spcPct val="110000"/>
              </a:lnSpc>
              <a:spcBef>
                <a:spcPts val="0"/>
              </a:spcBef>
              <a:spcAft>
                <a:spcPts val="0"/>
              </a:spcAft>
              <a:buClr>
                <a:schemeClr val="dk1"/>
              </a:buClr>
              <a:buSzPts val="1700"/>
              <a:buFont typeface="Times New Roman"/>
              <a:buChar char="●"/>
            </a:pPr>
            <a:r>
              <a:rPr lang="en" sz="2200">
                <a:solidFill>
                  <a:schemeClr val="dk1"/>
                </a:solidFill>
                <a:latin typeface="Times New Roman"/>
                <a:ea typeface="Times New Roman"/>
                <a:cs typeface="Times New Roman"/>
                <a:sym typeface="Times New Roman"/>
              </a:rPr>
              <a:t>n_mbta_1km (Numeric): MBTA stations within 1km of the station</a:t>
            </a:r>
            <a:endParaRPr sz="2200">
              <a:solidFill>
                <a:schemeClr val="dk1"/>
              </a:solidFill>
              <a:latin typeface="Times New Roman"/>
              <a:ea typeface="Times New Roman"/>
              <a:cs typeface="Times New Roman"/>
              <a:sym typeface="Times New Roman"/>
            </a:endParaRPr>
          </a:p>
          <a:p>
            <a:pPr indent="0" lvl="0" marL="0" rtl="0" algn="l">
              <a:lnSpc>
                <a:spcPct val="110000"/>
              </a:lnSpc>
              <a:spcBef>
                <a:spcPts val="1000"/>
              </a:spcBef>
              <a:spcAft>
                <a:spcPts val="0"/>
              </a:spcAft>
              <a:buNone/>
            </a:pPr>
            <a:r>
              <a:rPr b="1" lang="en" sz="2400">
                <a:solidFill>
                  <a:schemeClr val="dk1"/>
                </a:solidFill>
                <a:latin typeface="Times New Roman"/>
                <a:ea typeface="Times New Roman"/>
                <a:cs typeface="Times New Roman"/>
                <a:sym typeface="Times New Roman"/>
              </a:rPr>
              <a:t>Data Manipulation:</a:t>
            </a:r>
            <a:endParaRPr sz="2400">
              <a:solidFill>
                <a:schemeClr val="dk1"/>
              </a:solidFill>
              <a:latin typeface="Times New Roman"/>
              <a:ea typeface="Times New Roman"/>
              <a:cs typeface="Times New Roman"/>
              <a:sym typeface="Times New Roman"/>
            </a:endParaRPr>
          </a:p>
          <a:p>
            <a:pPr indent="-355600" lvl="0" marL="457200" rtl="0" algn="l">
              <a:lnSpc>
                <a:spcPct val="110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Dimensions: 8800 observations x (27 predictors + 1 response)</a:t>
            </a:r>
            <a:endParaRPr sz="2400">
              <a:solidFill>
                <a:schemeClr val="dk1"/>
              </a:solidFill>
              <a:latin typeface="Times New Roman"/>
              <a:ea typeface="Times New Roman"/>
              <a:cs typeface="Times New Roman"/>
              <a:sym typeface="Times New Roman"/>
            </a:endParaRPr>
          </a:p>
          <a:p>
            <a:pPr indent="-355600" lvl="0" marL="457200" rtl="0" algn="l">
              <a:lnSpc>
                <a:spcPct val="110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Aggregated monthly</a:t>
            </a:r>
            <a:endParaRPr sz="2400">
              <a:solidFill>
                <a:schemeClr val="dk1"/>
              </a:solidFill>
              <a:latin typeface="Times New Roman"/>
              <a:ea typeface="Times New Roman"/>
              <a:cs typeface="Times New Roman"/>
              <a:sym typeface="Times New Roman"/>
            </a:endParaRPr>
          </a:p>
          <a:p>
            <a:pPr indent="-355600" lvl="0" marL="457200" rtl="0" algn="l">
              <a:lnSpc>
                <a:spcPct val="110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Removed rows with missing and non-imputable station information</a:t>
            </a:r>
            <a:endParaRPr sz="2400">
              <a:solidFill>
                <a:schemeClr val="dk1"/>
              </a:solidFill>
              <a:latin typeface="Times New Roman"/>
              <a:ea typeface="Times New Roman"/>
              <a:cs typeface="Times New Roman"/>
              <a:sym typeface="Times New Roman"/>
            </a:endParaRPr>
          </a:p>
          <a:p>
            <a:pPr indent="-355600" lvl="0" marL="457200" rtl="0" algn="l">
              <a:lnSpc>
                <a:spcPct val="110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Tested Full, AIC, and BIC first-order models for model selection</a:t>
            </a:r>
            <a:endParaRPr sz="2400">
              <a:solidFill>
                <a:schemeClr val="dk1"/>
              </a:solidFill>
              <a:latin typeface="Times New Roman"/>
              <a:ea typeface="Times New Roman"/>
              <a:cs typeface="Times New Roman"/>
              <a:sym typeface="Times New Roman"/>
            </a:endParaRPr>
          </a:p>
        </p:txBody>
      </p:sp>
      <p:sp>
        <p:nvSpPr>
          <p:cNvPr id="68" name="Google Shape;68;p13"/>
          <p:cNvSpPr txBox="1"/>
          <p:nvPr/>
        </p:nvSpPr>
        <p:spPr>
          <a:xfrm>
            <a:off x="12302925" y="7001250"/>
            <a:ext cx="14771700" cy="6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2200">
                <a:solidFill>
                  <a:schemeClr val="dk1"/>
                </a:solidFill>
                <a:latin typeface="Times New Roman"/>
                <a:ea typeface="Times New Roman"/>
                <a:cs typeface="Times New Roman"/>
                <a:sym typeface="Times New Roman"/>
              </a:rPr>
              <a:t>Table 1:</a:t>
            </a:r>
            <a:r>
              <a:rPr i="1" lang="en" sz="2200">
                <a:solidFill>
                  <a:schemeClr val="dk1"/>
                </a:solidFill>
                <a:latin typeface="Times New Roman"/>
                <a:ea typeface="Times New Roman"/>
                <a:cs typeface="Times New Roman"/>
                <a:sym typeface="Times New Roman"/>
              </a:rPr>
              <a:t> Table for comparing the four models. We can see that the all three metrics don’t vary much by model, but the BIC model with the significant outliers removed tends to be slightly better. </a:t>
            </a:r>
            <a:endParaRPr i="1" sz="2200">
              <a:solidFill>
                <a:schemeClr val="dk1"/>
              </a:solidFill>
              <a:latin typeface="Times New Roman"/>
              <a:ea typeface="Times New Roman"/>
              <a:cs typeface="Times New Roman"/>
              <a:sym typeface="Times New Roman"/>
            </a:endParaRPr>
          </a:p>
        </p:txBody>
      </p:sp>
      <p:sp>
        <p:nvSpPr>
          <p:cNvPr id="69" name="Google Shape;69;p13"/>
          <p:cNvSpPr txBox="1"/>
          <p:nvPr/>
        </p:nvSpPr>
        <p:spPr>
          <a:xfrm>
            <a:off x="12200962" y="17453575"/>
            <a:ext cx="14215500" cy="46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Figure 3: the The linearity and equal variance assumptions are broadly met.</a:t>
            </a:r>
            <a:endParaRPr sz="2400">
              <a:solidFill>
                <a:schemeClr val="dk1"/>
              </a:solidFill>
              <a:latin typeface="Times New Roman"/>
              <a:ea typeface="Times New Roman"/>
              <a:cs typeface="Times New Roman"/>
              <a:sym typeface="Times New Roman"/>
            </a:endParaRPr>
          </a:p>
        </p:txBody>
      </p:sp>
      <p:sp>
        <p:nvSpPr>
          <p:cNvPr id="70" name="Google Shape;70;p13"/>
          <p:cNvSpPr txBox="1"/>
          <p:nvPr/>
        </p:nvSpPr>
        <p:spPr>
          <a:xfrm>
            <a:off x="403950" y="20555225"/>
            <a:ext cx="11505600" cy="11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200">
                <a:solidFill>
                  <a:schemeClr val="dk1"/>
                </a:solidFill>
                <a:latin typeface="Times New Roman"/>
                <a:ea typeface="Times New Roman"/>
                <a:cs typeface="Times New Roman"/>
                <a:sym typeface="Times New Roman"/>
              </a:rPr>
              <a:t>Figure 1:</a:t>
            </a:r>
            <a:r>
              <a:rPr i="1" lang="en" sz="2200">
                <a:solidFill>
                  <a:schemeClr val="dk1"/>
                </a:solidFill>
                <a:latin typeface="Times New Roman"/>
                <a:ea typeface="Times New Roman"/>
                <a:cs typeface="Times New Roman"/>
                <a:sym typeface="Times New Roman"/>
              </a:rPr>
              <a:t> Barplot by municipality showing the distribution of five key factors logged along with total trips as the response variable. We can see that most of the factors are positively correlated with the response variable total_trips.</a:t>
            </a:r>
            <a:endParaRPr i="1" sz="2200">
              <a:solidFill>
                <a:schemeClr val="dk1"/>
              </a:solidFill>
              <a:latin typeface="Times New Roman"/>
              <a:ea typeface="Times New Roman"/>
              <a:cs typeface="Times New Roman"/>
              <a:sym typeface="Times New Roman"/>
            </a:endParaRPr>
          </a:p>
        </p:txBody>
      </p:sp>
      <p:graphicFrame>
        <p:nvGraphicFramePr>
          <p:cNvPr id="71" name="Google Shape;71;p13"/>
          <p:cNvGraphicFramePr/>
          <p:nvPr/>
        </p:nvGraphicFramePr>
        <p:xfrm>
          <a:off x="12470163" y="4618275"/>
          <a:ext cx="3000000" cy="3000000"/>
        </p:xfrm>
        <a:graphic>
          <a:graphicData uri="http://schemas.openxmlformats.org/drawingml/2006/table">
            <a:tbl>
              <a:tblPr>
                <a:noFill/>
                <a:tableStyleId>{139D3AC5-8908-4B74-92D6-4A814344356D}</a:tableStyleId>
              </a:tblPr>
              <a:tblGrid>
                <a:gridCol w="2771950"/>
                <a:gridCol w="3228400"/>
                <a:gridCol w="2293450"/>
                <a:gridCol w="2153950"/>
                <a:gridCol w="4152075"/>
              </a:tblGrid>
              <a:tr h="381000">
                <a:tc>
                  <a:txBody>
                    <a:bodyPr/>
                    <a:lstStyle/>
                    <a:p>
                      <a:pPr indent="0" lvl="0" marL="0" rtl="0" algn="l">
                        <a:lnSpc>
                          <a:spcPct val="80000"/>
                        </a:lnSpc>
                        <a:spcBef>
                          <a:spcPts val="0"/>
                        </a:spcBef>
                        <a:spcAft>
                          <a:spcPts val="0"/>
                        </a:spcAft>
                        <a:buNone/>
                      </a:pPr>
                      <a:r>
                        <a:t/>
                      </a:r>
                      <a:endParaRPr sz="2200"/>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80000"/>
                        </a:lnSpc>
                        <a:spcBef>
                          <a:spcPts val="0"/>
                        </a:spcBef>
                        <a:spcAft>
                          <a:spcPts val="0"/>
                        </a:spcAft>
                        <a:buNone/>
                      </a:pPr>
                      <a:r>
                        <a:rPr b="1" lang="en" sz="2200"/>
                        <a:t>Full Linear Model</a:t>
                      </a:r>
                      <a:endParaRPr b="1"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4FA8F7"/>
                    </a:solidFill>
                  </a:tcPr>
                </a:tc>
                <a:tc>
                  <a:txBody>
                    <a:bodyPr/>
                    <a:lstStyle/>
                    <a:p>
                      <a:pPr indent="0" lvl="0" marL="0" rtl="0" algn="l">
                        <a:lnSpc>
                          <a:spcPct val="80000"/>
                        </a:lnSpc>
                        <a:spcBef>
                          <a:spcPts val="0"/>
                        </a:spcBef>
                        <a:spcAft>
                          <a:spcPts val="0"/>
                        </a:spcAft>
                        <a:buNone/>
                      </a:pPr>
                      <a:r>
                        <a:rPr b="1" lang="en" sz="2200"/>
                        <a:t>AIC</a:t>
                      </a:r>
                      <a:endParaRPr b="1"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4FA8F7"/>
                    </a:solidFill>
                  </a:tcPr>
                </a:tc>
                <a:tc>
                  <a:txBody>
                    <a:bodyPr/>
                    <a:lstStyle/>
                    <a:p>
                      <a:pPr indent="0" lvl="0" marL="0" marR="0" rtl="0" algn="l">
                        <a:lnSpc>
                          <a:spcPct val="80000"/>
                        </a:lnSpc>
                        <a:spcBef>
                          <a:spcPts val="0"/>
                        </a:spcBef>
                        <a:spcAft>
                          <a:spcPts val="0"/>
                        </a:spcAft>
                        <a:buNone/>
                      </a:pPr>
                      <a:r>
                        <a:rPr b="1" lang="en" sz="2200"/>
                        <a:t>BIC</a:t>
                      </a:r>
                      <a:endParaRPr b="1"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4FA8F7"/>
                    </a:solidFill>
                  </a:tcPr>
                </a:tc>
                <a:tc>
                  <a:txBody>
                    <a:bodyPr/>
                    <a:lstStyle/>
                    <a:p>
                      <a:pPr indent="0" lvl="0" marL="0" marR="0" rtl="0" algn="l">
                        <a:lnSpc>
                          <a:spcPct val="80000"/>
                        </a:lnSpc>
                        <a:spcBef>
                          <a:spcPts val="0"/>
                        </a:spcBef>
                        <a:spcAft>
                          <a:spcPts val="0"/>
                        </a:spcAft>
                        <a:buNone/>
                      </a:pPr>
                      <a:r>
                        <a:rPr b="1" lang="en" sz="2200">
                          <a:solidFill>
                            <a:schemeClr val="dk1"/>
                          </a:solidFill>
                        </a:rPr>
                        <a:t>BIC outliers Removed</a:t>
                      </a:r>
                      <a:endParaRPr b="1" sz="2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4FA8F7"/>
                    </a:solidFill>
                  </a:tcPr>
                </a:tc>
              </a:tr>
              <a:tr h="381000">
                <a:tc>
                  <a:txBody>
                    <a:bodyPr/>
                    <a:lstStyle/>
                    <a:p>
                      <a:pPr indent="0" lvl="0" marL="0" rtl="0" algn="l">
                        <a:lnSpc>
                          <a:spcPct val="80000"/>
                        </a:lnSpc>
                        <a:spcBef>
                          <a:spcPts val="0"/>
                        </a:spcBef>
                        <a:spcAft>
                          <a:spcPts val="0"/>
                        </a:spcAft>
                        <a:buNone/>
                      </a:pPr>
                      <a:r>
                        <a:rPr b="1" lang="en" sz="2200"/>
                        <a:t>RMSE</a:t>
                      </a:r>
                      <a:endParaRPr b="1" sz="2200"/>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4FA8F7"/>
                    </a:solidFill>
                  </a:tcPr>
                </a:tc>
                <a:tc>
                  <a:txBody>
                    <a:bodyPr/>
                    <a:lstStyle/>
                    <a:p>
                      <a:pPr indent="0" lvl="0" marL="0" rtl="0" algn="r">
                        <a:lnSpc>
                          <a:spcPct val="80000"/>
                        </a:lnSpc>
                        <a:spcBef>
                          <a:spcPts val="0"/>
                        </a:spcBef>
                        <a:spcAft>
                          <a:spcPts val="0"/>
                        </a:spcAft>
                        <a:buNone/>
                      </a:pPr>
                      <a:r>
                        <a:rPr lang="en" sz="2200"/>
                        <a:t>18.798</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lnSpc>
                          <a:spcPct val="80000"/>
                        </a:lnSpc>
                        <a:spcBef>
                          <a:spcPts val="0"/>
                        </a:spcBef>
                        <a:spcAft>
                          <a:spcPts val="0"/>
                        </a:spcAft>
                        <a:buNone/>
                      </a:pPr>
                      <a:r>
                        <a:rPr lang="en" sz="2200"/>
                        <a:t>18.829  </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lnSpc>
                          <a:spcPct val="80000"/>
                        </a:lnSpc>
                        <a:spcBef>
                          <a:spcPts val="0"/>
                        </a:spcBef>
                        <a:spcAft>
                          <a:spcPts val="0"/>
                        </a:spcAft>
                        <a:buNone/>
                      </a:pPr>
                      <a:r>
                        <a:rPr lang="en" sz="2200"/>
                        <a:t>18.831</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lnSpc>
                          <a:spcPct val="80000"/>
                        </a:lnSpc>
                        <a:spcBef>
                          <a:spcPts val="0"/>
                        </a:spcBef>
                        <a:spcAft>
                          <a:spcPts val="0"/>
                        </a:spcAft>
                        <a:buNone/>
                      </a:pPr>
                      <a:r>
                        <a:rPr b="1" lang="en" sz="2200">
                          <a:solidFill>
                            <a:schemeClr val="dk1"/>
                          </a:solidFill>
                        </a:rPr>
                        <a:t>18.721</a:t>
                      </a:r>
                      <a:endParaRPr b="1" sz="2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7FB7F8"/>
                    </a:solidFill>
                  </a:tcPr>
                </a:tc>
              </a:tr>
              <a:tr h="381000">
                <a:tc>
                  <a:txBody>
                    <a:bodyPr/>
                    <a:lstStyle/>
                    <a:p>
                      <a:pPr indent="0" lvl="0" marL="0" rtl="0" algn="l">
                        <a:lnSpc>
                          <a:spcPct val="80000"/>
                        </a:lnSpc>
                        <a:spcBef>
                          <a:spcPts val="0"/>
                        </a:spcBef>
                        <a:spcAft>
                          <a:spcPts val="0"/>
                        </a:spcAft>
                        <a:buClr>
                          <a:schemeClr val="dk1"/>
                        </a:buClr>
                        <a:buSzPts val="1100"/>
                        <a:buFont typeface="Arial"/>
                        <a:buNone/>
                      </a:pPr>
                      <a:r>
                        <a:rPr b="1" lang="en" sz="2200">
                          <a:solidFill>
                            <a:schemeClr val="dk1"/>
                          </a:solidFill>
                        </a:rPr>
                        <a:t>R squared  </a:t>
                      </a:r>
                      <a:endParaRPr b="1" sz="2200"/>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4FA8F7"/>
                    </a:solidFill>
                  </a:tcPr>
                </a:tc>
                <a:tc>
                  <a:txBody>
                    <a:bodyPr/>
                    <a:lstStyle/>
                    <a:p>
                      <a:pPr indent="0" lvl="0" marL="0" rtl="0" algn="r">
                        <a:lnSpc>
                          <a:spcPct val="80000"/>
                        </a:lnSpc>
                        <a:spcBef>
                          <a:spcPts val="0"/>
                        </a:spcBef>
                        <a:spcAft>
                          <a:spcPts val="0"/>
                        </a:spcAft>
                        <a:buClr>
                          <a:schemeClr val="dk1"/>
                        </a:buClr>
                        <a:buSzPts val="1100"/>
                        <a:buFont typeface="Arial"/>
                        <a:buNone/>
                      </a:pPr>
                      <a:r>
                        <a:rPr lang="en" sz="2200">
                          <a:solidFill>
                            <a:schemeClr val="dk1"/>
                          </a:solidFill>
                        </a:rPr>
                        <a:t>0.965</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lnSpc>
                          <a:spcPct val="80000"/>
                        </a:lnSpc>
                        <a:spcBef>
                          <a:spcPts val="0"/>
                        </a:spcBef>
                        <a:spcAft>
                          <a:spcPts val="0"/>
                        </a:spcAft>
                        <a:buClr>
                          <a:schemeClr val="dk1"/>
                        </a:buClr>
                        <a:buSzPts val="1100"/>
                        <a:buFont typeface="Arial"/>
                        <a:buNone/>
                      </a:pPr>
                      <a:r>
                        <a:rPr lang="en" sz="2200">
                          <a:solidFill>
                            <a:schemeClr val="dk1"/>
                          </a:solidFill>
                        </a:rPr>
                        <a:t>0.965</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lnSpc>
                          <a:spcPct val="80000"/>
                        </a:lnSpc>
                        <a:spcBef>
                          <a:spcPts val="0"/>
                        </a:spcBef>
                        <a:spcAft>
                          <a:spcPts val="0"/>
                        </a:spcAft>
                        <a:buNone/>
                      </a:pPr>
                      <a:r>
                        <a:rPr lang="en" sz="2200">
                          <a:solidFill>
                            <a:schemeClr val="dk1"/>
                          </a:solidFill>
                        </a:rPr>
                        <a:t>0.964  </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lnSpc>
                          <a:spcPct val="80000"/>
                        </a:lnSpc>
                        <a:spcBef>
                          <a:spcPts val="0"/>
                        </a:spcBef>
                        <a:spcAft>
                          <a:spcPts val="0"/>
                        </a:spcAft>
                        <a:buNone/>
                      </a:pPr>
                      <a:r>
                        <a:rPr b="1" lang="en" sz="2200">
                          <a:solidFill>
                            <a:schemeClr val="dk1"/>
                          </a:solidFill>
                        </a:rPr>
                        <a:t>0.965</a:t>
                      </a:r>
                      <a:endParaRPr b="1" sz="2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7FB7F8"/>
                    </a:solidFill>
                  </a:tcPr>
                </a:tc>
              </a:tr>
              <a:tr h="381000">
                <a:tc>
                  <a:txBody>
                    <a:bodyPr/>
                    <a:lstStyle/>
                    <a:p>
                      <a:pPr indent="0" lvl="0" marL="0" rtl="0" algn="l">
                        <a:lnSpc>
                          <a:spcPct val="80000"/>
                        </a:lnSpc>
                        <a:spcBef>
                          <a:spcPts val="0"/>
                        </a:spcBef>
                        <a:spcAft>
                          <a:spcPts val="0"/>
                        </a:spcAft>
                        <a:buNone/>
                      </a:pPr>
                      <a:r>
                        <a:rPr b="1" lang="en" sz="2200"/>
                        <a:t>MAE</a:t>
                      </a:r>
                      <a:endParaRPr b="1" sz="2200"/>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4FA8F7"/>
                    </a:solidFill>
                  </a:tcPr>
                </a:tc>
                <a:tc>
                  <a:txBody>
                    <a:bodyPr/>
                    <a:lstStyle/>
                    <a:p>
                      <a:pPr indent="0" lvl="0" marL="0" rtl="0" algn="r">
                        <a:lnSpc>
                          <a:spcPct val="80000"/>
                        </a:lnSpc>
                        <a:spcBef>
                          <a:spcPts val="0"/>
                        </a:spcBef>
                        <a:spcAft>
                          <a:spcPts val="0"/>
                        </a:spcAft>
                        <a:buClr>
                          <a:schemeClr val="dk1"/>
                        </a:buClr>
                        <a:buSzPts val="1100"/>
                        <a:buFont typeface="Arial"/>
                        <a:buNone/>
                      </a:pPr>
                      <a:r>
                        <a:rPr lang="en" sz="2200">
                          <a:solidFill>
                            <a:schemeClr val="dk1"/>
                          </a:solidFill>
                        </a:rPr>
                        <a:t>11.539</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lnSpc>
                          <a:spcPct val="80000"/>
                        </a:lnSpc>
                        <a:spcBef>
                          <a:spcPts val="0"/>
                        </a:spcBef>
                        <a:spcAft>
                          <a:spcPts val="0"/>
                        </a:spcAft>
                        <a:buClr>
                          <a:schemeClr val="dk1"/>
                        </a:buClr>
                        <a:buSzPts val="1100"/>
                        <a:buFont typeface="Arial"/>
                        <a:buNone/>
                      </a:pPr>
                      <a:r>
                        <a:rPr lang="en" sz="2200">
                          <a:solidFill>
                            <a:schemeClr val="dk1"/>
                          </a:solidFill>
                        </a:rPr>
                        <a:t>11.544</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lnSpc>
                          <a:spcPct val="80000"/>
                        </a:lnSpc>
                        <a:spcBef>
                          <a:spcPts val="0"/>
                        </a:spcBef>
                        <a:spcAft>
                          <a:spcPts val="0"/>
                        </a:spcAft>
                        <a:buClr>
                          <a:schemeClr val="dk1"/>
                        </a:buClr>
                        <a:buSzPts val="1100"/>
                        <a:buFont typeface="Arial"/>
                        <a:buNone/>
                      </a:pPr>
                      <a:r>
                        <a:rPr lang="en" sz="2200">
                          <a:solidFill>
                            <a:schemeClr val="dk1"/>
                          </a:solidFill>
                        </a:rPr>
                        <a:t>11.515</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lnSpc>
                          <a:spcPct val="80000"/>
                        </a:lnSpc>
                        <a:spcBef>
                          <a:spcPts val="0"/>
                        </a:spcBef>
                        <a:spcAft>
                          <a:spcPts val="0"/>
                        </a:spcAft>
                        <a:buNone/>
                      </a:pPr>
                      <a:r>
                        <a:rPr b="1" lang="en" sz="2200">
                          <a:solidFill>
                            <a:schemeClr val="dk1"/>
                          </a:solidFill>
                        </a:rPr>
                        <a:t>11.476</a:t>
                      </a:r>
                      <a:endParaRPr b="1" sz="2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7FB7F8"/>
                    </a:solidFill>
                  </a:tcPr>
                </a:tc>
              </a:tr>
              <a:tr h="381000">
                <a:tc>
                  <a:txBody>
                    <a:bodyPr/>
                    <a:lstStyle/>
                    <a:p>
                      <a:pPr indent="0" lvl="0" marL="0" rtl="0" algn="l">
                        <a:lnSpc>
                          <a:spcPct val="80000"/>
                        </a:lnSpc>
                        <a:spcBef>
                          <a:spcPts val="0"/>
                        </a:spcBef>
                        <a:spcAft>
                          <a:spcPts val="0"/>
                        </a:spcAft>
                        <a:buNone/>
                      </a:pPr>
                      <a:r>
                        <a:rPr b="1" lang="en" sz="2200"/>
                        <a:t>p</a:t>
                      </a:r>
                      <a:endParaRPr b="1" sz="2200"/>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4FA8F7"/>
                    </a:solidFill>
                  </a:tcPr>
                </a:tc>
                <a:tc>
                  <a:txBody>
                    <a:bodyPr/>
                    <a:lstStyle/>
                    <a:p>
                      <a:pPr indent="0" lvl="0" marL="0" rtl="0" algn="r">
                        <a:lnSpc>
                          <a:spcPct val="80000"/>
                        </a:lnSpc>
                        <a:spcBef>
                          <a:spcPts val="0"/>
                        </a:spcBef>
                        <a:spcAft>
                          <a:spcPts val="0"/>
                        </a:spcAft>
                        <a:buNone/>
                      </a:pPr>
                      <a:r>
                        <a:rPr lang="en" sz="2200"/>
                        <a:t>26</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lnSpc>
                          <a:spcPct val="80000"/>
                        </a:lnSpc>
                        <a:spcBef>
                          <a:spcPts val="0"/>
                        </a:spcBef>
                        <a:spcAft>
                          <a:spcPts val="0"/>
                        </a:spcAft>
                        <a:buNone/>
                      </a:pPr>
                      <a:r>
                        <a:rPr lang="en" sz="2200"/>
                        <a:t>23</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r">
                        <a:lnSpc>
                          <a:spcPct val="80000"/>
                        </a:lnSpc>
                        <a:spcBef>
                          <a:spcPts val="0"/>
                        </a:spcBef>
                        <a:spcAft>
                          <a:spcPts val="0"/>
                        </a:spcAft>
                        <a:buNone/>
                      </a:pPr>
                      <a:r>
                        <a:rPr lang="en" sz="2200"/>
                        <a:t>21</a:t>
                      </a:r>
                      <a:endParaRPr sz="22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r">
                        <a:lnSpc>
                          <a:spcPct val="80000"/>
                        </a:lnSpc>
                        <a:spcBef>
                          <a:spcPts val="0"/>
                        </a:spcBef>
                        <a:spcAft>
                          <a:spcPts val="0"/>
                        </a:spcAft>
                        <a:buNone/>
                      </a:pPr>
                      <a:r>
                        <a:rPr b="1" lang="en" sz="2200">
                          <a:solidFill>
                            <a:schemeClr val="dk1"/>
                          </a:solidFill>
                        </a:rPr>
                        <a:t>21</a:t>
                      </a:r>
                      <a:endParaRPr b="1" sz="2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7FB7F8"/>
                    </a:solidFill>
                  </a:tcPr>
                </a:tc>
              </a:tr>
            </a:tbl>
          </a:graphicData>
        </a:graphic>
      </p:graphicFrame>
      <p:pic>
        <p:nvPicPr>
          <p:cNvPr id="72" name="Google Shape;72;p13"/>
          <p:cNvPicPr preferRelativeResize="0"/>
          <p:nvPr/>
        </p:nvPicPr>
        <p:blipFill>
          <a:blip r:embed="rId3">
            <a:alphaModFix/>
          </a:blip>
          <a:stretch>
            <a:fillRect/>
          </a:stretch>
        </p:blipFill>
        <p:spPr>
          <a:xfrm>
            <a:off x="695075" y="272831"/>
            <a:ext cx="2710448" cy="2724000"/>
          </a:xfrm>
          <a:prstGeom prst="rect">
            <a:avLst/>
          </a:prstGeom>
          <a:noFill/>
          <a:ln>
            <a:noFill/>
          </a:ln>
        </p:spPr>
      </p:pic>
      <p:sp>
        <p:nvSpPr>
          <p:cNvPr id="73" name="Google Shape;73;p13"/>
          <p:cNvSpPr txBox="1"/>
          <p:nvPr/>
        </p:nvSpPr>
        <p:spPr>
          <a:xfrm>
            <a:off x="12139175" y="3231875"/>
            <a:ext cx="15078300" cy="5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Merriweather"/>
                <a:ea typeface="Merriweather"/>
                <a:cs typeface="Merriweather"/>
                <a:sym typeface="Merriweather"/>
              </a:rPr>
              <a:t>Methodology</a:t>
            </a:r>
            <a:endParaRPr b="1" sz="3600">
              <a:solidFill>
                <a:schemeClr val="dk1"/>
              </a:solidFill>
              <a:latin typeface="Merriweather"/>
              <a:ea typeface="Merriweather"/>
              <a:cs typeface="Merriweather"/>
              <a:sym typeface="Merriweather"/>
            </a:endParaRPr>
          </a:p>
        </p:txBody>
      </p:sp>
      <p:sp>
        <p:nvSpPr>
          <p:cNvPr id="74" name="Google Shape;74;p13"/>
          <p:cNvSpPr txBox="1"/>
          <p:nvPr/>
        </p:nvSpPr>
        <p:spPr>
          <a:xfrm>
            <a:off x="12298175" y="3729550"/>
            <a:ext cx="14771700" cy="91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STEP 1: </a:t>
            </a:r>
            <a:r>
              <a:rPr lang="en" sz="2400">
                <a:solidFill>
                  <a:schemeClr val="dk1"/>
                </a:solidFill>
                <a:latin typeface="Times New Roman"/>
                <a:ea typeface="Times New Roman"/>
                <a:cs typeface="Times New Roman"/>
                <a:sym typeface="Times New Roman"/>
              </a:rPr>
              <a:t>Check multicollinearity: remove the ‘population’ variable due to the VIF score being 53</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STEP 2: </a:t>
            </a:r>
            <a:r>
              <a:rPr lang="en" sz="2400">
                <a:solidFill>
                  <a:schemeClr val="dk1"/>
                </a:solidFill>
                <a:latin typeface="Times New Roman"/>
                <a:ea typeface="Times New Roman"/>
                <a:cs typeface="Times New Roman"/>
                <a:sym typeface="Times New Roman"/>
              </a:rPr>
              <a:t>Identify the best first order model by comparing multiple metrics, including the 10-fold CV</a:t>
            </a:r>
            <a:endParaRPr sz="2400">
              <a:solidFill>
                <a:schemeClr val="dk1"/>
              </a:solidFill>
              <a:latin typeface="Times New Roman"/>
              <a:ea typeface="Times New Roman"/>
              <a:cs typeface="Times New Roman"/>
              <a:sym typeface="Times New Roman"/>
            </a:endParaRPr>
          </a:p>
        </p:txBody>
      </p:sp>
      <p:sp>
        <p:nvSpPr>
          <p:cNvPr id="75" name="Google Shape;75;p13"/>
          <p:cNvSpPr/>
          <p:nvPr/>
        </p:nvSpPr>
        <p:spPr>
          <a:xfrm>
            <a:off x="12110975" y="11339075"/>
            <a:ext cx="15117300" cy="7579500"/>
          </a:xfrm>
          <a:prstGeom prst="roundRect">
            <a:avLst>
              <a:gd fmla="val 2536"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3"/>
          <p:cNvSpPr txBox="1"/>
          <p:nvPr/>
        </p:nvSpPr>
        <p:spPr>
          <a:xfrm>
            <a:off x="12149825" y="11339063"/>
            <a:ext cx="15078300" cy="6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Merriweather"/>
                <a:ea typeface="Merriweather"/>
                <a:cs typeface="Merriweather"/>
                <a:sym typeface="Merriweather"/>
              </a:rPr>
              <a:t>Results and Model</a:t>
            </a:r>
            <a:endParaRPr b="1" sz="3600">
              <a:solidFill>
                <a:schemeClr val="dk1"/>
              </a:solidFill>
              <a:latin typeface="Merriweather"/>
              <a:ea typeface="Merriweather"/>
              <a:cs typeface="Merriweather"/>
              <a:sym typeface="Merriweather"/>
            </a:endParaRPr>
          </a:p>
        </p:txBody>
      </p:sp>
      <p:sp>
        <p:nvSpPr>
          <p:cNvPr id="77" name="Google Shape;77;p13"/>
          <p:cNvSpPr txBox="1"/>
          <p:nvPr/>
        </p:nvSpPr>
        <p:spPr>
          <a:xfrm>
            <a:off x="12302913" y="7664400"/>
            <a:ext cx="14281800" cy="43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STEP 3: </a:t>
            </a:r>
            <a:r>
              <a:rPr lang="en" sz="2400">
                <a:solidFill>
                  <a:schemeClr val="dk1"/>
                </a:solidFill>
                <a:latin typeface="Times New Roman"/>
                <a:ea typeface="Times New Roman"/>
                <a:cs typeface="Times New Roman"/>
                <a:sym typeface="Times New Roman"/>
              </a:rPr>
              <a:t>Check the assumptions for the best model</a:t>
            </a:r>
            <a:endParaRPr sz="2400">
              <a:solidFill>
                <a:schemeClr val="dk1"/>
              </a:solidFill>
              <a:latin typeface="Times New Roman"/>
              <a:ea typeface="Times New Roman"/>
              <a:cs typeface="Times New Roman"/>
              <a:sym typeface="Times New Roman"/>
            </a:endParaRPr>
          </a:p>
        </p:txBody>
      </p:sp>
      <p:sp>
        <p:nvSpPr>
          <p:cNvPr id="78" name="Google Shape;78;p13"/>
          <p:cNvSpPr txBox="1"/>
          <p:nvPr/>
        </p:nvSpPr>
        <p:spPr>
          <a:xfrm>
            <a:off x="12303125" y="11747913"/>
            <a:ext cx="14771700" cy="9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Based on the observations, the linear model appears to be the best model for predicting the popularity of a station, which I have defined as the total number of trips that started and ended at that station.</a:t>
            </a:r>
            <a:endParaRPr sz="2400">
              <a:solidFill>
                <a:schemeClr val="dk1"/>
              </a:solidFill>
              <a:latin typeface="Times New Roman"/>
              <a:ea typeface="Times New Roman"/>
              <a:cs typeface="Times New Roman"/>
              <a:sym typeface="Times New Roman"/>
            </a:endParaRPr>
          </a:p>
        </p:txBody>
      </p:sp>
      <p:pic>
        <p:nvPicPr>
          <p:cNvPr id="79" name="Google Shape;79;p13"/>
          <p:cNvPicPr preferRelativeResize="0"/>
          <p:nvPr/>
        </p:nvPicPr>
        <p:blipFill>
          <a:blip r:embed="rId4">
            <a:alphaModFix/>
          </a:blip>
          <a:stretch>
            <a:fillRect/>
          </a:stretch>
        </p:blipFill>
        <p:spPr>
          <a:xfrm>
            <a:off x="403950" y="16241638"/>
            <a:ext cx="11505499" cy="4229125"/>
          </a:xfrm>
          <a:prstGeom prst="rect">
            <a:avLst/>
          </a:prstGeom>
          <a:noFill/>
          <a:ln>
            <a:noFill/>
          </a:ln>
        </p:spPr>
      </p:pic>
      <p:sp>
        <p:nvSpPr>
          <p:cNvPr id="80" name="Google Shape;80;p13"/>
          <p:cNvSpPr txBox="1"/>
          <p:nvPr/>
        </p:nvSpPr>
        <p:spPr>
          <a:xfrm>
            <a:off x="21332688" y="8029375"/>
            <a:ext cx="5722800" cy="31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2100">
                <a:solidFill>
                  <a:schemeClr val="dk1"/>
                </a:solidFill>
                <a:latin typeface="Times New Roman"/>
                <a:ea typeface="Times New Roman"/>
                <a:cs typeface="Times New Roman"/>
                <a:sym typeface="Times New Roman"/>
              </a:rPr>
              <a:t>Figure 2: </a:t>
            </a:r>
            <a:r>
              <a:rPr i="1" lang="en" sz="2100">
                <a:solidFill>
                  <a:schemeClr val="dk1"/>
                </a:solidFill>
                <a:latin typeface="Times New Roman"/>
                <a:ea typeface="Times New Roman"/>
                <a:cs typeface="Times New Roman"/>
                <a:sym typeface="Times New Roman"/>
              </a:rPr>
              <a:t>The larger cluster observed in the plot corresponds to a higher concentration of observations in Boston, Cambridge, and Somerville. This grouping is expected, given the greater number of data points from these municipalities. Despite this, the residuals appear to be evenly distributed around the zero line across the range of fitted values, suggesting that the model satisfies the constant variance assumption.</a:t>
            </a:r>
            <a:endParaRPr b="1" i="1" sz="2100">
              <a:solidFill>
                <a:schemeClr val="dk1"/>
              </a:solidFill>
              <a:latin typeface="Times New Roman"/>
              <a:ea typeface="Times New Roman"/>
              <a:cs typeface="Times New Roman"/>
              <a:sym typeface="Times New Roman"/>
            </a:endParaRPr>
          </a:p>
        </p:txBody>
      </p:sp>
      <p:graphicFrame>
        <p:nvGraphicFramePr>
          <p:cNvPr id="81" name="Google Shape;81;p13"/>
          <p:cNvGraphicFramePr/>
          <p:nvPr/>
        </p:nvGraphicFramePr>
        <p:xfrm>
          <a:off x="12303125" y="12621563"/>
          <a:ext cx="3000000" cy="3000000"/>
        </p:xfrm>
        <a:graphic>
          <a:graphicData uri="http://schemas.openxmlformats.org/drawingml/2006/table">
            <a:tbl>
              <a:tblPr>
                <a:noFill/>
                <a:tableStyleId>{139D3AC5-8908-4B74-92D6-4A814344356D}</a:tableStyleId>
              </a:tblPr>
              <a:tblGrid>
                <a:gridCol w="3103400"/>
                <a:gridCol w="1538675"/>
                <a:gridCol w="2775150"/>
                <a:gridCol w="2178625"/>
                <a:gridCol w="3350200"/>
                <a:gridCol w="1825650"/>
              </a:tblGrid>
              <a:tr h="381000">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Predictor</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7FB7F8"/>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Coefficient</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7FB7F8"/>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Predictor</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7FB7F8"/>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Coefficient</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7FB7F8"/>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Predictor</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7FB7F8"/>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Coefficient</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7FB7F8"/>
                    </a:solidFill>
                  </a:tcPr>
                </a:tc>
              </a:tr>
              <a:tr h="381000">
                <a:tc>
                  <a:txBody>
                    <a:bodyPr/>
                    <a:lstStyle/>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Intercept</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-926.9</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Municipality - Revere</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-14.25</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lang="en" sz="2000">
                          <a:latin typeface="Times New Roman"/>
                          <a:ea typeface="Times New Roman"/>
                          <a:cs typeface="Times New Roman"/>
                          <a:sym typeface="Times New Roman"/>
                        </a:rPr>
                        <a:t>Municipality - Watertown</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7.274</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r>
              <a:tr h="381000">
                <a:tc>
                  <a:txBody>
                    <a:bodyPr/>
                    <a:lstStyle/>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Seasonal status:</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winter storage</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-2.011</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Municipality - Salem</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-41.79</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lang="en" sz="2000">
                          <a:latin typeface="Times New Roman"/>
                          <a:ea typeface="Times New Roman"/>
                          <a:cs typeface="Times New Roman"/>
                          <a:sym typeface="Times New Roman"/>
                        </a:rPr>
                        <a:t>Total Docks</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0.1746</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r>
              <a:tr h="381000">
                <a:tc>
                  <a:txBody>
                    <a:bodyPr/>
                    <a:lstStyle/>
                    <a:p>
                      <a:pPr indent="0" lvl="0" marL="0" rtl="0" algn="l">
                        <a:lnSpc>
                          <a:spcPct val="8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Seasonal status:</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year round currently stored</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-19.32</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Municipality - Somerville</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-2.642</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110000"/>
                        </a:lnSpc>
                        <a:spcBef>
                          <a:spcPts val="0"/>
                        </a:spcBef>
                        <a:spcAft>
                          <a:spcPts val="0"/>
                        </a:spcAft>
                        <a:buNone/>
                      </a:pPr>
                      <a:r>
                        <a:rPr lang="en" sz="2000">
                          <a:solidFill>
                            <a:schemeClr val="dk1"/>
                          </a:solidFill>
                          <a:latin typeface="Times New Roman"/>
                          <a:ea typeface="Times New Roman"/>
                          <a:cs typeface="Times New Roman"/>
                          <a:sym typeface="Times New Roman"/>
                        </a:rPr>
                        <a:t>Institutions within 1km </a:t>
                      </a:r>
                      <a:endParaRPr sz="20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lang="en" sz="2000">
                          <a:solidFill>
                            <a:schemeClr val="dk1"/>
                          </a:solidFill>
                          <a:latin typeface="Times New Roman"/>
                          <a:ea typeface="Times New Roman"/>
                          <a:cs typeface="Times New Roman"/>
                          <a:sym typeface="Times New Roman"/>
                        </a:rPr>
                        <a:t>of the Station</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2.181</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r>
              <a:tr h="381000">
                <a:tc>
                  <a:txBody>
                    <a:bodyPr/>
                    <a:lstStyle/>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Municipality - Cambridge</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-7.383</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110000"/>
                        </a:lnSpc>
                        <a:spcBef>
                          <a:spcPts val="0"/>
                        </a:spcBef>
                        <a:spcAft>
                          <a:spcPts val="0"/>
                        </a:spcAft>
                        <a:buNone/>
                      </a:pPr>
                      <a:r>
                        <a:rPr lang="en" sz="2000">
                          <a:solidFill>
                            <a:schemeClr val="dk1"/>
                          </a:solidFill>
                          <a:latin typeface="Times New Roman"/>
                          <a:ea typeface="Times New Roman"/>
                          <a:cs typeface="Times New Roman"/>
                          <a:sym typeface="Times New Roman"/>
                        </a:rPr>
                        <a:t>MBTA Stations within 1km of the Station</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-0.1379</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Latitude</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161.7</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r>
              <a:tr h="381000">
                <a:tc>
                  <a:txBody>
                    <a:bodyPr/>
                    <a:lstStyle/>
                    <a:p>
                      <a:pPr indent="0" lvl="0" marL="0" rtl="0" algn="l">
                        <a:lnSpc>
                          <a:spcPct val="8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Municipality - Chelsea</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-11.05</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lang="en" sz="2000">
                          <a:latin typeface="Times New Roman"/>
                          <a:ea typeface="Times New Roman"/>
                          <a:cs typeface="Times New Roman"/>
                          <a:sym typeface="Times New Roman"/>
                        </a:rPr>
                        <a:t>Seasonal status: </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2000">
                          <a:latin typeface="Times New Roman"/>
                          <a:ea typeface="Times New Roman"/>
                          <a:cs typeface="Times New Roman"/>
                          <a:sym typeface="Times New Roman"/>
                        </a:rPr>
                        <a:t>year round</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0.4774</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Longitude</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83.31</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r>
              <a:tr h="381000">
                <a:tc>
                  <a:txBody>
                    <a:bodyPr/>
                    <a:lstStyle/>
                    <a:p>
                      <a:pPr indent="0" lvl="0" marL="0" rtl="0" algn="l">
                        <a:lnSpc>
                          <a:spcPct val="8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Municipality - Everett</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-9.042</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lang="en" sz="2000">
                          <a:latin typeface="Times New Roman"/>
                          <a:ea typeface="Times New Roman"/>
                          <a:cs typeface="Times New Roman"/>
                          <a:sym typeface="Times New Roman"/>
                        </a:rPr>
                        <a:t>Municipality - Boston</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11</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Number of Trips made </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by Subscribers</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1.296</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r>
              <a:tr h="381000">
                <a:tc>
                  <a:txBody>
                    <a:bodyPr/>
                    <a:lstStyle/>
                    <a:p>
                      <a:pPr indent="0" lvl="0" marL="0" rtl="0" algn="l">
                        <a:lnSpc>
                          <a:spcPct val="8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Municipality - Malden</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-14.79</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lang="en" sz="2000">
                          <a:latin typeface="Times New Roman"/>
                          <a:ea typeface="Times New Roman"/>
                          <a:cs typeface="Times New Roman"/>
                          <a:sym typeface="Times New Roman"/>
                        </a:rPr>
                        <a:t>Municipality - Brookline</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8.073</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spcBef>
                          <a:spcPts val="0"/>
                        </a:spcBef>
                        <a:spcAft>
                          <a:spcPts val="0"/>
                        </a:spcAft>
                        <a:buNone/>
                      </a:pPr>
                      <a:r>
                        <a:t/>
                      </a:r>
                      <a:endParaRPr sz="20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20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Municipality - Medford</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-8.434</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4D8FF"/>
                    </a:solidFill>
                  </a:tcPr>
                </a:tc>
                <a:tc>
                  <a:txBody>
                    <a:bodyPr/>
                    <a:lstStyle/>
                    <a:p>
                      <a:pPr indent="0" lvl="0" marL="0" rtl="0" algn="l">
                        <a:lnSpc>
                          <a:spcPct val="80000"/>
                        </a:lnSpc>
                        <a:spcBef>
                          <a:spcPts val="0"/>
                        </a:spcBef>
                        <a:spcAft>
                          <a:spcPts val="0"/>
                        </a:spcAft>
                        <a:buNone/>
                      </a:pPr>
                      <a:r>
                        <a:rPr lang="en" sz="2000">
                          <a:latin typeface="Times New Roman"/>
                          <a:ea typeface="Times New Roman"/>
                          <a:cs typeface="Times New Roman"/>
                          <a:sym typeface="Times New Roman"/>
                        </a:rPr>
                        <a:t>Municipality - Newton</a:t>
                      </a:r>
                      <a:endParaRPr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lnSpc>
                          <a:spcPct val="80000"/>
                        </a:lnSpc>
                        <a:spcBef>
                          <a:spcPts val="0"/>
                        </a:spcBef>
                        <a:spcAft>
                          <a:spcPts val="0"/>
                        </a:spcAft>
                        <a:buNone/>
                      </a:pPr>
                      <a:r>
                        <a:rPr b="1" lang="en" sz="2000">
                          <a:solidFill>
                            <a:schemeClr val="dk1"/>
                          </a:solidFill>
                          <a:latin typeface="Times New Roman"/>
                          <a:ea typeface="Times New Roman"/>
                          <a:cs typeface="Times New Roman"/>
                          <a:sym typeface="Times New Roman"/>
                        </a:rPr>
                        <a:t>10.74</a:t>
                      </a:r>
                      <a:endParaRPr b="1" sz="2000">
                        <a:solidFill>
                          <a:schemeClr val="dk1"/>
                        </a:solidFill>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BDFFF"/>
                    </a:solidFill>
                  </a:tcPr>
                </a:tc>
                <a:tc>
                  <a:txBody>
                    <a:bodyPr/>
                    <a:lstStyle/>
                    <a:p>
                      <a:pPr indent="0" lvl="0" marL="0" rtl="0" algn="l">
                        <a:spcBef>
                          <a:spcPts val="0"/>
                        </a:spcBef>
                        <a:spcAft>
                          <a:spcPts val="0"/>
                        </a:spcAft>
                        <a:buNone/>
                      </a:pPr>
                      <a:r>
                        <a:t/>
                      </a:r>
                      <a:endParaRPr sz="20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20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pic>
        <p:nvPicPr>
          <p:cNvPr id="82" name="Google Shape;82;p13"/>
          <p:cNvPicPr preferRelativeResize="0"/>
          <p:nvPr/>
        </p:nvPicPr>
        <p:blipFill rotWithShape="1">
          <a:blip r:embed="rId5">
            <a:alphaModFix/>
          </a:blip>
          <a:srcRect b="4443" l="0" r="0" t="0"/>
          <a:stretch/>
        </p:blipFill>
        <p:spPr>
          <a:xfrm>
            <a:off x="12283750" y="8144249"/>
            <a:ext cx="8939923" cy="3009900"/>
          </a:xfrm>
          <a:prstGeom prst="rect">
            <a:avLst/>
          </a:prstGeom>
          <a:noFill/>
          <a:ln>
            <a:noFill/>
          </a:ln>
        </p:spPr>
      </p:pic>
      <p:sp>
        <p:nvSpPr>
          <p:cNvPr id="83" name="Google Shape;83;p13"/>
          <p:cNvSpPr txBox="1"/>
          <p:nvPr/>
        </p:nvSpPr>
        <p:spPr>
          <a:xfrm>
            <a:off x="12303125" y="18074078"/>
            <a:ext cx="14771700" cy="79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2200">
                <a:solidFill>
                  <a:schemeClr val="dk1"/>
                </a:solidFill>
                <a:latin typeface="Times New Roman"/>
                <a:ea typeface="Times New Roman"/>
                <a:cs typeface="Times New Roman"/>
                <a:sym typeface="Times New Roman"/>
              </a:rPr>
              <a:t>Table 2:</a:t>
            </a:r>
            <a:r>
              <a:rPr i="1" lang="en" sz="2200">
                <a:solidFill>
                  <a:schemeClr val="dk1"/>
                </a:solidFill>
                <a:latin typeface="Times New Roman"/>
                <a:ea typeface="Times New Roman"/>
                <a:cs typeface="Times New Roman"/>
                <a:sym typeface="Times New Roman"/>
              </a:rPr>
              <a:t> Table of my final model’s predictors and coefficients. Positive coefficients are highlighted in blue, and negative coefficients are highlighted.</a:t>
            </a:r>
            <a:endParaRPr i="1" sz="2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