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1401"/>
  </p:normalViewPr>
  <p:slideViewPr>
    <p:cSldViewPr snapToGrid="0" snapToObjects="1" showGuides="1">
      <p:cViewPr varScale="1">
        <p:scale>
          <a:sx n="87" d="100"/>
          <a:sy n="87" d="100"/>
        </p:scale>
        <p:origin x="976" y="20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0741D-8528-8442-B0A8-0D6DB4D2B92B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36E00-B86F-B44C-9649-D1F34DE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B= </a:t>
            </a:r>
            <a:r>
              <a:rPr lang="en-US"/>
              <a:t>shallow bacteria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36E00-B86F-B44C-9649-D1F34DE26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18AD-0A94-6047-96EE-C11BB3F5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AB2C-5249-AB49-8D13-6B83158DD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DABE-EBA1-404A-B68D-42D7C293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F239-29B2-4E49-90E5-CC7899E9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CA0D-EE72-ED4E-8DC5-EA698B3C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AD1-5B5B-5E42-BB59-643CDD21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4FA78-9A0F-E94C-B70F-1FCE8D0F6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2A3-5DAF-8D42-87BE-F26A1E3C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FB7F-879B-8F47-8793-4B0F1B0A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AFE5-2688-B44A-A6CF-9024FD61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F53AA-8029-6E49-B171-0089E345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ACF0-40C4-D640-85DF-B7ED590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8479-39A9-784C-AD64-2556B900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F19C-6262-5A45-8875-C3E58B8B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29B5-8D64-234C-853B-699B1083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0C06-8E66-0248-9F2C-6146994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7C88-6EA2-D14D-83D9-2CF1EF15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5919-C1EC-DD43-A146-59294312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AEFE-A9DB-9F41-A344-41447843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AA4A-D689-9540-AB89-FFA0DA91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98CC-F29D-D647-9B3E-3557DEC5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2193-8E9A-DE43-B055-DF7EB788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8392-8052-CE41-A92A-76EE498C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D7F9-606E-3347-8626-D258BC64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31BE-CA9E-BD47-BC9F-5EE73915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3D9F-066A-2542-8A7D-C7EA847E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CB33-4098-AA48-96E4-FD945A0C0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82D1-701F-914F-8EB6-D9860993F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53654-FF8C-2548-9F70-AEFB96F3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F6621-3AF9-F04C-86A7-EC3C2BCD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B4A9-453E-5A49-AC31-0773D062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5437-D0C8-6943-8CE5-94936A27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97A99-8727-CB4E-A09E-E4C08962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04107-3277-E440-85B7-22ED45BE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BBC93-E58E-B842-B2A7-C54D0282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CD81-BF25-0A41-9056-4A1A96291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B0317-BC4A-8545-B9C7-3A1E2857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07F68-697D-9B4E-8621-E76E9832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0D707-084D-3B4C-B42B-19428D5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3600-3ABB-7E42-9A55-D67945F2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BB132-DD6E-3548-AABB-F38B710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488E9-527C-0A47-9289-A395CD46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FD9A-E9AD-3846-B391-0C74C56F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0705B-6247-544B-A708-E1FA1441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9CF50-B8F4-5F42-8A4B-FD65383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46143-D56F-7849-BF7A-558B77C4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9EB7-DB2F-604C-9603-ACB3BFAB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61DA-CF7C-DF44-9F74-04E7573A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D038A-BDC0-6742-A8B5-884F13694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9B61-00D6-9241-AA2D-E47A44F6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60F53-9AA2-FF4F-9759-F14CE5F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1B1C0-C50A-0D47-8BF6-F28CBF4A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1283-AB4A-B640-992B-8082C2C7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5B910-677E-3C46-B349-387B95F45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21996-B05E-3B45-8F88-323EF7B7C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D015C-439C-3549-8634-6324C365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9FA03-71E2-6F4A-9306-A980EFE7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4C6CF-1233-C349-B34F-DDE427E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FAA3D-BCC6-E54D-8F01-7DB39FBE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D4EE-2253-A94A-ADAB-999E156C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3BB6-C3B1-3844-A791-07CCC646C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FEA3-5C9F-0048-A0E1-996C1BCB6D9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F070-5746-7D44-B9C2-CBBBA59B3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D31B-8FB7-B045-BA23-05B0F23BB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FDBA1-9156-1D40-9E34-C34871E5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BD10D49-1B60-F140-900B-037E6BFC48B0}"/>
              </a:ext>
            </a:extLst>
          </p:cNvPr>
          <p:cNvGrpSpPr/>
          <p:nvPr/>
        </p:nvGrpSpPr>
        <p:grpSpPr>
          <a:xfrm>
            <a:off x="1975117" y="614317"/>
            <a:ext cx="7990521" cy="5105904"/>
            <a:chOff x="1630560" y="640822"/>
            <a:chExt cx="7990521" cy="51059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3E2B276-924D-A847-8135-0B69EA9BA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73" t="13912" r="6712" b="17148"/>
            <a:stretch/>
          </p:blipFill>
          <p:spPr>
            <a:xfrm>
              <a:off x="5662905" y="640822"/>
              <a:ext cx="3958176" cy="2380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5676B6-AA9A-7C47-955C-65ACE9464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761" t="16610" r="6918" b="17518"/>
            <a:stretch/>
          </p:blipFill>
          <p:spPr>
            <a:xfrm>
              <a:off x="5817706" y="3468756"/>
              <a:ext cx="3803375" cy="227797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4E49CD-9CA2-2C4D-AD63-001F42DBD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050" t="16610" r="10630" b="17518"/>
            <a:stretch/>
          </p:blipFill>
          <p:spPr>
            <a:xfrm>
              <a:off x="1630560" y="3468756"/>
              <a:ext cx="3803375" cy="22779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106B0D-B54B-924C-832E-0F562ABC4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001" t="13911" r="7258" b="17149"/>
            <a:stretch/>
          </p:blipFill>
          <p:spPr>
            <a:xfrm>
              <a:off x="1630561" y="640822"/>
              <a:ext cx="3975110" cy="23806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D3698D-79DD-CF4D-AA03-E0F1DBAA57B2}"/>
                </a:ext>
              </a:extLst>
            </p:cNvPr>
            <p:cNvSpPr txBox="1"/>
            <p:nvPr/>
          </p:nvSpPr>
          <p:spPr>
            <a:xfrm>
              <a:off x="1640321" y="640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  <a:cs typeface="Arial Hebrew" pitchFamily="2" charset="-79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B71F1B-2AB0-C04B-A6AF-DB4D590FCE56}"/>
                </a:ext>
              </a:extLst>
            </p:cNvPr>
            <p:cNvSpPr txBox="1"/>
            <p:nvPr/>
          </p:nvSpPr>
          <p:spPr>
            <a:xfrm>
              <a:off x="1630561" y="3429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  <a:cs typeface="Arial Hebrew" pitchFamily="2" charset="-79"/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464F6A-FA3B-0B4E-A033-9A8DE888FB05}"/>
                </a:ext>
              </a:extLst>
            </p:cNvPr>
            <p:cNvSpPr txBox="1"/>
            <p:nvPr/>
          </p:nvSpPr>
          <p:spPr>
            <a:xfrm>
              <a:off x="5655440" y="640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  <a:cs typeface="Arial Hebrew" pitchFamily="2" charset="-79"/>
                </a:rPr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3529B9-DF80-2247-BE7C-2EF8AFDE48DC}"/>
                </a:ext>
              </a:extLst>
            </p:cNvPr>
            <p:cNvSpPr txBox="1"/>
            <p:nvPr/>
          </p:nvSpPr>
          <p:spPr>
            <a:xfrm>
              <a:off x="5662905" y="3429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  <a:cs typeface="Arial Hebrew" pitchFamily="2" charset="-79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4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Lang, Ashley</dc:creator>
  <cp:lastModifiedBy>Lang, Ashley</cp:lastModifiedBy>
  <cp:revision>3</cp:revision>
  <dcterms:created xsi:type="dcterms:W3CDTF">2022-05-10T17:49:50Z</dcterms:created>
  <dcterms:modified xsi:type="dcterms:W3CDTF">2022-05-10T18:17:53Z</dcterms:modified>
</cp:coreProperties>
</file>