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974b40d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974b40d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0974b40d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0974b40d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0974b40d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0974b40d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0974b40d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0974b40d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0974b40d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0974b40d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974b40d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0974b40d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0974b40d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0974b40d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974b40d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974b40d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0974b40d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0974b40d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0974b40d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0974b40d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Neighborhood in Toronto to Open New Restaurant</a:t>
            </a:r>
            <a:endParaRPr sz="43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Coursera Capstone</a:t>
            </a:r>
            <a:endParaRPr b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Foot traffic and competition are the two most important factors to be considered when selecting restaurant locations. Ideally, we would want to open the restaurant at a place that has a lot of foot traffic and relatively low competition.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Restaurant count: more restaurants mean a high level of competition but also indicate more foot traffic due to the economy of scale effect.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Restaurant blend: higher blends indicate greater competition as most venues fall into the same category.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Restaurant rating: high ratings indicate high qualities of existing restaurants and a higher level of competition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Restaurant number of tips: more tips given by users indicate that customers are more likely to give feedback and recommendations, increasing the online presence of the restaurants.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1 and 2 seem to be the most suitable areas to open a new restaurant, with healthy foot traffic suggested by the restaurant count, restaurant blend.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 of these two clusters, cluster 1 is better than cluster 2 for three reasons: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Restaurants represent lower percentage of all venues in the neighbourhood, which means less competition is present.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restaurants have lower ratings, also suggesting less competition.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arenR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2 neighbourhoods are located in the center of the city. The prime real estate usually cost more to rent.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the above reasoning, business owners should consider opening new restaurants in neighbourhoods in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1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restaurants to be successful, location is one of the most determining factors. A good location can bring foot traffic to a new restaurant, which is crucial in the early stages. Location is also a factor that is difficult/costly to change in the future, so it is very important for the business owner to make an informed, calculated decision.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Target Audience: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aims to help business owners to select the most appropriate neighbourhood to open a new restaurant in the city. Toronto will be used for demonstration.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measure these two factors, we will use the following metrics: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List of Toronto neighbourhoods, which we will extract from Wikipedia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Postal codes, Latitudes and longitudes of each neighbourhood, which we can get from the csv file provided in previous week's assignment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then retrieve the following data using Foursquare API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number of restaurants within 1000m of radius from the center of the neighbourhood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% of venues that are restaurants within 1000m of radius from the center of the neighbourhood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number of tips given to the restaurants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average rating scores of the restaurants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Step 1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35900" y="1511400"/>
            <a:ext cx="7677900" cy="3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Scraping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Use Pandas to scrape Toronto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neighbourhood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information from website and online file.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050" y="2928500"/>
            <a:ext cx="59436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Step 2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35900" y="1511400"/>
            <a:ext cx="7677900" cy="3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Acquiring Data from Foursquare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Foursquare API 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 get all the nearby venue information within the radius of 1000m from the center of each neighbourhood.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25" y="3085775"/>
            <a:ext cx="8003875" cy="11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Step 3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435900" y="1511400"/>
            <a:ext cx="7677900" cy="3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Cleaning and Wrangling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Clean, transform and summarize data in a way that can be processed in K Mean Clustering.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288" y="3087225"/>
            <a:ext cx="6729126" cy="15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Step 4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435900" y="1511400"/>
            <a:ext cx="7677900" cy="3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 Means Clustering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K Means Clustering method to cluster the neighbourhoods into 4 clusters based on the metrics shown in previous step.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450" y="2978725"/>
            <a:ext cx="7341750" cy="15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Step 5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435900" y="1511400"/>
            <a:ext cx="7677900" cy="3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Visualization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isualize the grouping using Folium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75" y="2743200"/>
            <a:ext cx="7417299" cy="21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0: Neighbourhoods with a decent amount of restaurants but no ratings and tips, indicating that customers have low level of motivation to endorse the restaurants.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1: Neighbourhoods with a decent amount of restaurants and average tips amount and rating.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2: Neighbourhoods decent amount of restaurants and a high volume of tips and high rating.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3: Neighbourhoods with a minimum representation of restaurants. No tips and ratings.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