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Ubuntu"/>
      <p:regular r:id="rId11"/>
      <p:bold r:id="rId12"/>
      <p:italic r:id="rId13"/>
      <p:boldItalic r:id="rId14"/>
    </p:embeddedFont>
    <p:embeddedFont>
      <p:font typeface="Shadows Into Light"/>
      <p:regular r:id="rId1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regular.fntdata"/><Relationship Id="rId10" Type="http://schemas.openxmlformats.org/officeDocument/2006/relationships/slide" Target="slides/slide5.xml"/><Relationship Id="rId13" Type="http://schemas.openxmlformats.org/officeDocument/2006/relationships/font" Target="fonts/Ubuntu-italic.fntdata"/><Relationship Id="rId12" Type="http://schemas.openxmlformats.org/officeDocument/2006/relationships/font" Target="fonts/Ubuntu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hadowsIntoLight-regular.fntdata"/><Relationship Id="rId14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jpg"/><Relationship Id="rId10" Type="http://schemas.openxmlformats.org/officeDocument/2006/relationships/image" Target="../media/image09.jpg"/><Relationship Id="rId13" Type="http://schemas.openxmlformats.org/officeDocument/2006/relationships/image" Target="../media/image15.jpg"/><Relationship Id="rId12" Type="http://schemas.openxmlformats.org/officeDocument/2006/relationships/image" Target="../media/image0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jpg"/><Relationship Id="rId4" Type="http://schemas.openxmlformats.org/officeDocument/2006/relationships/image" Target="../media/image01.jpg"/><Relationship Id="rId9" Type="http://schemas.openxmlformats.org/officeDocument/2006/relationships/image" Target="../media/image03.jpg"/><Relationship Id="rId15" Type="http://schemas.openxmlformats.org/officeDocument/2006/relationships/image" Target="../media/image14.jpg"/><Relationship Id="rId14" Type="http://schemas.openxmlformats.org/officeDocument/2006/relationships/image" Target="../media/image08.jpg"/><Relationship Id="rId17" Type="http://schemas.openxmlformats.org/officeDocument/2006/relationships/image" Target="../media/image11.jpg"/><Relationship Id="rId16" Type="http://schemas.openxmlformats.org/officeDocument/2006/relationships/image" Target="../media/image12.jpg"/><Relationship Id="rId5" Type="http://schemas.openxmlformats.org/officeDocument/2006/relationships/image" Target="../media/image06.jpg"/><Relationship Id="rId6" Type="http://schemas.openxmlformats.org/officeDocument/2006/relationships/image" Target="../media/image04.jpg"/><Relationship Id="rId18" Type="http://schemas.openxmlformats.org/officeDocument/2006/relationships/image" Target="../media/image16.jpg"/><Relationship Id="rId7" Type="http://schemas.openxmlformats.org/officeDocument/2006/relationships/image" Target="../media/image10.jpg"/><Relationship Id="rId8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1506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3000">
                <a:latin typeface="Shadows Into Light"/>
                <a:ea typeface="Shadows Into Light"/>
                <a:cs typeface="Shadows Into Light"/>
                <a:sym typeface="Shadows Into Light"/>
              </a:rPr>
              <a:t>SLAP</a:t>
            </a:r>
            <a:r>
              <a:rPr lang="en" sz="13000">
                <a:latin typeface="Shadows Into Light"/>
                <a:ea typeface="Shadows Into Light"/>
                <a:cs typeface="Shadows Into Light"/>
                <a:sym typeface="Shadows Into Light"/>
              </a:rPr>
              <a:t>TITUDE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43597">
            <a:off x="494674" y="3965200"/>
            <a:ext cx="819476" cy="81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977592">
            <a:off x="4492249" y="535275"/>
            <a:ext cx="819476" cy="81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43593">
            <a:off x="401671" y="-107290"/>
            <a:ext cx="1090708" cy="1090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299273">
            <a:off x="3893178" y="3520092"/>
            <a:ext cx="511870" cy="51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48992">
            <a:off x="7124875" y="3469156"/>
            <a:ext cx="1133447" cy="1133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43597">
            <a:off x="7160049" y="-100399"/>
            <a:ext cx="819476" cy="81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43597">
            <a:off x="5076449" y="4648450"/>
            <a:ext cx="819476" cy="81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559495">
            <a:off x="2669371" y="4429481"/>
            <a:ext cx="330184" cy="330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559258">
            <a:off x="2462187" y="1185689"/>
            <a:ext cx="215950" cy="215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560047">
            <a:off x="8514418" y="1239926"/>
            <a:ext cx="263489" cy="2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43597">
            <a:off x="2983649" y="-493499"/>
            <a:ext cx="819476" cy="81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880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Compete with friends. </a:t>
            </a:r>
          </a:p>
          <a:p>
            <a:pPr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Manage distractions. </a:t>
            </a:r>
          </a:p>
          <a:p>
            <a:pPr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Stay focused… </a:t>
            </a:r>
            <a:r>
              <a:rPr b="1" lang="en" sz="72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or else</a:t>
            </a:r>
            <a:r>
              <a:rPr lang="en" sz="72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latin typeface="Shadows Into Light"/>
                <a:ea typeface="Shadows Into Light"/>
                <a:cs typeface="Shadows Into Light"/>
                <a:sym typeface="Shadows Into Light"/>
              </a:rPr>
              <a:t>OUR USER WANTS TO...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3810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★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not be distracted by phone or laptop  (COMPLEX)</a:t>
            </a:r>
          </a:p>
          <a:p>
            <a:pPr indent="-3429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★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have control over time set to focus on one thing - SIMPLE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★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get “slapped” everytime they pull up another app - SIMPLE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6200"/>
            <a:ext cx="1306924" cy="174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1816" y="-76200"/>
            <a:ext cx="1306924" cy="1742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200" y="-76200"/>
            <a:ext cx="1306924" cy="174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9641" y="-76200"/>
            <a:ext cx="1306924" cy="1742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6566" y="-76200"/>
            <a:ext cx="1306924" cy="1742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27466" y="-76200"/>
            <a:ext cx="1306924" cy="1742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29949" y="-76200"/>
            <a:ext cx="1314074" cy="1752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1675875"/>
            <a:ext cx="1306924" cy="1742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31827" y="1675874"/>
            <a:ext cx="1306924" cy="1742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38750" y="1675875"/>
            <a:ext cx="1306924" cy="174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29650" y="1675875"/>
            <a:ext cx="1306924" cy="1742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236575" y="1675875"/>
            <a:ext cx="1306924" cy="174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543498" y="1675875"/>
            <a:ext cx="1306924" cy="1742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34403" y="1675874"/>
            <a:ext cx="1306924" cy="1742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-3574" y="3418425"/>
            <a:ext cx="1314074" cy="17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331825" y="3418425"/>
            <a:ext cx="1314074" cy="175211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063025" y="3871850"/>
            <a:ext cx="4089599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>
                <a:latin typeface="Shadows Into Light"/>
                <a:ea typeface="Shadows Into Light"/>
                <a:cs typeface="Shadows Into Light"/>
                <a:sym typeface="Shadows Into Light"/>
              </a:rPr>
              <a:t>STORYBOARDING...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hadows Into Light"/>
                <a:ea typeface="Shadows Into Light"/>
                <a:cs typeface="Shadows Into Light"/>
                <a:sym typeface="Shadows Into Light"/>
              </a:rPr>
              <a:t>Video: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★"/>
            </a:pPr>
            <a:r>
              <a:rPr lang="en"/>
              <a:t>https://www.youtube.com/watch?v=iadGpBePba0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