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bc8c08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bc8c08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bc8c081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bc8c081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bc8c08174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bc8c08174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bc8c081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bc8c081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bc8c081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bc8c081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One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60175"/>
            <a:ext cx="70305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6192" lvl="0" marL="4572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808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How can Credit One decide how much credit to allow customers? How can Credit One decide if someone qualifies for credit or should not qualify for credit? </a:t>
            </a:r>
            <a:endParaRPr sz="1808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619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808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Background context: Increase in customer defaults over the past year; Searching for more effective way to determine credit eligibility; May be able to predict likelihood of default based on customer demographics</a:t>
            </a:r>
            <a:endParaRPr sz="1808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619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Roboto"/>
              <a:buChar char="●"/>
            </a:pPr>
            <a:r>
              <a:rPr lang="en" sz="1808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Business considerations: Team will work as quickly and efficiently to provide a report to Credit One’s stakeholders in order to assist with financial decisions</a:t>
            </a:r>
            <a:endParaRPr sz="1808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Plan: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245875"/>
            <a:ext cx="70305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Analysis goal: Determine if customers should be given credit and if so, how much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Data provided: Amount of given credit, gender, education, marital status, age, history of past payments over 6 months, and payment delay status; </a:t>
            </a: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There are 30,000 data points of existing customers.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Procedure: data cleaned and examined, exploratory data analysis including visualizations to look for patterns, and modeling before communicating recommendations and insights. 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38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Visualization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914" y="1019150"/>
            <a:ext cx="5374174" cy="4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314450"/>
            <a:ext cx="70305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Data is obtained from an SQL database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Data will be cleaned and validated using Python and other libraries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Data will be managed securely: confidentiality will be maintained and only those working with the data will have access to it in order to ensure privacy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Insights 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348750"/>
            <a:ext cx="7030500" cy="31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Introductory look at the data shows that some data issues will need to be addressed, such as: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features that should be numeric (examples: gender, education, next default payment)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Some data is duplicated</a:t>
            </a:r>
            <a:endParaRPr sz="16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