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0A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7" d="100"/>
          <a:sy n="127" d="100"/>
        </p:scale>
        <p:origin x="-2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603-77F2-063A-654E-6963B69C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67531-A020-C243-64C9-5A132CF1C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7B9A-2FE6-A400-E775-106B3FE7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7354-BFB4-0C06-569F-6E46C0F4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95E-7B25-F957-E217-EE1CA0A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39AA-EB5B-B66D-1FED-1A98A59D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D5FF9-8769-EA45-21CD-EC166854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7D9-F97A-F81F-98B7-B05E997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379A-CF42-DF52-6156-D1B1CB8B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EB9D-AB19-6E15-7E22-28A37BC5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3A29D-B502-28B8-59BA-C159EB0B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F9D1-E28A-8B6C-5D91-D7AAE29B2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5EF8-E609-C957-CCFF-D704C0E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F99B-F838-F4D1-AD4F-9D013C88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8BC6-548F-2F02-8A7C-4258893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0A31-1DC6-F0DD-1E49-ED317EA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8728-16D4-D903-5544-5D922C38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4115-6B15-A0BB-6E48-242815D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6C70-2E81-7E61-A805-7F05EDEF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F207-A60D-693B-C239-42DA8A5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532-BC72-3101-B78E-23F07199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93A0-C0DA-68E6-4C26-FA175F7C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54E0-DEA6-9D14-8D58-5C42E093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0164-6A89-9FD7-9EF6-43BC0F7D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4776-F6C0-D0C8-7864-099E8020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9CA7-9204-F5A7-3E40-12F3FBF0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29C7-64F4-00DE-ADDE-37202810F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24523-EFAA-DCC9-F093-00BC77627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638E-2FB7-FFAC-DE21-1C79ACA4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6D70-7C94-5FF0-A2F5-878C0A5A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5C4C-DF9D-8101-D4A2-EAB8226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AC73-36F2-3BC2-A442-F7D95F0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A280-70BF-0609-DAA7-C38F5680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690CD-726F-904F-11BE-69E93533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D20EA-8379-02B7-2C18-42BAF3F9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77F92-5373-5BD8-756D-77A95D999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EBE9-75F6-A09F-4BA3-26F43109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95305-AE31-696A-0B9A-8EFC52A9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E16F-19ED-1436-CA88-8826F2E3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9CD-9EF1-D2EB-AB4C-6A28919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1DE4-244A-8496-0FD5-5C5115F6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FF66A-889D-5CC0-45E2-C24D4C59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1CEB4-02F4-F4C0-9145-2E91C540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1B905-0D03-B4CE-8874-FFD8AD0E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27EE6-59A5-4E07-67AF-5A569342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3B6FF-745D-BA0B-BAB9-F6FE4EED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EA59-E369-2F7D-7720-739EA8AF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A9F-4584-07D4-37E5-853A6EFC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2CCF3-F66E-7518-81F3-8657F4D6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B0B7F-D30C-CB4F-DCDB-8D6177F3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A41E3-64A2-844D-5461-B2612215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DEA92-1F9E-BA62-57E5-BA78918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76D9-D587-7795-F85C-E96C5253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7F95-A274-459F-C802-F048E26B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48A9-FD71-5863-CBCB-86316001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9ECB8-683B-4BA6-377D-0A941BE1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7042-474C-F704-891F-EF6C7A3F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5AE3-FC50-8E84-BA5E-0DDC7F22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37C25-ACB3-65F1-1FA1-F766588E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B11E-66E0-0BB0-210E-F99193E5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03F4-C2B9-4203-1B92-123A510E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E4B-C2BC-5442-ADE7-FD63E324342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9595-FC94-E20D-4747-0E80CA0FC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2A92-764C-DB69-9CB5-527CDE5A0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40A8-6873-554B-A103-BF851468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7438-EFED-9420-B55C-F3476D61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561" y="332509"/>
            <a:ext cx="9250878" cy="1745672"/>
          </a:xfrm>
        </p:spPr>
        <p:txBody>
          <a:bodyPr>
            <a:normAutofit/>
          </a:bodyPr>
          <a:lstStyle/>
          <a:p>
            <a:r>
              <a:rPr lang="en-US" sz="10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Healthy Food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9BC12B-026B-397B-B9B7-30956C81FEBE}"/>
              </a:ext>
            </a:extLst>
          </p:cNvPr>
          <p:cNvSpPr txBox="1">
            <a:spLocks/>
          </p:cNvSpPr>
          <p:nvPr/>
        </p:nvSpPr>
        <p:spPr>
          <a:xfrm>
            <a:off x="1470561" y="2268186"/>
            <a:ext cx="9250878" cy="1745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Healthy Life</a:t>
            </a:r>
          </a:p>
        </p:txBody>
      </p:sp>
    </p:spTree>
    <p:extLst>
      <p:ext uri="{BB962C8B-B14F-4D97-AF65-F5344CB8AC3E}">
        <p14:creationId xmlns:p14="http://schemas.microsoft.com/office/powerpoint/2010/main" val="376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university&#10;&#10;Description automatically generated">
            <a:extLst>
              <a:ext uri="{FF2B5EF4-FFF2-40B4-BE49-F238E27FC236}">
                <a16:creationId xmlns:a16="http://schemas.microsoft.com/office/drawing/2014/main" id="{0EC2DC53-C196-5810-7B0C-9F200E7A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3354" y="825500"/>
            <a:ext cx="1995891" cy="4351338"/>
          </a:xfrm>
        </p:spPr>
      </p:pic>
      <p:pic>
        <p:nvPicPr>
          <p:cNvPr id="6" name="Content Placeholder 4" descr="A map of a university&#10;&#10;Description automatically generated">
            <a:extLst>
              <a:ext uri="{FF2B5EF4-FFF2-40B4-BE49-F238E27FC236}">
                <a16:creationId xmlns:a16="http://schemas.microsoft.com/office/drawing/2014/main" id="{C89CCB4D-5F9D-DB03-A88B-5F033F02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8054" y="825500"/>
            <a:ext cx="1995891" cy="4351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9D0BCA-6AD5-BFAA-B8A8-5C766CE70D8D}"/>
              </a:ext>
            </a:extLst>
          </p:cNvPr>
          <p:cNvCxnSpPr>
            <a:cxnSpLocks/>
          </p:cNvCxnSpPr>
          <p:nvPr/>
        </p:nvCxnSpPr>
        <p:spPr>
          <a:xfrm flipH="1">
            <a:off x="3080657" y="1121228"/>
            <a:ext cx="76201" cy="3842658"/>
          </a:xfrm>
          <a:prstGeom prst="straightConnector1">
            <a:avLst/>
          </a:prstGeom>
          <a:ln w="38100">
            <a:solidFill>
              <a:srgbClr val="6F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3F7730A3-8762-31C6-53C9-5C5152F8FDAF}"/>
              </a:ext>
            </a:extLst>
          </p:cNvPr>
          <p:cNvSpPr/>
          <p:nvPr/>
        </p:nvSpPr>
        <p:spPr>
          <a:xfrm>
            <a:off x="5235191" y="1266092"/>
            <a:ext cx="1245996" cy="3858567"/>
          </a:xfrm>
          <a:custGeom>
            <a:avLst/>
            <a:gdLst>
              <a:gd name="connsiteX0" fmla="*/ 1245996 w 1245996"/>
              <a:gd name="connsiteY0" fmla="*/ 0 h 3858567"/>
              <a:gd name="connsiteX1" fmla="*/ 1045029 w 1245996"/>
              <a:gd name="connsiteY1" fmla="*/ 40194 h 3858567"/>
              <a:gd name="connsiteX2" fmla="*/ 1014884 w 1245996"/>
              <a:gd name="connsiteY2" fmla="*/ 50242 h 3858567"/>
              <a:gd name="connsiteX3" fmla="*/ 984739 w 1245996"/>
              <a:gd name="connsiteY3" fmla="*/ 60290 h 3858567"/>
              <a:gd name="connsiteX4" fmla="*/ 954594 w 1245996"/>
              <a:gd name="connsiteY4" fmla="*/ 80387 h 3858567"/>
              <a:gd name="connsiteX5" fmla="*/ 924449 w 1245996"/>
              <a:gd name="connsiteY5" fmla="*/ 90435 h 3858567"/>
              <a:gd name="connsiteX6" fmla="*/ 864158 w 1245996"/>
              <a:gd name="connsiteY6" fmla="*/ 130629 h 3858567"/>
              <a:gd name="connsiteX7" fmla="*/ 813917 w 1245996"/>
              <a:gd name="connsiteY7" fmla="*/ 170822 h 3858567"/>
              <a:gd name="connsiteX8" fmla="*/ 793820 w 1245996"/>
              <a:gd name="connsiteY8" fmla="*/ 200967 h 3858567"/>
              <a:gd name="connsiteX9" fmla="*/ 733530 w 1245996"/>
              <a:gd name="connsiteY9" fmla="*/ 241161 h 3858567"/>
              <a:gd name="connsiteX10" fmla="*/ 673240 w 1245996"/>
              <a:gd name="connsiteY10" fmla="*/ 291403 h 3858567"/>
              <a:gd name="connsiteX11" fmla="*/ 622998 w 1245996"/>
              <a:gd name="connsiteY11" fmla="*/ 351693 h 3858567"/>
              <a:gd name="connsiteX12" fmla="*/ 572756 w 1245996"/>
              <a:gd name="connsiteY12" fmla="*/ 401934 h 3858567"/>
              <a:gd name="connsiteX13" fmla="*/ 562708 w 1245996"/>
              <a:gd name="connsiteY13" fmla="*/ 432079 h 3858567"/>
              <a:gd name="connsiteX14" fmla="*/ 512466 w 1245996"/>
              <a:gd name="connsiteY14" fmla="*/ 502418 h 3858567"/>
              <a:gd name="connsiteX15" fmla="*/ 462224 w 1245996"/>
              <a:gd name="connsiteY15" fmla="*/ 552660 h 3858567"/>
              <a:gd name="connsiteX16" fmla="*/ 422031 w 1245996"/>
              <a:gd name="connsiteY16" fmla="*/ 602901 h 3858567"/>
              <a:gd name="connsiteX17" fmla="*/ 411983 w 1245996"/>
              <a:gd name="connsiteY17" fmla="*/ 633046 h 3858567"/>
              <a:gd name="connsiteX18" fmla="*/ 381838 w 1245996"/>
              <a:gd name="connsiteY18" fmla="*/ 663192 h 3858567"/>
              <a:gd name="connsiteX19" fmla="*/ 351693 w 1245996"/>
              <a:gd name="connsiteY19" fmla="*/ 703385 h 3858567"/>
              <a:gd name="connsiteX20" fmla="*/ 321547 w 1245996"/>
              <a:gd name="connsiteY20" fmla="*/ 763675 h 3858567"/>
              <a:gd name="connsiteX21" fmla="*/ 311499 w 1245996"/>
              <a:gd name="connsiteY21" fmla="*/ 793820 h 3858567"/>
              <a:gd name="connsiteX22" fmla="*/ 271306 w 1245996"/>
              <a:gd name="connsiteY22" fmla="*/ 854110 h 3858567"/>
              <a:gd name="connsiteX23" fmla="*/ 221064 w 1245996"/>
              <a:gd name="connsiteY23" fmla="*/ 1004835 h 3858567"/>
              <a:gd name="connsiteX24" fmla="*/ 211016 w 1245996"/>
              <a:gd name="connsiteY24" fmla="*/ 1034981 h 3858567"/>
              <a:gd name="connsiteX25" fmla="*/ 200967 w 1245996"/>
              <a:gd name="connsiteY25" fmla="*/ 1065126 h 3858567"/>
              <a:gd name="connsiteX26" fmla="*/ 190919 w 1245996"/>
              <a:gd name="connsiteY26" fmla="*/ 1105319 h 3858567"/>
              <a:gd name="connsiteX27" fmla="*/ 170822 w 1245996"/>
              <a:gd name="connsiteY27" fmla="*/ 1165609 h 3858567"/>
              <a:gd name="connsiteX28" fmla="*/ 150725 w 1245996"/>
              <a:gd name="connsiteY28" fmla="*/ 1256044 h 3858567"/>
              <a:gd name="connsiteX29" fmla="*/ 140677 w 1245996"/>
              <a:gd name="connsiteY29" fmla="*/ 1286189 h 3858567"/>
              <a:gd name="connsiteX30" fmla="*/ 130629 w 1245996"/>
              <a:gd name="connsiteY30" fmla="*/ 1326383 h 3858567"/>
              <a:gd name="connsiteX31" fmla="*/ 120580 w 1245996"/>
              <a:gd name="connsiteY31" fmla="*/ 1356528 h 3858567"/>
              <a:gd name="connsiteX32" fmla="*/ 110532 w 1245996"/>
              <a:gd name="connsiteY32" fmla="*/ 1406770 h 3858567"/>
              <a:gd name="connsiteX33" fmla="*/ 120580 w 1245996"/>
              <a:gd name="connsiteY33" fmla="*/ 1688123 h 3858567"/>
              <a:gd name="connsiteX34" fmla="*/ 150725 w 1245996"/>
              <a:gd name="connsiteY34" fmla="*/ 1818752 h 3858567"/>
              <a:gd name="connsiteX35" fmla="*/ 180871 w 1245996"/>
              <a:gd name="connsiteY35" fmla="*/ 2080009 h 3858567"/>
              <a:gd name="connsiteX36" fmla="*/ 170822 w 1245996"/>
              <a:gd name="connsiteY36" fmla="*/ 2321170 h 3858567"/>
              <a:gd name="connsiteX37" fmla="*/ 150725 w 1245996"/>
              <a:gd name="connsiteY37" fmla="*/ 2361363 h 3858567"/>
              <a:gd name="connsiteX38" fmla="*/ 100484 w 1245996"/>
              <a:gd name="connsiteY38" fmla="*/ 2451798 h 3858567"/>
              <a:gd name="connsiteX39" fmla="*/ 80387 w 1245996"/>
              <a:gd name="connsiteY39" fmla="*/ 2481943 h 3858567"/>
              <a:gd name="connsiteX40" fmla="*/ 50242 w 1245996"/>
              <a:gd name="connsiteY40" fmla="*/ 2502040 h 3858567"/>
              <a:gd name="connsiteX41" fmla="*/ 0 w 1245996"/>
              <a:gd name="connsiteY41" fmla="*/ 2602523 h 3858567"/>
              <a:gd name="connsiteX42" fmla="*/ 10049 w 1245996"/>
              <a:gd name="connsiteY42" fmla="*/ 2753249 h 3858567"/>
              <a:gd name="connsiteX43" fmla="*/ 30145 w 1245996"/>
              <a:gd name="connsiteY43" fmla="*/ 2823587 h 3858567"/>
              <a:gd name="connsiteX44" fmla="*/ 50242 w 1245996"/>
              <a:gd name="connsiteY44" fmla="*/ 2914022 h 3858567"/>
              <a:gd name="connsiteX45" fmla="*/ 70339 w 1245996"/>
              <a:gd name="connsiteY45" fmla="*/ 2974312 h 3858567"/>
              <a:gd name="connsiteX46" fmla="*/ 80387 w 1245996"/>
              <a:gd name="connsiteY46" fmla="*/ 3024554 h 3858567"/>
              <a:gd name="connsiteX47" fmla="*/ 90435 w 1245996"/>
              <a:gd name="connsiteY47" fmla="*/ 3054699 h 3858567"/>
              <a:gd name="connsiteX48" fmla="*/ 130629 w 1245996"/>
              <a:gd name="connsiteY48" fmla="*/ 3205424 h 3858567"/>
              <a:gd name="connsiteX49" fmla="*/ 160774 w 1245996"/>
              <a:gd name="connsiteY49" fmla="*/ 3295860 h 3858567"/>
              <a:gd name="connsiteX50" fmla="*/ 170822 w 1245996"/>
              <a:gd name="connsiteY50" fmla="*/ 3326005 h 3858567"/>
              <a:gd name="connsiteX51" fmla="*/ 190919 w 1245996"/>
              <a:gd name="connsiteY51" fmla="*/ 3406392 h 3858567"/>
              <a:gd name="connsiteX52" fmla="*/ 180871 w 1245996"/>
              <a:gd name="connsiteY52" fmla="*/ 3436537 h 3858567"/>
              <a:gd name="connsiteX53" fmla="*/ 211016 w 1245996"/>
              <a:gd name="connsiteY53" fmla="*/ 3516923 h 3858567"/>
              <a:gd name="connsiteX54" fmla="*/ 411983 w 1245996"/>
              <a:gd name="connsiteY54" fmla="*/ 3486778 h 3858567"/>
              <a:gd name="connsiteX55" fmla="*/ 472273 w 1245996"/>
              <a:gd name="connsiteY55" fmla="*/ 3446585 h 3858567"/>
              <a:gd name="connsiteX56" fmla="*/ 522514 w 1245996"/>
              <a:gd name="connsiteY56" fmla="*/ 3396343 h 3858567"/>
              <a:gd name="connsiteX57" fmla="*/ 542611 w 1245996"/>
              <a:gd name="connsiteY57" fmla="*/ 3366198 h 3858567"/>
              <a:gd name="connsiteX58" fmla="*/ 602901 w 1245996"/>
              <a:gd name="connsiteY58" fmla="*/ 3336053 h 3858567"/>
              <a:gd name="connsiteX59" fmla="*/ 622998 w 1245996"/>
              <a:gd name="connsiteY59" fmla="*/ 3396343 h 3858567"/>
              <a:gd name="connsiteX60" fmla="*/ 643095 w 1245996"/>
              <a:gd name="connsiteY60" fmla="*/ 3476730 h 3858567"/>
              <a:gd name="connsiteX61" fmla="*/ 673240 w 1245996"/>
              <a:gd name="connsiteY61" fmla="*/ 3657600 h 3858567"/>
              <a:gd name="connsiteX62" fmla="*/ 693336 w 1245996"/>
              <a:gd name="connsiteY62" fmla="*/ 3717890 h 3858567"/>
              <a:gd name="connsiteX63" fmla="*/ 763675 w 1245996"/>
              <a:gd name="connsiteY63" fmla="*/ 3808326 h 3858567"/>
              <a:gd name="connsiteX64" fmla="*/ 773723 w 1245996"/>
              <a:gd name="connsiteY64" fmla="*/ 3838471 h 3858567"/>
              <a:gd name="connsiteX65" fmla="*/ 864158 w 1245996"/>
              <a:gd name="connsiteY65" fmla="*/ 3828422 h 3858567"/>
              <a:gd name="connsiteX66" fmla="*/ 924449 w 1245996"/>
              <a:gd name="connsiteY66" fmla="*/ 3788229 h 3858567"/>
              <a:gd name="connsiteX67" fmla="*/ 984739 w 1245996"/>
              <a:gd name="connsiteY67" fmla="*/ 3818374 h 3858567"/>
              <a:gd name="connsiteX68" fmla="*/ 1024932 w 1245996"/>
              <a:gd name="connsiteY68" fmla="*/ 3858567 h 3858567"/>
              <a:gd name="connsiteX69" fmla="*/ 1085222 w 1245996"/>
              <a:gd name="connsiteY69" fmla="*/ 3838471 h 3858567"/>
              <a:gd name="connsiteX70" fmla="*/ 1115367 w 1245996"/>
              <a:gd name="connsiteY70" fmla="*/ 3818374 h 3858567"/>
              <a:gd name="connsiteX71" fmla="*/ 1145512 w 1245996"/>
              <a:gd name="connsiteY71" fmla="*/ 3808326 h 385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45996" h="3858567">
                <a:moveTo>
                  <a:pt x="1245996" y="0"/>
                </a:moveTo>
                <a:cubicBezTo>
                  <a:pt x="1084341" y="23094"/>
                  <a:pt x="1150260" y="5117"/>
                  <a:pt x="1045029" y="40194"/>
                </a:cubicBezTo>
                <a:lnTo>
                  <a:pt x="1014884" y="50242"/>
                </a:lnTo>
                <a:lnTo>
                  <a:pt x="984739" y="60290"/>
                </a:lnTo>
                <a:cubicBezTo>
                  <a:pt x="974691" y="66989"/>
                  <a:pt x="965396" y="74986"/>
                  <a:pt x="954594" y="80387"/>
                </a:cubicBezTo>
                <a:cubicBezTo>
                  <a:pt x="945120" y="85124"/>
                  <a:pt x="933708" y="85291"/>
                  <a:pt x="924449" y="90435"/>
                </a:cubicBezTo>
                <a:cubicBezTo>
                  <a:pt x="903335" y="102165"/>
                  <a:pt x="864158" y="130629"/>
                  <a:pt x="864158" y="130629"/>
                </a:cubicBezTo>
                <a:cubicBezTo>
                  <a:pt x="806568" y="217017"/>
                  <a:pt x="883251" y="115356"/>
                  <a:pt x="813917" y="170822"/>
                </a:cubicBezTo>
                <a:cubicBezTo>
                  <a:pt x="804487" y="178366"/>
                  <a:pt x="802909" y="193014"/>
                  <a:pt x="793820" y="200967"/>
                </a:cubicBezTo>
                <a:cubicBezTo>
                  <a:pt x="775643" y="216872"/>
                  <a:pt x="750609" y="224082"/>
                  <a:pt x="733530" y="241161"/>
                </a:cubicBezTo>
                <a:cubicBezTo>
                  <a:pt x="694846" y="279845"/>
                  <a:pt x="715209" y="263423"/>
                  <a:pt x="673240" y="291403"/>
                </a:cubicBezTo>
                <a:cubicBezTo>
                  <a:pt x="623343" y="366247"/>
                  <a:pt x="687473" y="274324"/>
                  <a:pt x="622998" y="351693"/>
                </a:cubicBezTo>
                <a:cubicBezTo>
                  <a:pt x="581131" y="401933"/>
                  <a:pt x="628021" y="365092"/>
                  <a:pt x="572756" y="401934"/>
                </a:cubicBezTo>
                <a:cubicBezTo>
                  <a:pt x="569407" y="411982"/>
                  <a:pt x="567445" y="422605"/>
                  <a:pt x="562708" y="432079"/>
                </a:cubicBezTo>
                <a:cubicBezTo>
                  <a:pt x="554816" y="447862"/>
                  <a:pt x="520048" y="491803"/>
                  <a:pt x="512466" y="502418"/>
                </a:cubicBezTo>
                <a:cubicBezTo>
                  <a:pt x="482017" y="545047"/>
                  <a:pt x="506070" y="523429"/>
                  <a:pt x="462224" y="552660"/>
                </a:cubicBezTo>
                <a:cubicBezTo>
                  <a:pt x="436968" y="628430"/>
                  <a:pt x="473975" y="537972"/>
                  <a:pt x="422031" y="602901"/>
                </a:cubicBezTo>
                <a:cubicBezTo>
                  <a:pt x="415414" y="611172"/>
                  <a:pt x="417858" y="624233"/>
                  <a:pt x="411983" y="633046"/>
                </a:cubicBezTo>
                <a:cubicBezTo>
                  <a:pt x="404100" y="644870"/>
                  <a:pt x="391086" y="652402"/>
                  <a:pt x="381838" y="663192"/>
                </a:cubicBezTo>
                <a:cubicBezTo>
                  <a:pt x="370939" y="675907"/>
                  <a:pt x="361741" y="689987"/>
                  <a:pt x="351693" y="703385"/>
                </a:cubicBezTo>
                <a:cubicBezTo>
                  <a:pt x="326432" y="779162"/>
                  <a:pt x="360509" y="685751"/>
                  <a:pt x="321547" y="763675"/>
                </a:cubicBezTo>
                <a:cubicBezTo>
                  <a:pt x="316810" y="773149"/>
                  <a:pt x="316643" y="784561"/>
                  <a:pt x="311499" y="793820"/>
                </a:cubicBezTo>
                <a:cubicBezTo>
                  <a:pt x="299769" y="814934"/>
                  <a:pt x="278944" y="831196"/>
                  <a:pt x="271306" y="854110"/>
                </a:cubicBezTo>
                <a:lnTo>
                  <a:pt x="221064" y="1004835"/>
                </a:lnTo>
                <a:lnTo>
                  <a:pt x="211016" y="1034981"/>
                </a:lnTo>
                <a:cubicBezTo>
                  <a:pt x="207667" y="1045029"/>
                  <a:pt x="203536" y="1054850"/>
                  <a:pt x="200967" y="1065126"/>
                </a:cubicBezTo>
                <a:cubicBezTo>
                  <a:pt x="197618" y="1078524"/>
                  <a:pt x="194887" y="1092091"/>
                  <a:pt x="190919" y="1105319"/>
                </a:cubicBezTo>
                <a:cubicBezTo>
                  <a:pt x="184832" y="1125609"/>
                  <a:pt x="174976" y="1144837"/>
                  <a:pt x="170822" y="1165609"/>
                </a:cubicBezTo>
                <a:cubicBezTo>
                  <a:pt x="163912" y="1200159"/>
                  <a:pt x="160189" y="1222921"/>
                  <a:pt x="150725" y="1256044"/>
                </a:cubicBezTo>
                <a:cubicBezTo>
                  <a:pt x="147815" y="1266228"/>
                  <a:pt x="143587" y="1276005"/>
                  <a:pt x="140677" y="1286189"/>
                </a:cubicBezTo>
                <a:cubicBezTo>
                  <a:pt x="136883" y="1299468"/>
                  <a:pt x="134423" y="1313104"/>
                  <a:pt x="130629" y="1326383"/>
                </a:cubicBezTo>
                <a:cubicBezTo>
                  <a:pt x="127719" y="1336567"/>
                  <a:pt x="123149" y="1346252"/>
                  <a:pt x="120580" y="1356528"/>
                </a:cubicBezTo>
                <a:cubicBezTo>
                  <a:pt x="116438" y="1373097"/>
                  <a:pt x="113881" y="1390023"/>
                  <a:pt x="110532" y="1406770"/>
                </a:cubicBezTo>
                <a:cubicBezTo>
                  <a:pt x="113881" y="1500554"/>
                  <a:pt x="114903" y="1594451"/>
                  <a:pt x="120580" y="1688123"/>
                </a:cubicBezTo>
                <a:cubicBezTo>
                  <a:pt x="122174" y="1714418"/>
                  <a:pt x="148921" y="1804324"/>
                  <a:pt x="150725" y="1818752"/>
                </a:cubicBezTo>
                <a:cubicBezTo>
                  <a:pt x="174997" y="2012927"/>
                  <a:pt x="165448" y="1925786"/>
                  <a:pt x="180871" y="2080009"/>
                </a:cubicBezTo>
                <a:cubicBezTo>
                  <a:pt x="177521" y="2160396"/>
                  <a:pt x="179394" y="2241171"/>
                  <a:pt x="170822" y="2321170"/>
                </a:cubicBezTo>
                <a:cubicBezTo>
                  <a:pt x="169226" y="2336064"/>
                  <a:pt x="156626" y="2347595"/>
                  <a:pt x="150725" y="2361363"/>
                </a:cubicBezTo>
                <a:cubicBezTo>
                  <a:pt x="118889" y="2435648"/>
                  <a:pt x="178821" y="2334293"/>
                  <a:pt x="100484" y="2451798"/>
                </a:cubicBezTo>
                <a:cubicBezTo>
                  <a:pt x="93785" y="2461846"/>
                  <a:pt x="90435" y="2475244"/>
                  <a:pt x="80387" y="2481943"/>
                </a:cubicBezTo>
                <a:lnTo>
                  <a:pt x="50242" y="2502040"/>
                </a:lnTo>
                <a:cubicBezTo>
                  <a:pt x="2389" y="2573821"/>
                  <a:pt x="15907" y="2538898"/>
                  <a:pt x="0" y="2602523"/>
                </a:cubicBezTo>
                <a:cubicBezTo>
                  <a:pt x="3350" y="2652765"/>
                  <a:pt x="4778" y="2703172"/>
                  <a:pt x="10049" y="2753249"/>
                </a:cubicBezTo>
                <a:cubicBezTo>
                  <a:pt x="13466" y="2785711"/>
                  <a:pt x="22786" y="2794151"/>
                  <a:pt x="30145" y="2823587"/>
                </a:cubicBezTo>
                <a:cubicBezTo>
                  <a:pt x="44482" y="2880934"/>
                  <a:pt x="34775" y="2862464"/>
                  <a:pt x="50242" y="2914022"/>
                </a:cubicBezTo>
                <a:cubicBezTo>
                  <a:pt x="56329" y="2934312"/>
                  <a:pt x="66185" y="2953540"/>
                  <a:pt x="70339" y="2974312"/>
                </a:cubicBezTo>
                <a:cubicBezTo>
                  <a:pt x="73688" y="2991059"/>
                  <a:pt x="76245" y="3007985"/>
                  <a:pt x="80387" y="3024554"/>
                </a:cubicBezTo>
                <a:cubicBezTo>
                  <a:pt x="82956" y="3034830"/>
                  <a:pt x="88358" y="3044313"/>
                  <a:pt x="90435" y="3054699"/>
                </a:cubicBezTo>
                <a:cubicBezTo>
                  <a:pt x="118826" y="3196654"/>
                  <a:pt x="86059" y="3138570"/>
                  <a:pt x="130629" y="3205424"/>
                </a:cubicBezTo>
                <a:lnTo>
                  <a:pt x="160774" y="3295860"/>
                </a:lnTo>
                <a:cubicBezTo>
                  <a:pt x="164123" y="3305908"/>
                  <a:pt x="168253" y="3315729"/>
                  <a:pt x="170822" y="3326005"/>
                </a:cubicBezTo>
                <a:lnTo>
                  <a:pt x="190919" y="3406392"/>
                </a:lnTo>
                <a:cubicBezTo>
                  <a:pt x="187570" y="3416440"/>
                  <a:pt x="180871" y="3425945"/>
                  <a:pt x="180871" y="3436537"/>
                </a:cubicBezTo>
                <a:cubicBezTo>
                  <a:pt x="180871" y="3479996"/>
                  <a:pt x="190225" y="3485737"/>
                  <a:pt x="211016" y="3516923"/>
                </a:cubicBezTo>
                <a:cubicBezTo>
                  <a:pt x="242473" y="3514676"/>
                  <a:pt x="365830" y="3517546"/>
                  <a:pt x="411983" y="3486778"/>
                </a:cubicBezTo>
                <a:lnTo>
                  <a:pt x="472273" y="3446585"/>
                </a:lnTo>
                <a:cubicBezTo>
                  <a:pt x="525859" y="3366203"/>
                  <a:pt x="455529" y="3463328"/>
                  <a:pt x="522514" y="3396343"/>
                </a:cubicBezTo>
                <a:cubicBezTo>
                  <a:pt x="531053" y="3387804"/>
                  <a:pt x="534072" y="3374737"/>
                  <a:pt x="542611" y="3366198"/>
                </a:cubicBezTo>
                <a:cubicBezTo>
                  <a:pt x="562091" y="3346718"/>
                  <a:pt x="578382" y="3344226"/>
                  <a:pt x="602901" y="3336053"/>
                </a:cubicBezTo>
                <a:cubicBezTo>
                  <a:pt x="609600" y="3356150"/>
                  <a:pt x="617860" y="3375792"/>
                  <a:pt x="622998" y="3396343"/>
                </a:cubicBezTo>
                <a:lnTo>
                  <a:pt x="643095" y="3476730"/>
                </a:lnTo>
                <a:cubicBezTo>
                  <a:pt x="650972" y="3555500"/>
                  <a:pt x="649015" y="3584924"/>
                  <a:pt x="673240" y="3657600"/>
                </a:cubicBezTo>
                <a:cubicBezTo>
                  <a:pt x="679939" y="3677697"/>
                  <a:pt x="681585" y="3700264"/>
                  <a:pt x="693336" y="3717890"/>
                </a:cubicBezTo>
                <a:cubicBezTo>
                  <a:pt x="741413" y="3790005"/>
                  <a:pt x="716451" y="3761102"/>
                  <a:pt x="763675" y="3808326"/>
                </a:cubicBezTo>
                <a:cubicBezTo>
                  <a:pt x="767024" y="3818374"/>
                  <a:pt x="766233" y="3830981"/>
                  <a:pt x="773723" y="3838471"/>
                </a:cubicBezTo>
                <a:cubicBezTo>
                  <a:pt x="796834" y="3861582"/>
                  <a:pt x="848081" y="3839140"/>
                  <a:pt x="864158" y="3828422"/>
                </a:cubicBezTo>
                <a:lnTo>
                  <a:pt x="924449" y="3788229"/>
                </a:lnTo>
                <a:cubicBezTo>
                  <a:pt x="944308" y="3794848"/>
                  <a:pt x="970572" y="3800665"/>
                  <a:pt x="984739" y="3818374"/>
                </a:cubicBezTo>
                <a:cubicBezTo>
                  <a:pt x="1023713" y="3867093"/>
                  <a:pt x="959162" y="3836644"/>
                  <a:pt x="1024932" y="3858567"/>
                </a:cubicBezTo>
                <a:cubicBezTo>
                  <a:pt x="1045029" y="3851868"/>
                  <a:pt x="1067596" y="3850222"/>
                  <a:pt x="1085222" y="3838471"/>
                </a:cubicBezTo>
                <a:cubicBezTo>
                  <a:pt x="1095270" y="3831772"/>
                  <a:pt x="1104565" y="3823775"/>
                  <a:pt x="1115367" y="3818374"/>
                </a:cubicBezTo>
                <a:cubicBezTo>
                  <a:pt x="1124841" y="3813637"/>
                  <a:pt x="1145512" y="3808326"/>
                  <a:pt x="1145512" y="380832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 ExtraBold</vt:lpstr>
      <vt:lpstr>Office Theme</vt:lpstr>
      <vt:lpstr>Healthy Food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Food</dc:title>
  <dc:creator>Ashley E. Mullan</dc:creator>
  <cp:lastModifiedBy>Ashley E. Mullan</cp:lastModifiedBy>
  <cp:revision>2</cp:revision>
  <dcterms:created xsi:type="dcterms:W3CDTF">2023-11-15T00:11:03Z</dcterms:created>
  <dcterms:modified xsi:type="dcterms:W3CDTF">2023-11-29T05:20:00Z</dcterms:modified>
</cp:coreProperties>
</file>