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42803763" cy="30275213"/>
  <p:notesSz cx="6858000" cy="9144000"/>
  <p:embeddedFontLst>
    <p:embeddedFont>
      <p:font typeface="Roboto" panose="02000000000000000000" pitchFamily="2" charset="0"/>
      <p:regular r:id="rId6"/>
      <p:bold r:id="rId7"/>
      <p:italic r:id="rId8"/>
      <p:boldItalic r:id="rId9"/>
    </p:embeddedFont>
    <p:embeddedFont>
      <p:font typeface="Roboto Condensed"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
          <p15:clr>
            <a:srgbClr val="747775"/>
          </p15:clr>
        </p15:guide>
        <p15:guide id="2" pos="691">
          <p15:clr>
            <a:srgbClr val="747775"/>
          </p15:clr>
        </p15:guide>
        <p15:guide id="3" pos="6624">
          <p15:clr>
            <a:srgbClr val="747775"/>
          </p15:clr>
        </p15:guide>
        <p15:guide id="4" pos="7240">
          <p15:clr>
            <a:srgbClr val="747775"/>
          </p15:clr>
        </p15:guide>
        <p15:guide id="5" pos="13173">
          <p15:clr>
            <a:srgbClr val="747775"/>
          </p15:clr>
        </p15:guide>
        <p15:guide id="6" pos="13789">
          <p15:clr>
            <a:srgbClr val="747775"/>
          </p15:clr>
        </p15:guide>
        <p15:guide id="7" pos="19722">
          <p15:clr>
            <a:srgbClr val="747775"/>
          </p15:clr>
        </p15:guide>
        <p15:guide id="8" orient="horz" pos="18380">
          <p15:clr>
            <a:srgbClr val="747775"/>
          </p15:clr>
        </p15:guide>
        <p15:guide id="9" pos="20339">
          <p15:clr>
            <a:srgbClr val="747775"/>
          </p15:clr>
        </p15:guide>
        <p15:guide id="10" pos="2627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27" d="100"/>
          <a:sy n="27" d="100"/>
        </p:scale>
        <p:origin x="1832" y="272"/>
      </p:cViewPr>
      <p:guideLst>
        <p:guide orient="horz" pos="691"/>
        <p:guide pos="691"/>
        <p:guide pos="6624"/>
        <p:guide pos="7240"/>
        <p:guide pos="13173"/>
        <p:guide pos="13789"/>
        <p:guide pos="19722"/>
        <p:guide orient="horz" pos="18380"/>
        <p:guide pos="20339"/>
        <p:guide pos="262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319" y="685800"/>
            <a:ext cx="4848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3c5d13ce2_0_208:notes"/>
          <p:cNvSpPr>
            <a:spLocks noGrp="1" noRot="1" noChangeAspect="1"/>
          </p:cNvSpPr>
          <p:nvPr>
            <p:ph type="sldImg" idx="2"/>
          </p:nvPr>
        </p:nvSpPr>
        <p:spPr>
          <a:xfrm>
            <a:off x="1005319" y="685800"/>
            <a:ext cx="4848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3c5d13ce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3c38f6595_0_110:notes"/>
          <p:cNvSpPr>
            <a:spLocks noGrp="1" noRot="1" noChangeAspect="1"/>
          </p:cNvSpPr>
          <p:nvPr>
            <p:ph type="sldImg" idx="2"/>
          </p:nvPr>
        </p:nvSpPr>
        <p:spPr>
          <a:xfrm>
            <a:off x="1005319" y="685800"/>
            <a:ext cx="4848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3c38f659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59139" y="4382765"/>
            <a:ext cx="39885900" cy="12082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459100" y="16682409"/>
            <a:ext cx="39885900" cy="4665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59100" y="6510944"/>
            <a:ext cx="39885900" cy="115575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459100" y="18554829"/>
            <a:ext cx="39885900" cy="76569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9100" y="12660471"/>
            <a:ext cx="39885900" cy="49551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459100" y="6783772"/>
            <a:ext cx="39885900" cy="201096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459100"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22620959"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59100" y="3270408"/>
            <a:ext cx="13144500" cy="44481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459100" y="8179553"/>
            <a:ext cx="13144500" cy="187149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4910" y="2649702"/>
            <a:ext cx="29808300" cy="240795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02000" y="-736"/>
            <a:ext cx="21402000" cy="30276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2833" y="7258794"/>
            <a:ext cx="18936000" cy="8725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1242833" y="16499640"/>
            <a:ext cx="18936000" cy="72702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23122305" y="4262097"/>
            <a:ext cx="17961300" cy="217503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59100" y="24902282"/>
            <a:ext cx="28080900" cy="35616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59100" y="2619535"/>
            <a:ext cx="39885900" cy="3371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459100" y="6783772"/>
            <a:ext cx="39885900" cy="201096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39660442" y="27448926"/>
            <a:ext cx="2568600" cy="23166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53"/>
        <p:cNvGrpSpPr/>
        <p:nvPr/>
      </p:nvGrpSpPr>
      <p:grpSpPr>
        <a:xfrm>
          <a:off x="0" y="0"/>
          <a:ext cx="0" cy="0"/>
          <a:chOff x="0" y="0"/>
          <a:chExt cx="0" cy="0"/>
        </a:xfrm>
      </p:grpSpPr>
      <p:pic>
        <p:nvPicPr>
          <p:cNvPr id="3" name="Picture 2" descr="A black and gold logo&#10;&#10;Description automatically generated">
            <a:extLst>
              <a:ext uri="{FF2B5EF4-FFF2-40B4-BE49-F238E27FC236}">
                <a16:creationId xmlns:a16="http://schemas.microsoft.com/office/drawing/2014/main" id="{8553186E-0EE4-098B-49B9-4AC1F04EEB60}"/>
              </a:ext>
            </a:extLst>
          </p:cNvPr>
          <p:cNvPicPr>
            <a:picLocks noChangeAspect="1"/>
          </p:cNvPicPr>
          <p:nvPr/>
        </p:nvPicPr>
        <p:blipFill>
          <a:blip r:embed="rId3"/>
          <a:stretch>
            <a:fillRect/>
          </a:stretch>
        </p:blipFill>
        <p:spPr>
          <a:xfrm>
            <a:off x="421075" y="838119"/>
            <a:ext cx="6994621" cy="4160979"/>
          </a:xfrm>
          <a:prstGeom prst="rect">
            <a:avLst/>
          </a:prstGeom>
        </p:spPr>
      </p:pic>
      <p:sp>
        <p:nvSpPr>
          <p:cNvPr id="54" name="Google Shape;54;p13"/>
          <p:cNvSpPr/>
          <p:nvPr/>
        </p:nvSpPr>
        <p:spPr>
          <a:xfrm>
            <a:off x="32245550" y="7461125"/>
            <a:ext cx="9460500" cy="9193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a:off x="32287725" y="22183900"/>
            <a:ext cx="9418200" cy="6994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3"/>
          <p:cNvSpPr/>
          <p:nvPr/>
        </p:nvSpPr>
        <p:spPr>
          <a:xfrm>
            <a:off x="11494000" y="13179450"/>
            <a:ext cx="9418200" cy="7999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txBox="1"/>
          <p:nvPr/>
        </p:nvSpPr>
        <p:spPr>
          <a:xfrm>
            <a:off x="7062575" y="1097275"/>
            <a:ext cx="25182900" cy="4556100"/>
          </a:xfrm>
          <a:prstGeom prst="rect">
            <a:avLst/>
          </a:prstGeom>
          <a:noFill/>
          <a:ln>
            <a:noFill/>
          </a:ln>
        </p:spPr>
        <p:txBody>
          <a:bodyPr spcFirstLastPara="1" wrap="square" lIns="182875" tIns="274300" rIns="91425" bIns="274300" anchor="ctr" anchorCtr="0">
            <a:noAutofit/>
          </a:bodyPr>
          <a:lstStyle/>
          <a:p>
            <a:pPr marL="0" marR="0" lvl="0" indent="0" algn="l" rtl="0">
              <a:lnSpc>
                <a:spcPct val="100000"/>
              </a:lnSpc>
              <a:spcBef>
                <a:spcPts val="0"/>
              </a:spcBef>
              <a:spcAft>
                <a:spcPts val="0"/>
              </a:spcAft>
              <a:buClr>
                <a:srgbClr val="000000"/>
              </a:buClr>
              <a:buSzPts val="8500"/>
              <a:buFont typeface="Arial"/>
              <a:buNone/>
            </a:pPr>
            <a:r>
              <a:rPr lang="en" sz="9500" b="1" i="0" u="none" strike="noStrike" cap="none" dirty="0">
                <a:solidFill>
                  <a:srgbClr val="26437D"/>
                </a:solidFill>
                <a:latin typeface="Roboto Condensed"/>
                <a:ea typeface="Roboto Condensed"/>
                <a:cs typeface="Roboto Condensed"/>
                <a:sym typeface="Roboto Condensed"/>
              </a:rPr>
              <a:t>PUT YOUR TITLE HERE -  IT CAN BE RELATIVELY LONG AS MANY POSTER TITLES ARE </a:t>
            </a:r>
            <a:endParaRPr sz="9500" b="1" dirty="0">
              <a:solidFill>
                <a:srgbClr val="26437D"/>
              </a:solidFill>
              <a:latin typeface="Roboto Condensed"/>
              <a:ea typeface="Roboto Condensed"/>
              <a:cs typeface="Roboto Condensed"/>
              <a:sym typeface="Roboto Condensed"/>
            </a:endParaRPr>
          </a:p>
        </p:txBody>
      </p:sp>
      <p:sp>
        <p:nvSpPr>
          <p:cNvPr id="59" name="Google Shape;59;p13"/>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INTRODUCTION</a:t>
            </a:r>
            <a:endParaRPr sz="7000">
              <a:solidFill>
                <a:srgbClr val="EEF8FF"/>
              </a:solidFill>
              <a:latin typeface="Roboto Condensed"/>
              <a:ea typeface="Roboto Condensed"/>
              <a:cs typeface="Roboto Condensed"/>
              <a:sym typeface="Roboto Condensed"/>
            </a:endParaRPr>
          </a:p>
        </p:txBody>
      </p:sp>
      <p:sp>
        <p:nvSpPr>
          <p:cNvPr id="60" name="Google Shape;60;p13"/>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61" name="Google Shape;61;p13"/>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62" name="Google Shape;62;p13"/>
          <p:cNvSpPr/>
          <p:nvPr/>
        </p:nvSpPr>
        <p:spPr>
          <a:xfrm>
            <a:off x="21869775" y="7596450"/>
            <a:ext cx="9418200" cy="13582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3"/>
          <p:cNvSpPr/>
          <p:nvPr/>
        </p:nvSpPr>
        <p:spPr>
          <a:xfrm>
            <a:off x="32287730" y="2151910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64" name="Google Shape;64;p13"/>
          <p:cNvSpPr/>
          <p:nvPr/>
        </p:nvSpPr>
        <p:spPr>
          <a:xfrm>
            <a:off x="11494000" y="21519100"/>
            <a:ext cx="19815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65" name="Google Shape;65;p13"/>
          <p:cNvSpPr/>
          <p:nvPr/>
        </p:nvSpPr>
        <p:spPr>
          <a:xfrm>
            <a:off x="11182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3"/>
          <p:cNvSpPr txBox="1"/>
          <p:nvPr/>
        </p:nvSpPr>
        <p:spPr>
          <a:xfrm>
            <a:off x="1097275" y="7184850"/>
            <a:ext cx="9418200" cy="71727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dirty="0">
                <a:latin typeface="Roboto"/>
                <a:ea typeface="Roboto"/>
                <a:cs typeface="Roboto"/>
                <a:sym typeface="Roboto"/>
              </a:rPr>
              <a:t>In our ambitious quest to redefine the very essence of scientific poster creation, we embarked upon a journey that transcended the mundane confines of conventional academia. Our mission, executed with a vibrant palette of colors and a legion of fervent design enthusiasts, was to thrust the time-honored tradition of poster presentations into a bold new era, one where aesthetics and information converge seamlessly to craft a narrative that leaves an indelible imprint on the minds of our audience.</a:t>
            </a:r>
            <a:endParaRPr sz="26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600" dirty="0">
              <a:latin typeface="Roboto"/>
              <a:ea typeface="Roboto"/>
              <a:cs typeface="Roboto"/>
              <a:sym typeface="Roboto"/>
            </a:endParaRPr>
          </a:p>
          <a:p>
            <a:pPr marL="0" lvl="0" indent="0" algn="l" rtl="0">
              <a:spcBef>
                <a:spcPts val="0"/>
              </a:spcBef>
              <a:spcAft>
                <a:spcPts val="0"/>
              </a:spcAft>
              <a:buNone/>
            </a:pPr>
            <a:r>
              <a:rPr lang="en" sz="2600" dirty="0">
                <a:latin typeface="Roboto"/>
                <a:ea typeface="Roboto"/>
                <a:cs typeface="Roboto"/>
                <a:sym typeface="Roboto"/>
              </a:rPr>
              <a:t>This study endeavors to unearth the hidden treasures of crafting scientifically captivating posters. We sought to harness the potent alchemy that fuses data and design, transforming these information-laden canvases into dynamic, visually immersive experiences. Our ultimate aspiration is to revolutionize the very way we communicate scientific insights.</a:t>
            </a:r>
            <a:endParaRPr sz="2600" dirty="0">
              <a:latin typeface="Roboto"/>
              <a:ea typeface="Roboto"/>
              <a:cs typeface="Roboto"/>
              <a:sym typeface="Roboto"/>
            </a:endParaRPr>
          </a:p>
        </p:txBody>
      </p:sp>
      <p:sp>
        <p:nvSpPr>
          <p:cNvPr id="67" name="Google Shape;67;p13"/>
          <p:cNvSpPr txBox="1"/>
          <p:nvPr/>
        </p:nvSpPr>
        <p:spPr>
          <a:xfrm>
            <a:off x="1118225" y="17162450"/>
            <a:ext cx="9418200" cy="12015900"/>
          </a:xfrm>
          <a:prstGeom prst="rect">
            <a:avLst/>
          </a:prstGeom>
          <a:noFill/>
          <a:ln>
            <a:noFill/>
          </a:ln>
        </p:spPr>
        <p:txBody>
          <a:bodyPr spcFirstLastPara="1" wrap="square" lIns="182875" tIns="274300" rIns="182875" bIns="91425" anchor="t" anchorCtr="0">
            <a:noAutofit/>
          </a:bodyPr>
          <a:lstStyle/>
          <a:p>
            <a:pPr marL="0" lvl="0" indent="0" algn="l" rtl="0">
              <a:spcBef>
                <a:spcPts val="0"/>
              </a:spcBef>
              <a:spcAft>
                <a:spcPts val="0"/>
              </a:spcAft>
              <a:buNone/>
            </a:pPr>
            <a:r>
              <a:rPr lang="en" sz="2600">
                <a:latin typeface="Roboto"/>
                <a:ea typeface="Roboto"/>
                <a:cs typeface="Roboto"/>
                <a:sym typeface="Roboto"/>
              </a:rPr>
              <a:t>Our experimental methodology was a nuanced dance between pixels and imagination, akin to composing a symphony with fonts, layouts, and graphics as our notes. We ventured into uncharted territories within the scientific sphere of design, challenging convention and embracing creativity. Our creative laboratory evolved into a vibrant space where precision and artistic intuition coexisted harmoniously, guiding us toward pioneering the era of visually arresting scientific posters.</a:t>
            </a: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Every element was scrutinized and tested, not just for aesthetic appeal but also for its profound impact on viewer engagement and comprehension. Each choice, from the color scheme to the font selection, was subjected to meticulous evaluation, ensuring that our creative endeavors were firmly rooted in both artistic innovation and scientific rigor.</a:t>
            </a:r>
            <a:endParaRPr sz="2600">
              <a:latin typeface="Roboto"/>
              <a:ea typeface="Roboto"/>
              <a:cs typeface="Roboto"/>
              <a:sym typeface="Roboto"/>
            </a:endParaRPr>
          </a:p>
        </p:txBody>
      </p:sp>
      <p:sp>
        <p:nvSpPr>
          <p:cNvPr id="68" name="Google Shape;68;p13"/>
          <p:cNvSpPr txBox="1"/>
          <p:nvPr/>
        </p:nvSpPr>
        <p:spPr>
          <a:xfrm>
            <a:off x="11494000" y="7184850"/>
            <a:ext cx="9418200" cy="5356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a:latin typeface="Roboto"/>
                <a:ea typeface="Roboto"/>
                <a:cs typeface="Roboto"/>
                <a:sym typeface="Roboto"/>
              </a:rPr>
              <a:t>After countless iterations, sleepless nights, and the relentless pursuit of artistic excellence, we stand on the precipice of unveiling the fruits of our artistic odyssey. Our findings herald a watershed moment in the symbiotic relationship between visual elements and the assimilation of scientific information.</a:t>
            </a: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The strategic integration of colors, fonts, and imagery has harnessed an unprecedented level of viewer engagement. As a consequence, the eyes of our audience were not merely opened; they were widened in astonishment, brows were raised in admiration, and, on occasion, gasps of awe filled the room. </a:t>
            </a:r>
            <a:endParaRPr sz="2600">
              <a:latin typeface="Roboto"/>
              <a:ea typeface="Roboto"/>
              <a:cs typeface="Roboto"/>
              <a:sym typeface="Roboto"/>
            </a:endParaRPr>
          </a:p>
        </p:txBody>
      </p:sp>
      <p:sp>
        <p:nvSpPr>
          <p:cNvPr id="69" name="Google Shape;69;p13"/>
          <p:cNvSpPr txBox="1"/>
          <p:nvPr/>
        </p:nvSpPr>
        <p:spPr>
          <a:xfrm>
            <a:off x="11494075" y="22945900"/>
            <a:ext cx="9418200" cy="41559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a:latin typeface="Roboto"/>
                <a:ea typeface="Roboto"/>
                <a:cs typeface="Roboto"/>
                <a:sym typeface="Roboto"/>
              </a:rPr>
              <a:t>The implications of our study reach far beyond the confines of mere poster presentations; they strike at the very heart of academic discourse itself. </a:t>
            </a: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The union of aesthetics and science, as witnessed in this exploration, ignites a spark of curiosity and passion within the scientific community. It challenges established norms and encourages a fearless embrace of unconventional design choices.</a:t>
            </a:r>
            <a:endParaRPr sz="2600">
              <a:latin typeface="Roboto"/>
              <a:ea typeface="Roboto"/>
              <a:cs typeface="Roboto"/>
              <a:sym typeface="Roboto"/>
            </a:endParaRPr>
          </a:p>
        </p:txBody>
      </p:sp>
      <p:sp>
        <p:nvSpPr>
          <p:cNvPr id="70" name="Google Shape;70;p13"/>
          <p:cNvSpPr txBox="1"/>
          <p:nvPr/>
        </p:nvSpPr>
        <p:spPr>
          <a:xfrm>
            <a:off x="32287725" y="22939600"/>
            <a:ext cx="9418200" cy="37557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 sz="2600">
                <a:latin typeface="Roboto"/>
                <a:ea typeface="Roboto"/>
                <a:cs typeface="Roboto"/>
                <a:sym typeface="Roboto"/>
              </a:rPr>
              <a:t>https://www.pexels.com/photo/pink-petaled-flowers-712152/</a:t>
            </a:r>
            <a:endParaRPr sz="26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https://www.pexels.com/photo/blooming-flowers-growing-in-rows-in-pots-7141236/</a:t>
            </a:r>
            <a:endParaRPr sz="26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https://www.pexels.com/photo/close-up-of-purple-petunias-with-stripes-17079467/</a:t>
            </a:r>
            <a:endParaRPr sz="2600">
              <a:solidFill>
                <a:schemeClr val="dk1"/>
              </a:solidFill>
              <a:latin typeface="Roboto"/>
              <a:ea typeface="Roboto"/>
              <a:cs typeface="Roboto"/>
              <a:sym typeface="Roboto"/>
            </a:endParaRPr>
          </a:p>
          <a:p>
            <a:pPr marL="0" lvl="0" indent="0" algn="l" rtl="0">
              <a:spcBef>
                <a:spcPts val="0"/>
              </a:spcBef>
              <a:spcAft>
                <a:spcPts val="0"/>
              </a:spcAft>
              <a:buNone/>
            </a:pPr>
            <a:r>
              <a:rPr lang="en" sz="2600">
                <a:solidFill>
                  <a:schemeClr val="dk1"/>
                </a:solidFill>
                <a:latin typeface="Roboto"/>
                <a:ea typeface="Roboto"/>
                <a:cs typeface="Roboto"/>
                <a:sym typeface="Roboto"/>
              </a:rPr>
              <a:t>https://www.pexels.com/photo/close-up-view-of-purple-flowers-5396363/</a:t>
            </a:r>
            <a:endParaRPr sz="2600">
              <a:solidFill>
                <a:schemeClr val="dk1"/>
              </a:solidFill>
              <a:latin typeface="Roboto"/>
              <a:ea typeface="Roboto"/>
              <a:cs typeface="Roboto"/>
              <a:sym typeface="Roboto"/>
            </a:endParaRPr>
          </a:p>
          <a:p>
            <a:pPr marL="0" lvl="0" indent="0" algn="l" rtl="0">
              <a:spcBef>
                <a:spcPts val="0"/>
              </a:spcBef>
              <a:spcAft>
                <a:spcPts val="0"/>
              </a:spcAft>
              <a:buNone/>
            </a:pPr>
            <a:r>
              <a:rPr lang="en" sz="2600">
                <a:solidFill>
                  <a:schemeClr val="dk1"/>
                </a:solidFill>
                <a:latin typeface="Roboto"/>
                <a:ea typeface="Roboto"/>
                <a:cs typeface="Roboto"/>
                <a:sym typeface="Roboto"/>
              </a:rPr>
              <a:t>https://qrgenerator.gg/qr/url</a:t>
            </a:r>
            <a:endParaRPr sz="2600">
              <a:solidFill>
                <a:schemeClr val="dk1"/>
              </a:solidFill>
              <a:latin typeface="Roboto"/>
              <a:ea typeface="Roboto"/>
              <a:cs typeface="Roboto"/>
              <a:sym typeface="Roboto"/>
            </a:endParaRPr>
          </a:p>
        </p:txBody>
      </p:sp>
      <p:grpSp>
        <p:nvGrpSpPr>
          <p:cNvPr id="71" name="Google Shape;71;p13"/>
          <p:cNvGrpSpPr/>
          <p:nvPr/>
        </p:nvGrpSpPr>
        <p:grpSpPr>
          <a:xfrm>
            <a:off x="22541652" y="8160158"/>
            <a:ext cx="8074441" cy="8020323"/>
            <a:chOff x="10642275" y="18418000"/>
            <a:chExt cx="8534448" cy="8475455"/>
          </a:xfrm>
        </p:grpSpPr>
        <p:grpSp>
          <p:nvGrpSpPr>
            <p:cNvPr id="72" name="Google Shape;72;p13"/>
            <p:cNvGrpSpPr/>
            <p:nvPr/>
          </p:nvGrpSpPr>
          <p:grpSpPr>
            <a:xfrm>
              <a:off x="11438705" y="19215259"/>
              <a:ext cx="7738018" cy="7653830"/>
              <a:chOff x="0" y="0"/>
              <a:chExt cx="8884062" cy="8778335"/>
            </a:xfrm>
          </p:grpSpPr>
          <p:sp>
            <p:nvSpPr>
              <p:cNvPr id="73" name="Google Shape;73;p13"/>
              <p:cNvSpPr txBox="1"/>
              <p:nvPr/>
            </p:nvSpPr>
            <p:spPr>
              <a:xfrm>
                <a:off x="0" y="0"/>
                <a:ext cx="3000000" cy="12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rPr>
                  <a:t>https://www.pexels.com/@fayette-reynolds-m-s-181007507/</a:t>
                </a:r>
                <a:endParaRPr sz="2000"/>
              </a:p>
            </p:txBody>
          </p:sp>
          <p:pic>
            <p:nvPicPr>
              <p:cNvPr id="74" name="Google Shape;74;p13"/>
              <p:cNvPicPr preferRelativeResize="0"/>
              <p:nvPr/>
            </p:nvPicPr>
            <p:blipFill rotWithShape="1">
              <a:blip r:embed="rId4">
                <a:alphaModFix/>
              </a:blip>
              <a:srcRect l="35914" t="30827" r="42240" b="36398"/>
              <a:stretch/>
            </p:blipFill>
            <p:spPr>
              <a:xfrm>
                <a:off x="51597" y="4517136"/>
                <a:ext cx="4261202" cy="4261199"/>
              </a:xfrm>
              <a:prstGeom prst="rect">
                <a:avLst/>
              </a:prstGeom>
              <a:noFill/>
              <a:ln>
                <a:noFill/>
              </a:ln>
            </p:spPr>
          </p:pic>
          <p:pic>
            <p:nvPicPr>
              <p:cNvPr id="75" name="Google Shape;75;p13"/>
              <p:cNvPicPr preferRelativeResize="0"/>
              <p:nvPr/>
            </p:nvPicPr>
            <p:blipFill rotWithShape="1">
              <a:blip r:embed="rId5">
                <a:alphaModFix/>
              </a:blip>
              <a:srcRect l="50271" t="49833" r="19229" b="8482"/>
              <a:stretch/>
            </p:blipFill>
            <p:spPr>
              <a:xfrm>
                <a:off x="0" y="3660"/>
                <a:ext cx="4364401" cy="4261200"/>
              </a:xfrm>
              <a:prstGeom prst="rect">
                <a:avLst/>
              </a:prstGeom>
              <a:noFill/>
              <a:ln>
                <a:noFill/>
              </a:ln>
            </p:spPr>
          </p:pic>
          <p:pic>
            <p:nvPicPr>
              <p:cNvPr id="76" name="Google Shape;76;p13"/>
              <p:cNvPicPr preferRelativeResize="0"/>
              <p:nvPr/>
            </p:nvPicPr>
            <p:blipFill rotWithShape="1">
              <a:blip r:embed="rId6">
                <a:alphaModFix/>
              </a:blip>
              <a:srcRect l="34888" t="41597" r="36717" b="39925"/>
              <a:stretch/>
            </p:blipFill>
            <p:spPr>
              <a:xfrm>
                <a:off x="4519662" y="0"/>
                <a:ext cx="4364400" cy="4261202"/>
              </a:xfrm>
              <a:prstGeom prst="rect">
                <a:avLst/>
              </a:prstGeom>
              <a:noFill/>
              <a:ln>
                <a:noFill/>
              </a:ln>
            </p:spPr>
          </p:pic>
          <p:pic>
            <p:nvPicPr>
              <p:cNvPr id="77" name="Google Shape;77;p13"/>
              <p:cNvPicPr preferRelativeResize="0"/>
              <p:nvPr/>
            </p:nvPicPr>
            <p:blipFill rotWithShape="1">
              <a:blip r:embed="rId7">
                <a:alphaModFix/>
              </a:blip>
              <a:srcRect l="13835" t="57807" r="37582" b="5778"/>
              <a:stretch/>
            </p:blipFill>
            <p:spPr>
              <a:xfrm>
                <a:off x="4517136" y="4517124"/>
                <a:ext cx="4261198" cy="4261202"/>
              </a:xfrm>
              <a:prstGeom prst="rect">
                <a:avLst/>
              </a:prstGeom>
              <a:noFill/>
              <a:ln>
                <a:noFill/>
              </a:ln>
            </p:spPr>
          </p:pic>
        </p:grpSp>
        <p:sp>
          <p:nvSpPr>
            <p:cNvPr id="78" name="Google Shape;78;p13"/>
            <p:cNvSpPr/>
            <p:nvPr/>
          </p:nvSpPr>
          <p:spPr>
            <a:xfrm>
              <a:off x="11438705" y="18418000"/>
              <a:ext cx="3743400" cy="79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dk1"/>
                  </a:solidFill>
                  <a:latin typeface="Roboto"/>
                  <a:ea typeface="Roboto"/>
                  <a:cs typeface="Roboto"/>
                  <a:sym typeface="Roboto"/>
                </a:rPr>
                <a:t>Column 1</a:t>
              </a:r>
              <a:endParaRPr sz="3500">
                <a:solidFill>
                  <a:schemeClr val="dk1"/>
                </a:solidFill>
                <a:latin typeface="Roboto"/>
                <a:ea typeface="Roboto"/>
                <a:cs typeface="Roboto"/>
                <a:sym typeface="Roboto"/>
              </a:endParaRPr>
            </a:p>
          </p:txBody>
        </p:sp>
        <p:sp>
          <p:nvSpPr>
            <p:cNvPr id="79" name="Google Shape;79;p13"/>
            <p:cNvSpPr/>
            <p:nvPr/>
          </p:nvSpPr>
          <p:spPr>
            <a:xfrm>
              <a:off x="15387669" y="18418000"/>
              <a:ext cx="3743400" cy="79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dk1"/>
                  </a:solidFill>
                  <a:latin typeface="Roboto"/>
                  <a:ea typeface="Roboto"/>
                  <a:cs typeface="Roboto"/>
                  <a:sym typeface="Roboto"/>
                </a:rPr>
                <a:t>Column 2</a:t>
              </a:r>
              <a:endParaRPr sz="3500">
                <a:solidFill>
                  <a:schemeClr val="dk1"/>
                </a:solidFill>
                <a:latin typeface="Roboto"/>
                <a:ea typeface="Roboto"/>
                <a:cs typeface="Roboto"/>
                <a:sym typeface="Roboto"/>
              </a:endParaRPr>
            </a:p>
          </p:txBody>
        </p:sp>
        <p:sp>
          <p:nvSpPr>
            <p:cNvPr id="80" name="Google Shape;80;p13"/>
            <p:cNvSpPr/>
            <p:nvPr/>
          </p:nvSpPr>
          <p:spPr>
            <a:xfrm rot="-5400000">
              <a:off x="9166875" y="24621555"/>
              <a:ext cx="3747300" cy="7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dk1"/>
                  </a:solidFill>
                  <a:latin typeface="Roboto"/>
                  <a:ea typeface="Roboto"/>
                  <a:cs typeface="Roboto"/>
                  <a:sym typeface="Roboto"/>
                </a:rPr>
                <a:t>Row 2</a:t>
              </a:r>
              <a:endParaRPr sz="3500">
                <a:solidFill>
                  <a:schemeClr val="dk1"/>
                </a:solidFill>
                <a:latin typeface="Roboto"/>
                <a:ea typeface="Roboto"/>
                <a:cs typeface="Roboto"/>
                <a:sym typeface="Roboto"/>
              </a:endParaRPr>
            </a:p>
          </p:txBody>
        </p:sp>
        <p:sp>
          <p:nvSpPr>
            <p:cNvPr id="81" name="Google Shape;81;p13"/>
            <p:cNvSpPr/>
            <p:nvPr/>
          </p:nvSpPr>
          <p:spPr>
            <a:xfrm rot="-5400000">
              <a:off x="9166875" y="20668478"/>
              <a:ext cx="3747300" cy="7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dk1"/>
                  </a:solidFill>
                  <a:latin typeface="Roboto"/>
                  <a:ea typeface="Roboto"/>
                  <a:cs typeface="Roboto"/>
                  <a:sym typeface="Roboto"/>
                </a:rPr>
                <a:t>Row 1</a:t>
              </a:r>
              <a:endParaRPr sz="3500">
                <a:solidFill>
                  <a:schemeClr val="dk1"/>
                </a:solidFill>
                <a:latin typeface="Roboto"/>
                <a:ea typeface="Roboto"/>
                <a:cs typeface="Roboto"/>
                <a:sym typeface="Roboto"/>
              </a:endParaRPr>
            </a:p>
          </p:txBody>
        </p:sp>
      </p:grpSp>
      <p:pic>
        <p:nvPicPr>
          <p:cNvPr id="82" name="Google Shape;82;p13"/>
          <p:cNvPicPr preferRelativeResize="0"/>
          <p:nvPr/>
        </p:nvPicPr>
        <p:blipFill>
          <a:blip r:embed="rId8">
            <a:alphaModFix/>
          </a:blip>
          <a:stretch>
            <a:fillRect/>
          </a:stretch>
        </p:blipFill>
        <p:spPr>
          <a:xfrm>
            <a:off x="37773275" y="26111801"/>
            <a:ext cx="3000000" cy="2781459"/>
          </a:xfrm>
          <a:prstGeom prst="rect">
            <a:avLst/>
          </a:prstGeom>
          <a:noFill/>
          <a:ln>
            <a:noFill/>
          </a:ln>
        </p:spPr>
      </p:pic>
      <p:sp>
        <p:nvSpPr>
          <p:cNvPr id="83" name="Google Shape;83;p13"/>
          <p:cNvSpPr txBox="1"/>
          <p:nvPr/>
        </p:nvSpPr>
        <p:spPr>
          <a:xfrm>
            <a:off x="32283050" y="16679400"/>
            <a:ext cx="9460500" cy="37557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Our data offers irrefutable proof that scientific posters, when infused with the alchemy of artistic finesse, possess the power to captivate audiences in ways that were previously beyond imagination.</a:t>
            </a:r>
            <a:endParaRPr sz="2600">
              <a:solidFill>
                <a:schemeClr val="dk1"/>
              </a:solidFill>
              <a:latin typeface="Roboto"/>
              <a:ea typeface="Roboto"/>
              <a:cs typeface="Roboto"/>
              <a:sym typeface="Roboto"/>
            </a:endParaRPr>
          </a:p>
          <a:p>
            <a:pPr marL="0" lvl="0" indent="0" algn="l" rtl="0">
              <a:spcBef>
                <a:spcPts val="0"/>
              </a:spcBef>
              <a:spcAft>
                <a:spcPts val="0"/>
              </a:spcAft>
              <a:buNone/>
            </a:pPr>
            <a:endParaRPr sz="2600">
              <a:solidFill>
                <a:schemeClr val="dk1"/>
              </a:solidFill>
              <a:latin typeface="Roboto"/>
              <a:ea typeface="Roboto"/>
              <a:cs typeface="Roboto"/>
              <a:sym typeface="Roboto"/>
            </a:endParaRPr>
          </a:p>
          <a:p>
            <a:pPr marL="0" lvl="0" indent="0" algn="l" rtl="0">
              <a:spcBef>
                <a:spcPts val="0"/>
              </a:spcBef>
              <a:spcAft>
                <a:spcPts val="0"/>
              </a:spcAft>
              <a:buNone/>
            </a:pPr>
            <a:r>
              <a:rPr lang="en" sz="2600">
                <a:solidFill>
                  <a:schemeClr val="dk1"/>
                </a:solidFill>
                <a:latin typeface="Roboto"/>
                <a:ea typeface="Roboto"/>
                <a:cs typeface="Roboto"/>
                <a:sym typeface="Roboto"/>
              </a:rPr>
              <a:t>It beckons us to break free from the bonds of formulaic presentations, unlocking an exciting realm of engagement that defies convention.</a:t>
            </a:r>
            <a:endParaRPr sz="2600"/>
          </a:p>
        </p:txBody>
      </p:sp>
      <p:sp>
        <p:nvSpPr>
          <p:cNvPr id="84" name="Google Shape;84;p13"/>
          <p:cNvSpPr txBox="1"/>
          <p:nvPr/>
        </p:nvSpPr>
        <p:spPr>
          <a:xfrm>
            <a:off x="11537412" y="17818775"/>
            <a:ext cx="9418200" cy="29553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a:latin typeface="Roboto"/>
                <a:ea typeface="Roboto"/>
                <a:cs typeface="Roboto"/>
                <a:sym typeface="Roboto"/>
              </a:rPr>
              <a:t>Figure 1: Title of figure</a:t>
            </a:r>
            <a:endParaRPr sz="2600" b="1">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This caption humorously alludes to the mysterious nature of the Bermuda Triangle within the context of a triangular graph, adding a playful disclaimer that suggests data might vanish within this graph's boundaries and warns against attempts to recover it</a:t>
            </a:r>
            <a:endParaRPr sz="2600">
              <a:latin typeface="Roboto"/>
              <a:ea typeface="Roboto"/>
              <a:cs typeface="Roboto"/>
              <a:sym typeface="Roboto"/>
            </a:endParaRPr>
          </a:p>
        </p:txBody>
      </p:sp>
      <p:sp>
        <p:nvSpPr>
          <p:cNvPr id="85" name="Google Shape;85;p13"/>
          <p:cNvSpPr txBox="1"/>
          <p:nvPr/>
        </p:nvSpPr>
        <p:spPr>
          <a:xfrm>
            <a:off x="32245550" y="11532400"/>
            <a:ext cx="9460500" cy="49563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a:latin typeface="Roboto"/>
                <a:ea typeface="Roboto"/>
                <a:cs typeface="Roboto"/>
                <a:sym typeface="Roboto"/>
              </a:rPr>
              <a:t>Figure 3: Title of figure</a:t>
            </a:r>
            <a:endParaRPr sz="2600">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In this intricate choreography of data points, we witness the elegant pas de deux between variables X and Y. As they twirl through the graph, notice the graceful arcs and dramatic sweeps, each step revealing a new facet of their intricate relationship. This mesmerizing performance represents the culmination of rigorous research and analytical finesse, where the mysteries of correlation and causation merge in a captivating waltz. Join us in this dance of discovery as we unravel the secrets hidden within the steps of our data partners.</a:t>
            </a:r>
            <a:endParaRPr sz="2600">
              <a:latin typeface="Roboto"/>
              <a:ea typeface="Roboto"/>
              <a:cs typeface="Roboto"/>
              <a:sym typeface="Roboto"/>
            </a:endParaRPr>
          </a:p>
        </p:txBody>
      </p:sp>
      <p:sp>
        <p:nvSpPr>
          <p:cNvPr id="86" name="Google Shape;86;p13"/>
          <p:cNvSpPr txBox="1"/>
          <p:nvPr/>
        </p:nvSpPr>
        <p:spPr>
          <a:xfrm>
            <a:off x="21890900" y="22945900"/>
            <a:ext cx="9418200" cy="45561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a:latin typeface="Roboto"/>
                <a:ea typeface="Roboto"/>
                <a:cs typeface="Roboto"/>
                <a:sym typeface="Roboto"/>
              </a:rPr>
              <a:t>In conclusion, our study offers an unequivocal endorsement of the transformative potential that lies at the intersection of art and science within the domain of poster design. </a:t>
            </a:r>
            <a:r>
              <a:rPr lang="en" sz="2600" b="1">
                <a:solidFill>
                  <a:srgbClr val="C91E6A"/>
                </a:solidFill>
                <a:latin typeface="Roboto"/>
                <a:ea typeface="Roboto"/>
                <a:cs typeface="Roboto"/>
                <a:sym typeface="Roboto"/>
              </a:rPr>
              <a:t>It can be a great tool to highlight and/or bold a statement in your conclusion which you are trying to get across to the audience.</a:t>
            </a:r>
            <a:endParaRPr sz="2600" b="1">
              <a:solidFill>
                <a:srgbClr val="C91E6A"/>
              </a:solidFill>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By infusing the power of visual storytelling into our presentations thereby unlocking an entirely new realm of engagement and understanding.</a:t>
            </a:r>
            <a:endParaRPr sz="2600">
              <a:latin typeface="Roboto"/>
              <a:ea typeface="Roboto"/>
              <a:cs typeface="Roboto"/>
              <a:sym typeface="Roboto"/>
            </a:endParaRPr>
          </a:p>
        </p:txBody>
      </p:sp>
      <p:sp>
        <p:nvSpPr>
          <p:cNvPr id="87" name="Google Shape;87;p13"/>
          <p:cNvSpPr txBox="1"/>
          <p:nvPr/>
        </p:nvSpPr>
        <p:spPr>
          <a:xfrm>
            <a:off x="21910213" y="16622400"/>
            <a:ext cx="9418200" cy="45561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a:latin typeface="Roboto"/>
                <a:ea typeface="Roboto"/>
                <a:cs typeface="Roboto"/>
                <a:sym typeface="Roboto"/>
              </a:rPr>
              <a:t>Figure 2: Title of figure</a:t>
            </a:r>
            <a:endParaRPr sz="2600" b="1">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In this panel, we capture the beauty of serendipity in everyday life. Each image unveils a story, a moment frozen in time, reminding us that the unexpected can often be the most delightful. </a:t>
            </a:r>
            <a:endParaRPr sz="2600">
              <a:latin typeface="Roboto"/>
              <a:ea typeface="Roboto"/>
              <a:cs typeface="Roboto"/>
              <a:sym typeface="Roboto"/>
            </a:endParaRPr>
          </a:p>
          <a:p>
            <a:pPr marL="0" lvl="0" indent="0" algn="l" rtl="0">
              <a:spcBef>
                <a:spcPts val="0"/>
              </a:spcBef>
              <a:spcAft>
                <a:spcPts val="0"/>
              </a:spcAft>
              <a:buNone/>
            </a:pPr>
            <a:endParaRPr sz="2600">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From fleeting rainbows to chance encounters, these snapshots celebrate the art of being in the right place at the right time. Life's little surprises are the true treasures we cherish.</a:t>
            </a:r>
            <a:endParaRPr sz="2600">
              <a:latin typeface="Roboto"/>
              <a:ea typeface="Roboto"/>
              <a:cs typeface="Roboto"/>
              <a:sym typeface="Roboto"/>
            </a:endParaRPr>
          </a:p>
        </p:txBody>
      </p:sp>
      <p:grpSp>
        <p:nvGrpSpPr>
          <p:cNvPr id="88" name="Google Shape;88;p13"/>
          <p:cNvGrpSpPr/>
          <p:nvPr/>
        </p:nvGrpSpPr>
        <p:grpSpPr>
          <a:xfrm>
            <a:off x="11765838" y="13746275"/>
            <a:ext cx="8518250" cy="3786601"/>
            <a:chOff x="1173475" y="24112400"/>
            <a:chExt cx="8518250" cy="3786601"/>
          </a:xfrm>
        </p:grpSpPr>
        <p:pic>
          <p:nvPicPr>
            <p:cNvPr id="89" name="Google Shape;89;p13"/>
            <p:cNvPicPr preferRelativeResize="0"/>
            <p:nvPr/>
          </p:nvPicPr>
          <p:blipFill rotWithShape="1">
            <a:blip r:embed="rId9">
              <a:alphaModFix/>
            </a:blip>
            <a:srcRect l="16766" t="13632" r="15651" b="11382"/>
            <a:stretch/>
          </p:blipFill>
          <p:spPr>
            <a:xfrm>
              <a:off x="5647075" y="24112400"/>
              <a:ext cx="4044650" cy="3786601"/>
            </a:xfrm>
            <a:prstGeom prst="rect">
              <a:avLst/>
            </a:prstGeom>
            <a:noFill/>
            <a:ln>
              <a:noFill/>
            </a:ln>
          </p:spPr>
        </p:pic>
        <p:pic>
          <p:nvPicPr>
            <p:cNvPr id="90" name="Google Shape;90;p13"/>
            <p:cNvPicPr preferRelativeResize="0"/>
            <p:nvPr/>
          </p:nvPicPr>
          <p:blipFill rotWithShape="1">
            <a:blip r:embed="rId10">
              <a:alphaModFix/>
            </a:blip>
            <a:srcRect l="5976" t="13996" r="8772" b="8543"/>
            <a:stretch/>
          </p:blipFill>
          <p:spPr>
            <a:xfrm>
              <a:off x="1173475" y="24329725"/>
              <a:ext cx="4544700" cy="3509400"/>
            </a:xfrm>
            <a:prstGeom prst="rect">
              <a:avLst/>
            </a:prstGeom>
            <a:noFill/>
            <a:ln>
              <a:noFill/>
            </a:ln>
          </p:spPr>
        </p:pic>
      </p:grpSp>
      <p:pic>
        <p:nvPicPr>
          <p:cNvPr id="91" name="Google Shape;91;p13"/>
          <p:cNvPicPr preferRelativeResize="0"/>
          <p:nvPr/>
        </p:nvPicPr>
        <p:blipFill>
          <a:blip r:embed="rId11">
            <a:alphaModFix/>
          </a:blip>
          <a:stretch>
            <a:fillRect/>
          </a:stretch>
        </p:blipFill>
        <p:spPr>
          <a:xfrm>
            <a:off x="32848600" y="8213812"/>
            <a:ext cx="8296490" cy="3318600"/>
          </a:xfrm>
          <a:prstGeom prst="rect">
            <a:avLst/>
          </a:prstGeom>
          <a:noFill/>
          <a:ln>
            <a:noFill/>
          </a:ln>
        </p:spPr>
      </p:pic>
      <p:sp>
        <p:nvSpPr>
          <p:cNvPr id="92" name="Google Shape;92;p13"/>
          <p:cNvSpPr txBox="1"/>
          <p:nvPr/>
        </p:nvSpPr>
        <p:spPr>
          <a:xfrm>
            <a:off x="32266700" y="1097280"/>
            <a:ext cx="9335400" cy="4553700"/>
          </a:xfrm>
          <a:prstGeom prst="rect">
            <a:avLst/>
          </a:prstGeom>
          <a:noFill/>
          <a:ln>
            <a:noFill/>
          </a:ln>
        </p:spPr>
        <p:txBody>
          <a:bodyPr spcFirstLastPara="1" wrap="square" lIns="91425" tIns="0" rIns="91425" bIns="91425" anchor="ctr" anchorCtr="0">
            <a:noAutofit/>
          </a:bodyPr>
          <a:lstStyle/>
          <a:p>
            <a:pPr marL="0" lvl="0" indent="0" algn="l" rtl="0">
              <a:spcBef>
                <a:spcPts val="0"/>
              </a:spcBef>
              <a:spcAft>
                <a:spcPts val="0"/>
              </a:spcAft>
              <a:buNone/>
            </a:pPr>
            <a:endParaRPr b="1" dirty="0">
              <a:solidFill>
                <a:srgbClr val="26437D"/>
              </a:solidFill>
              <a:latin typeface="Roboto"/>
              <a:ea typeface="Roboto"/>
              <a:cs typeface="Roboto"/>
              <a:sym typeface="Roboto"/>
            </a:endParaRPr>
          </a:p>
          <a:p>
            <a:pPr marL="0" lvl="0" indent="0" algn="l" rtl="0">
              <a:spcBef>
                <a:spcPts val="0"/>
              </a:spcBef>
              <a:spcAft>
                <a:spcPts val="0"/>
              </a:spcAft>
              <a:buNone/>
            </a:pPr>
            <a:r>
              <a:rPr lang="en" sz="3500" b="1" dirty="0">
                <a:solidFill>
                  <a:srgbClr val="26437D"/>
                </a:solidFill>
                <a:latin typeface="Roboto"/>
                <a:ea typeface="Roboto"/>
                <a:cs typeface="Roboto"/>
                <a:sym typeface="Roboto"/>
              </a:rPr>
              <a:t>Poster Presenter</a:t>
            </a:r>
            <a:r>
              <a:rPr lang="en" sz="3500" b="1" baseline="-25000" dirty="0">
                <a:solidFill>
                  <a:srgbClr val="26437D"/>
                </a:solidFill>
                <a:latin typeface="Roboto"/>
                <a:ea typeface="Roboto"/>
                <a:cs typeface="Roboto"/>
                <a:sym typeface="Roboto"/>
              </a:rPr>
              <a:t>1</a:t>
            </a:r>
            <a:r>
              <a:rPr lang="en" sz="3500" b="1" dirty="0">
                <a:solidFill>
                  <a:srgbClr val="26437D"/>
                </a:solidFill>
                <a:latin typeface="Roboto"/>
                <a:ea typeface="Roboto"/>
                <a:cs typeface="Roboto"/>
                <a:sym typeface="Roboto"/>
              </a:rPr>
              <a:t>, Author Two</a:t>
            </a:r>
            <a:r>
              <a:rPr lang="en" sz="3500" b="1" baseline="-25000" dirty="0">
                <a:solidFill>
                  <a:srgbClr val="26437D"/>
                </a:solidFill>
                <a:latin typeface="Roboto"/>
                <a:ea typeface="Roboto"/>
                <a:cs typeface="Roboto"/>
                <a:sym typeface="Roboto"/>
              </a:rPr>
              <a:t>1</a:t>
            </a:r>
            <a:r>
              <a:rPr lang="en" sz="3500" b="1" dirty="0">
                <a:solidFill>
                  <a:srgbClr val="26437D"/>
                </a:solidFill>
                <a:latin typeface="Roboto"/>
                <a:ea typeface="Roboto"/>
                <a:cs typeface="Roboto"/>
                <a:sym typeface="Roboto"/>
              </a:rPr>
              <a:t>, Author Three</a:t>
            </a:r>
            <a:r>
              <a:rPr lang="en" sz="3500" b="1" baseline="-25000" dirty="0">
                <a:solidFill>
                  <a:srgbClr val="26437D"/>
                </a:solidFill>
                <a:latin typeface="Roboto"/>
                <a:ea typeface="Roboto"/>
                <a:cs typeface="Roboto"/>
                <a:sym typeface="Roboto"/>
              </a:rPr>
              <a:t>2</a:t>
            </a:r>
            <a:r>
              <a:rPr lang="en" sz="3500" b="1" dirty="0">
                <a:solidFill>
                  <a:srgbClr val="26437D"/>
                </a:solidFill>
                <a:latin typeface="Roboto"/>
                <a:ea typeface="Roboto"/>
                <a:cs typeface="Roboto"/>
                <a:sym typeface="Roboto"/>
              </a:rPr>
              <a:t>, Author Four</a:t>
            </a:r>
            <a:r>
              <a:rPr lang="en" sz="3500" b="1" baseline="-25000" dirty="0">
                <a:solidFill>
                  <a:srgbClr val="26437D"/>
                </a:solidFill>
                <a:latin typeface="Roboto"/>
                <a:ea typeface="Roboto"/>
                <a:cs typeface="Roboto"/>
                <a:sym typeface="Roboto"/>
              </a:rPr>
              <a:t>3</a:t>
            </a:r>
            <a:endParaRPr sz="3500" b="1" baseline="-25000" dirty="0">
              <a:solidFill>
                <a:srgbClr val="26437D"/>
              </a:solidFill>
              <a:latin typeface="Roboto"/>
              <a:ea typeface="Roboto"/>
              <a:cs typeface="Roboto"/>
              <a:sym typeface="Roboto"/>
            </a:endParaRPr>
          </a:p>
          <a:p>
            <a:pPr marL="0" lvl="0" indent="0" algn="l" rtl="0">
              <a:spcBef>
                <a:spcPts val="0"/>
              </a:spcBef>
              <a:spcAft>
                <a:spcPts val="0"/>
              </a:spcAft>
              <a:buNone/>
            </a:pPr>
            <a:r>
              <a:rPr lang="en" sz="3500" b="1" dirty="0">
                <a:solidFill>
                  <a:srgbClr val="26437D"/>
                </a:solidFill>
                <a:latin typeface="Roboto"/>
                <a:ea typeface="Roboto"/>
                <a:cs typeface="Roboto"/>
                <a:sym typeface="Roboto"/>
              </a:rPr>
              <a:t>1. Institution One, Location, Country, </a:t>
            </a:r>
            <a:endParaRPr sz="3500" b="1" dirty="0">
              <a:solidFill>
                <a:srgbClr val="26437D"/>
              </a:solidFill>
              <a:latin typeface="Roboto"/>
              <a:ea typeface="Roboto"/>
              <a:cs typeface="Roboto"/>
              <a:sym typeface="Roboto"/>
            </a:endParaRPr>
          </a:p>
          <a:p>
            <a:pPr marL="0" lvl="0" indent="0" algn="l" rtl="0">
              <a:spcBef>
                <a:spcPts val="0"/>
              </a:spcBef>
              <a:spcAft>
                <a:spcPts val="0"/>
              </a:spcAft>
              <a:buNone/>
            </a:pPr>
            <a:r>
              <a:rPr lang="en" sz="3500" b="1" dirty="0">
                <a:solidFill>
                  <a:srgbClr val="26437D"/>
                </a:solidFill>
                <a:latin typeface="Roboto"/>
                <a:ea typeface="Roboto"/>
                <a:cs typeface="Roboto"/>
                <a:sym typeface="Roboto"/>
              </a:rPr>
              <a:t>2. Institution Two, Location, Country, </a:t>
            </a:r>
            <a:endParaRPr sz="3500" b="1" dirty="0">
              <a:solidFill>
                <a:srgbClr val="26437D"/>
              </a:solidFill>
              <a:latin typeface="Roboto"/>
              <a:ea typeface="Roboto"/>
              <a:cs typeface="Roboto"/>
              <a:sym typeface="Roboto"/>
            </a:endParaRPr>
          </a:p>
          <a:p>
            <a:pPr marL="0" lvl="0" indent="0" algn="l" rtl="0">
              <a:spcBef>
                <a:spcPts val="0"/>
              </a:spcBef>
              <a:spcAft>
                <a:spcPts val="0"/>
              </a:spcAft>
              <a:buNone/>
            </a:pPr>
            <a:r>
              <a:rPr lang="en" sz="3500" b="1" dirty="0">
                <a:solidFill>
                  <a:srgbClr val="26437D"/>
                </a:solidFill>
                <a:latin typeface="Roboto"/>
                <a:ea typeface="Roboto"/>
                <a:cs typeface="Roboto"/>
                <a:sym typeface="Roboto"/>
              </a:rPr>
              <a:t>3. Institution Three, Location, Country</a:t>
            </a:r>
            <a:endParaRPr sz="3500" b="1" dirty="0">
              <a:solidFill>
                <a:srgbClr val="26437D"/>
              </a:solidFill>
              <a:latin typeface="Roboto"/>
              <a:ea typeface="Roboto"/>
              <a:cs typeface="Roboto"/>
              <a:sym typeface="Roboto"/>
            </a:endParaRPr>
          </a:p>
        </p:txBody>
      </p:sp>
      <p:grpSp>
        <p:nvGrpSpPr>
          <p:cNvPr id="93" name="Google Shape;93;p13"/>
          <p:cNvGrpSpPr/>
          <p:nvPr/>
        </p:nvGrpSpPr>
        <p:grpSpPr>
          <a:xfrm>
            <a:off x="1801400" y="21414158"/>
            <a:ext cx="8051850" cy="4469042"/>
            <a:chOff x="1801400" y="21537883"/>
            <a:chExt cx="8051850" cy="4469042"/>
          </a:xfrm>
        </p:grpSpPr>
        <p:sp>
          <p:nvSpPr>
            <p:cNvPr id="94" name="Google Shape;94;p13"/>
            <p:cNvSpPr/>
            <p:nvPr/>
          </p:nvSpPr>
          <p:spPr>
            <a:xfrm>
              <a:off x="1801400" y="23595825"/>
              <a:ext cx="2470500" cy="2411100"/>
            </a:xfrm>
            <a:prstGeom prst="roundRect">
              <a:avLst>
                <a:gd name="adj" fmla="val 16667"/>
              </a:avLst>
            </a:prstGeom>
            <a:solidFill>
              <a:srgbClr val="EEF8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3000">
                  <a:solidFill>
                    <a:srgbClr val="26437D"/>
                  </a:solidFill>
                  <a:latin typeface="Roboto"/>
                  <a:ea typeface="Roboto"/>
                  <a:cs typeface="Roboto"/>
                  <a:sym typeface="Roboto"/>
                </a:rPr>
                <a:t>Step 1:</a:t>
              </a:r>
              <a:endParaRPr sz="3000">
                <a:solidFill>
                  <a:srgbClr val="26437D"/>
                </a:solidFill>
                <a:latin typeface="Roboto"/>
                <a:ea typeface="Roboto"/>
                <a:cs typeface="Roboto"/>
                <a:sym typeface="Roboto"/>
              </a:endParaRPr>
            </a:p>
            <a:p>
              <a:pPr marL="0" marR="0" lvl="0" indent="0" algn="ctr" rtl="0">
                <a:lnSpc>
                  <a:spcPct val="100000"/>
                </a:lnSpc>
                <a:spcBef>
                  <a:spcPts val="0"/>
                </a:spcBef>
                <a:spcAft>
                  <a:spcPts val="0"/>
                </a:spcAft>
                <a:buNone/>
              </a:pPr>
              <a:r>
                <a:rPr lang="en" sz="3000">
                  <a:solidFill>
                    <a:srgbClr val="26437D"/>
                  </a:solidFill>
                  <a:latin typeface="Roboto"/>
                  <a:ea typeface="Roboto"/>
                  <a:cs typeface="Roboto"/>
                  <a:sym typeface="Roboto"/>
                </a:rPr>
                <a:t>Some info about the first step</a:t>
              </a:r>
              <a:endParaRPr sz="2500">
                <a:solidFill>
                  <a:srgbClr val="26437D"/>
                </a:solidFill>
                <a:latin typeface="Roboto"/>
                <a:ea typeface="Roboto"/>
                <a:cs typeface="Roboto"/>
                <a:sym typeface="Roboto"/>
              </a:endParaRPr>
            </a:p>
          </p:txBody>
        </p:sp>
        <p:sp>
          <p:nvSpPr>
            <p:cNvPr id="95" name="Google Shape;95;p13"/>
            <p:cNvSpPr/>
            <p:nvPr/>
          </p:nvSpPr>
          <p:spPr>
            <a:xfrm>
              <a:off x="7382750" y="23595825"/>
              <a:ext cx="2470500" cy="2411100"/>
            </a:xfrm>
            <a:prstGeom prst="roundRect">
              <a:avLst>
                <a:gd name="adj" fmla="val 16667"/>
              </a:avLst>
            </a:prstGeom>
            <a:solidFill>
              <a:srgbClr val="EEF8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a:solidFill>
                    <a:srgbClr val="26437D"/>
                  </a:solidFill>
                  <a:latin typeface="Roboto"/>
                  <a:ea typeface="Roboto"/>
                  <a:cs typeface="Roboto"/>
                  <a:sym typeface="Roboto"/>
                </a:rPr>
                <a:t>Step 3:</a:t>
              </a:r>
              <a:endParaRPr sz="3000">
                <a:solidFill>
                  <a:srgbClr val="26437D"/>
                </a:solidFill>
                <a:latin typeface="Roboto"/>
                <a:ea typeface="Roboto"/>
                <a:cs typeface="Roboto"/>
                <a:sym typeface="Roboto"/>
              </a:endParaRPr>
            </a:p>
            <a:p>
              <a:pPr marL="0" lvl="0" indent="0" algn="ctr" rtl="0">
                <a:spcBef>
                  <a:spcPts val="0"/>
                </a:spcBef>
                <a:spcAft>
                  <a:spcPts val="0"/>
                </a:spcAft>
                <a:buClr>
                  <a:schemeClr val="dk1"/>
                </a:buClr>
                <a:buSzPts val="1100"/>
                <a:buFont typeface="Arial"/>
                <a:buNone/>
              </a:pPr>
              <a:r>
                <a:rPr lang="en" sz="3000">
                  <a:solidFill>
                    <a:srgbClr val="26437D"/>
                  </a:solidFill>
                  <a:latin typeface="Roboto"/>
                  <a:ea typeface="Roboto"/>
                  <a:cs typeface="Roboto"/>
                  <a:sym typeface="Roboto"/>
                </a:rPr>
                <a:t>Finally the third and final step</a:t>
              </a:r>
              <a:endParaRPr sz="2500">
                <a:solidFill>
                  <a:srgbClr val="26437D"/>
                </a:solidFill>
                <a:latin typeface="Roboto"/>
                <a:ea typeface="Roboto"/>
                <a:cs typeface="Roboto"/>
                <a:sym typeface="Roboto"/>
              </a:endParaRPr>
            </a:p>
            <a:p>
              <a:pPr marL="0" lvl="0" indent="0" algn="ctr" rtl="0">
                <a:spcBef>
                  <a:spcPts val="0"/>
                </a:spcBef>
                <a:spcAft>
                  <a:spcPts val="0"/>
                </a:spcAft>
                <a:buNone/>
              </a:pPr>
              <a:endParaRPr/>
            </a:p>
          </p:txBody>
        </p:sp>
        <p:sp>
          <p:nvSpPr>
            <p:cNvPr id="96" name="Google Shape;96;p13"/>
            <p:cNvSpPr/>
            <p:nvPr/>
          </p:nvSpPr>
          <p:spPr>
            <a:xfrm>
              <a:off x="4592075" y="23595825"/>
              <a:ext cx="2470500" cy="2411100"/>
            </a:xfrm>
            <a:prstGeom prst="roundRect">
              <a:avLst>
                <a:gd name="adj" fmla="val 16667"/>
              </a:avLst>
            </a:prstGeom>
            <a:solidFill>
              <a:srgbClr val="EEF8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a:solidFill>
                    <a:srgbClr val="26437D"/>
                  </a:solidFill>
                  <a:latin typeface="Roboto"/>
                  <a:ea typeface="Roboto"/>
                  <a:cs typeface="Roboto"/>
                  <a:sym typeface="Roboto"/>
                </a:rPr>
                <a:t>Step 2:</a:t>
              </a:r>
              <a:endParaRPr sz="3000">
                <a:solidFill>
                  <a:srgbClr val="26437D"/>
                </a:solidFill>
                <a:latin typeface="Roboto"/>
                <a:ea typeface="Roboto"/>
                <a:cs typeface="Roboto"/>
                <a:sym typeface="Roboto"/>
              </a:endParaRPr>
            </a:p>
            <a:p>
              <a:pPr marL="0" lvl="0" indent="0" algn="ctr" rtl="0">
                <a:spcBef>
                  <a:spcPts val="0"/>
                </a:spcBef>
                <a:spcAft>
                  <a:spcPts val="0"/>
                </a:spcAft>
                <a:buClr>
                  <a:schemeClr val="dk1"/>
                </a:buClr>
                <a:buSzPts val="1100"/>
                <a:buFont typeface="Arial"/>
                <a:buNone/>
              </a:pPr>
              <a:r>
                <a:rPr lang="en" sz="3000">
                  <a:solidFill>
                    <a:srgbClr val="26437D"/>
                  </a:solidFill>
                  <a:latin typeface="Roboto"/>
                  <a:ea typeface="Roboto"/>
                  <a:cs typeface="Roboto"/>
                  <a:sym typeface="Roboto"/>
                </a:rPr>
                <a:t>This is the penultimate step</a:t>
              </a:r>
              <a:endParaRPr sz="2500">
                <a:solidFill>
                  <a:srgbClr val="26437D"/>
                </a:solidFill>
                <a:latin typeface="Roboto"/>
                <a:ea typeface="Roboto"/>
                <a:cs typeface="Roboto"/>
                <a:sym typeface="Roboto"/>
              </a:endParaRPr>
            </a:p>
            <a:p>
              <a:pPr marL="0" lvl="0" indent="0" algn="ctr" rtl="0">
                <a:spcBef>
                  <a:spcPts val="0"/>
                </a:spcBef>
                <a:spcAft>
                  <a:spcPts val="0"/>
                </a:spcAft>
                <a:buNone/>
              </a:pPr>
              <a:endParaRPr/>
            </a:p>
          </p:txBody>
        </p:sp>
        <p:grpSp>
          <p:nvGrpSpPr>
            <p:cNvPr id="97" name="Google Shape;97;p13"/>
            <p:cNvGrpSpPr/>
            <p:nvPr/>
          </p:nvGrpSpPr>
          <p:grpSpPr>
            <a:xfrm>
              <a:off x="2223445" y="21537883"/>
              <a:ext cx="7165863" cy="1694042"/>
              <a:chOff x="2221832" y="21749395"/>
              <a:chExt cx="7165863" cy="1694042"/>
            </a:xfrm>
          </p:grpSpPr>
          <p:grpSp>
            <p:nvGrpSpPr>
              <p:cNvPr id="98" name="Google Shape;98;p13"/>
              <p:cNvGrpSpPr/>
              <p:nvPr/>
            </p:nvGrpSpPr>
            <p:grpSpPr>
              <a:xfrm>
                <a:off x="2221832" y="21749395"/>
                <a:ext cx="2400167" cy="1694030"/>
                <a:chOff x="14490614" y="13511729"/>
                <a:chExt cx="1845856" cy="1303200"/>
              </a:xfrm>
            </p:grpSpPr>
            <p:sp>
              <p:nvSpPr>
                <p:cNvPr id="99" name="Google Shape;99;p13"/>
                <p:cNvSpPr/>
                <p:nvPr/>
              </p:nvSpPr>
              <p:spPr>
                <a:xfrm>
                  <a:off x="15032970" y="13747156"/>
                  <a:ext cx="1303500" cy="861900"/>
                </a:xfrm>
                <a:prstGeom prst="rightArrow">
                  <a:avLst>
                    <a:gd name="adj1" fmla="val 50000"/>
                    <a:gd name="adj2" fmla="val 50000"/>
                  </a:avLst>
                </a:prstGeom>
                <a:solidFill>
                  <a:srgbClr val="0252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F8FF"/>
                    </a:solidFill>
                    <a:latin typeface="Roboto"/>
                    <a:ea typeface="Roboto"/>
                    <a:cs typeface="Roboto"/>
                    <a:sym typeface="Roboto"/>
                  </a:endParaRPr>
                </a:p>
              </p:txBody>
            </p:sp>
            <p:sp>
              <p:nvSpPr>
                <p:cNvPr id="100" name="Google Shape;100;p13"/>
                <p:cNvSpPr/>
                <p:nvPr/>
              </p:nvSpPr>
              <p:spPr>
                <a:xfrm>
                  <a:off x="14490614" y="13511729"/>
                  <a:ext cx="1303500" cy="1303200"/>
                </a:xfrm>
                <a:prstGeom prst="ellipse">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7000">
                      <a:solidFill>
                        <a:srgbClr val="EEF8FF"/>
                      </a:solidFill>
                      <a:latin typeface="Roboto"/>
                      <a:ea typeface="Roboto"/>
                      <a:cs typeface="Roboto"/>
                      <a:sym typeface="Roboto"/>
                    </a:rPr>
                    <a:t>1</a:t>
                  </a:r>
                  <a:endParaRPr>
                    <a:solidFill>
                      <a:srgbClr val="EEF8FF"/>
                    </a:solidFill>
                    <a:latin typeface="Roboto"/>
                    <a:ea typeface="Roboto"/>
                    <a:cs typeface="Roboto"/>
                    <a:sym typeface="Roboto"/>
                  </a:endParaRPr>
                </a:p>
              </p:txBody>
            </p:sp>
          </p:grpSp>
          <p:grpSp>
            <p:nvGrpSpPr>
              <p:cNvPr id="101" name="Google Shape;101;p13"/>
              <p:cNvGrpSpPr/>
              <p:nvPr/>
            </p:nvGrpSpPr>
            <p:grpSpPr>
              <a:xfrm>
                <a:off x="4959432" y="21749408"/>
                <a:ext cx="2395836" cy="1694030"/>
                <a:chOff x="16336302" y="13511729"/>
                <a:chExt cx="1842525" cy="1303200"/>
              </a:xfrm>
            </p:grpSpPr>
            <p:sp>
              <p:nvSpPr>
                <p:cNvPr id="102" name="Google Shape;102;p13"/>
                <p:cNvSpPr/>
                <p:nvPr/>
              </p:nvSpPr>
              <p:spPr>
                <a:xfrm>
                  <a:off x="16875328" y="13747156"/>
                  <a:ext cx="1303500" cy="861900"/>
                </a:xfrm>
                <a:prstGeom prst="rightArrow">
                  <a:avLst>
                    <a:gd name="adj1" fmla="val 50000"/>
                    <a:gd name="adj2" fmla="val 50000"/>
                  </a:avLst>
                </a:prstGeom>
                <a:solidFill>
                  <a:srgbClr val="5731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EF8FF"/>
                    </a:solidFill>
                    <a:latin typeface="Roboto"/>
                    <a:ea typeface="Roboto"/>
                    <a:cs typeface="Roboto"/>
                    <a:sym typeface="Roboto"/>
                  </a:endParaRPr>
                </a:p>
              </p:txBody>
            </p:sp>
            <p:sp>
              <p:nvSpPr>
                <p:cNvPr id="103" name="Google Shape;103;p13"/>
                <p:cNvSpPr/>
                <p:nvPr/>
              </p:nvSpPr>
              <p:spPr>
                <a:xfrm>
                  <a:off x="16336302" y="13511729"/>
                  <a:ext cx="1303500" cy="1303200"/>
                </a:xfrm>
                <a:prstGeom prst="ellipse">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7000">
                      <a:solidFill>
                        <a:srgbClr val="EEF8FF"/>
                      </a:solidFill>
                      <a:latin typeface="Roboto"/>
                      <a:ea typeface="Roboto"/>
                      <a:cs typeface="Roboto"/>
                      <a:sym typeface="Roboto"/>
                    </a:rPr>
                    <a:t>2</a:t>
                  </a:r>
                  <a:endParaRPr sz="7000">
                    <a:solidFill>
                      <a:srgbClr val="EEF8FF"/>
                    </a:solidFill>
                    <a:latin typeface="Roboto"/>
                    <a:ea typeface="Roboto"/>
                    <a:cs typeface="Roboto"/>
                    <a:sym typeface="Roboto"/>
                  </a:endParaRPr>
                </a:p>
              </p:txBody>
            </p:sp>
          </p:grpSp>
          <p:sp>
            <p:nvSpPr>
              <p:cNvPr id="104" name="Google Shape;104;p13"/>
              <p:cNvSpPr/>
              <p:nvPr/>
            </p:nvSpPr>
            <p:spPr>
              <a:xfrm>
                <a:off x="7692695" y="21749525"/>
                <a:ext cx="1695000" cy="1693800"/>
              </a:xfrm>
              <a:prstGeom prst="ellipse">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7000">
                    <a:solidFill>
                      <a:srgbClr val="EEF8FF"/>
                    </a:solidFill>
                    <a:latin typeface="Roboto"/>
                    <a:ea typeface="Roboto"/>
                    <a:cs typeface="Roboto"/>
                    <a:sym typeface="Roboto"/>
                  </a:rPr>
                  <a:t>3</a:t>
                </a:r>
                <a:endParaRPr>
                  <a:solidFill>
                    <a:srgbClr val="EEF8FF"/>
                  </a:solidFill>
                  <a:latin typeface="Roboto"/>
                  <a:ea typeface="Roboto"/>
                  <a:cs typeface="Roboto"/>
                  <a:sym typeface="Roboto"/>
                </a:endParaRPr>
              </a:p>
            </p:txBody>
          </p:sp>
        </p:grpSp>
      </p:grpSp>
      <p:grpSp>
        <p:nvGrpSpPr>
          <p:cNvPr id="105" name="Google Shape;105;p13"/>
          <p:cNvGrpSpPr/>
          <p:nvPr/>
        </p:nvGrpSpPr>
        <p:grpSpPr>
          <a:xfrm>
            <a:off x="11972894" y="27684908"/>
            <a:ext cx="18879512" cy="1208347"/>
            <a:chOff x="11961845" y="27684908"/>
            <a:chExt cx="18879512" cy="1208347"/>
          </a:xfrm>
        </p:grpSpPr>
        <p:grpSp>
          <p:nvGrpSpPr>
            <p:cNvPr id="106" name="Google Shape;106;p13"/>
            <p:cNvGrpSpPr/>
            <p:nvPr/>
          </p:nvGrpSpPr>
          <p:grpSpPr>
            <a:xfrm>
              <a:off x="11961845" y="27684908"/>
              <a:ext cx="1208347" cy="1208347"/>
              <a:chOff x="10642010" y="31972977"/>
              <a:chExt cx="1097400" cy="1097400"/>
            </a:xfrm>
          </p:grpSpPr>
          <p:sp>
            <p:nvSpPr>
              <p:cNvPr id="107" name="Google Shape;107;p13"/>
              <p:cNvSpPr/>
              <p:nvPr/>
            </p:nvSpPr>
            <p:spPr>
              <a:xfrm>
                <a:off x="10642010" y="31972977"/>
                <a:ext cx="1097400" cy="1097400"/>
              </a:xfrm>
              <a:prstGeom prst="ellipse">
                <a:avLst/>
              </a:prstGeom>
              <a:solidFill>
                <a:srgbClr val="0252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grpSp>
            <p:nvGrpSpPr>
              <p:cNvPr id="108" name="Google Shape;108;p13"/>
              <p:cNvGrpSpPr/>
              <p:nvPr/>
            </p:nvGrpSpPr>
            <p:grpSpPr>
              <a:xfrm>
                <a:off x="10814499" y="32145483"/>
                <a:ext cx="752401" cy="752400"/>
                <a:chOff x="10814499" y="32145483"/>
                <a:chExt cx="752401" cy="752400"/>
              </a:xfrm>
            </p:grpSpPr>
            <p:sp>
              <p:nvSpPr>
                <p:cNvPr id="109" name="Google Shape;109;p13"/>
                <p:cNvSpPr/>
                <p:nvPr/>
              </p:nvSpPr>
              <p:spPr>
                <a:xfrm rot="8100000">
                  <a:off x="10768344" y="32412010"/>
                  <a:ext cx="844710" cy="219345"/>
                </a:xfrm>
                <a:prstGeom prst="roundRect">
                  <a:avLst>
                    <a:gd name="adj" fmla="val 50000"/>
                  </a:avLst>
                </a:prstGeom>
                <a:solidFill>
                  <a:srgbClr val="EEF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sp>
              <p:nvSpPr>
                <p:cNvPr id="110" name="Google Shape;110;p13"/>
                <p:cNvSpPr/>
                <p:nvPr/>
              </p:nvSpPr>
              <p:spPr>
                <a:xfrm rot="-8100000" flipH="1">
                  <a:off x="10768344" y="32412010"/>
                  <a:ext cx="844710" cy="219345"/>
                </a:xfrm>
                <a:prstGeom prst="roundRect">
                  <a:avLst>
                    <a:gd name="adj" fmla="val 50000"/>
                  </a:avLst>
                </a:prstGeom>
                <a:solidFill>
                  <a:srgbClr val="EEF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grpSp>
        </p:grpSp>
        <p:sp>
          <p:nvSpPr>
            <p:cNvPr id="111" name="Google Shape;111;p13"/>
            <p:cNvSpPr/>
            <p:nvPr/>
          </p:nvSpPr>
          <p:spPr>
            <a:xfrm>
              <a:off x="13323908" y="27735882"/>
              <a:ext cx="2682600" cy="1106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600">
                  <a:solidFill>
                    <a:schemeClr val="dk1"/>
                  </a:solidFill>
                  <a:latin typeface="Roboto"/>
                  <a:ea typeface="Roboto"/>
                  <a:cs typeface="Roboto"/>
                  <a:sym typeface="Roboto"/>
                </a:rPr>
                <a:t>No</a:t>
              </a:r>
              <a:endParaRPr sz="3000">
                <a:solidFill>
                  <a:schemeClr val="dk1"/>
                </a:solidFill>
              </a:endParaRPr>
            </a:p>
          </p:txBody>
        </p:sp>
        <p:grpSp>
          <p:nvGrpSpPr>
            <p:cNvPr id="112" name="Google Shape;112;p13"/>
            <p:cNvGrpSpPr/>
            <p:nvPr/>
          </p:nvGrpSpPr>
          <p:grpSpPr>
            <a:xfrm>
              <a:off x="16906870" y="27684908"/>
              <a:ext cx="1208347" cy="1208347"/>
              <a:chOff x="10642010" y="31972977"/>
              <a:chExt cx="1097400" cy="1097400"/>
            </a:xfrm>
          </p:grpSpPr>
          <p:sp>
            <p:nvSpPr>
              <p:cNvPr id="113" name="Google Shape;113;p13"/>
              <p:cNvSpPr/>
              <p:nvPr/>
            </p:nvSpPr>
            <p:spPr>
              <a:xfrm>
                <a:off x="10642010" y="31972977"/>
                <a:ext cx="1097400" cy="1097400"/>
              </a:xfrm>
              <a:prstGeom prst="ellipse">
                <a:avLst/>
              </a:prstGeom>
              <a:solidFill>
                <a:srgbClr val="0252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grpSp>
            <p:nvGrpSpPr>
              <p:cNvPr id="114" name="Google Shape;114;p13"/>
              <p:cNvGrpSpPr/>
              <p:nvPr/>
            </p:nvGrpSpPr>
            <p:grpSpPr>
              <a:xfrm>
                <a:off x="10814499" y="32145483"/>
                <a:ext cx="752401" cy="752400"/>
                <a:chOff x="10814499" y="32145483"/>
                <a:chExt cx="752401" cy="752400"/>
              </a:xfrm>
            </p:grpSpPr>
            <p:sp>
              <p:nvSpPr>
                <p:cNvPr id="115" name="Google Shape;115;p13"/>
                <p:cNvSpPr/>
                <p:nvPr/>
              </p:nvSpPr>
              <p:spPr>
                <a:xfrm rot="8100000">
                  <a:off x="10768344" y="32412010"/>
                  <a:ext cx="844710" cy="219345"/>
                </a:xfrm>
                <a:prstGeom prst="roundRect">
                  <a:avLst>
                    <a:gd name="adj" fmla="val 50000"/>
                  </a:avLst>
                </a:prstGeom>
                <a:solidFill>
                  <a:srgbClr val="EEF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sp>
              <p:nvSpPr>
                <p:cNvPr id="116" name="Google Shape;116;p13"/>
                <p:cNvSpPr/>
                <p:nvPr/>
              </p:nvSpPr>
              <p:spPr>
                <a:xfrm rot="-8100000" flipH="1">
                  <a:off x="10768344" y="32412010"/>
                  <a:ext cx="844710" cy="219345"/>
                </a:xfrm>
                <a:prstGeom prst="roundRect">
                  <a:avLst>
                    <a:gd name="adj" fmla="val 50000"/>
                  </a:avLst>
                </a:prstGeom>
                <a:solidFill>
                  <a:srgbClr val="EEF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grpSp>
        </p:grpSp>
        <p:sp>
          <p:nvSpPr>
            <p:cNvPr id="117" name="Google Shape;117;p13"/>
            <p:cNvSpPr/>
            <p:nvPr/>
          </p:nvSpPr>
          <p:spPr>
            <a:xfrm>
              <a:off x="18268932" y="27735882"/>
              <a:ext cx="2682600" cy="1106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600">
                  <a:solidFill>
                    <a:schemeClr val="dk1"/>
                  </a:solidFill>
                  <a:latin typeface="Roboto"/>
                  <a:ea typeface="Roboto"/>
                  <a:cs typeface="Roboto"/>
                  <a:sym typeface="Roboto"/>
                </a:rPr>
                <a:t>No</a:t>
              </a:r>
              <a:endParaRPr sz="3000">
                <a:solidFill>
                  <a:schemeClr val="dk1"/>
                </a:solidFill>
              </a:endParaRPr>
            </a:p>
          </p:txBody>
        </p:sp>
        <p:grpSp>
          <p:nvGrpSpPr>
            <p:cNvPr id="118" name="Google Shape;118;p13"/>
            <p:cNvGrpSpPr/>
            <p:nvPr/>
          </p:nvGrpSpPr>
          <p:grpSpPr>
            <a:xfrm>
              <a:off x="21851894" y="27684908"/>
              <a:ext cx="1208347" cy="1208347"/>
              <a:chOff x="10642010" y="31972977"/>
              <a:chExt cx="1097400" cy="1097400"/>
            </a:xfrm>
          </p:grpSpPr>
          <p:sp>
            <p:nvSpPr>
              <p:cNvPr id="119" name="Google Shape;119;p13"/>
              <p:cNvSpPr/>
              <p:nvPr/>
            </p:nvSpPr>
            <p:spPr>
              <a:xfrm>
                <a:off x="10642010" y="31972977"/>
                <a:ext cx="1097400" cy="1097400"/>
              </a:xfrm>
              <a:prstGeom prst="ellipse">
                <a:avLst/>
              </a:prstGeom>
              <a:solidFill>
                <a:srgbClr val="0252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grpSp>
            <p:nvGrpSpPr>
              <p:cNvPr id="120" name="Google Shape;120;p13"/>
              <p:cNvGrpSpPr/>
              <p:nvPr/>
            </p:nvGrpSpPr>
            <p:grpSpPr>
              <a:xfrm>
                <a:off x="10814499" y="32145483"/>
                <a:ext cx="752401" cy="752400"/>
                <a:chOff x="10814499" y="32145483"/>
                <a:chExt cx="752401" cy="752400"/>
              </a:xfrm>
            </p:grpSpPr>
            <p:sp>
              <p:nvSpPr>
                <p:cNvPr id="121" name="Google Shape;121;p13"/>
                <p:cNvSpPr/>
                <p:nvPr/>
              </p:nvSpPr>
              <p:spPr>
                <a:xfrm rot="8100000">
                  <a:off x="10768344" y="32412010"/>
                  <a:ext cx="844710" cy="219345"/>
                </a:xfrm>
                <a:prstGeom prst="roundRect">
                  <a:avLst>
                    <a:gd name="adj" fmla="val 50000"/>
                  </a:avLst>
                </a:prstGeom>
                <a:solidFill>
                  <a:srgbClr val="EEF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sp>
              <p:nvSpPr>
                <p:cNvPr id="122" name="Google Shape;122;p13"/>
                <p:cNvSpPr/>
                <p:nvPr/>
              </p:nvSpPr>
              <p:spPr>
                <a:xfrm rot="-8100000" flipH="1">
                  <a:off x="10768344" y="32412010"/>
                  <a:ext cx="844710" cy="219345"/>
                </a:xfrm>
                <a:prstGeom prst="roundRect">
                  <a:avLst>
                    <a:gd name="adj" fmla="val 50000"/>
                  </a:avLst>
                </a:prstGeom>
                <a:solidFill>
                  <a:srgbClr val="EEF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grpSp>
        </p:grpSp>
        <p:sp>
          <p:nvSpPr>
            <p:cNvPr id="123" name="Google Shape;123;p13"/>
            <p:cNvSpPr/>
            <p:nvPr/>
          </p:nvSpPr>
          <p:spPr>
            <a:xfrm>
              <a:off x="23213956" y="27735882"/>
              <a:ext cx="2682600" cy="1106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600">
                  <a:solidFill>
                    <a:schemeClr val="dk1"/>
                  </a:solidFill>
                  <a:latin typeface="Roboto"/>
                  <a:ea typeface="Roboto"/>
                  <a:cs typeface="Roboto"/>
                  <a:sym typeface="Roboto"/>
                </a:rPr>
                <a:t>No</a:t>
              </a:r>
              <a:endParaRPr sz="3000">
                <a:solidFill>
                  <a:schemeClr val="dk1"/>
                </a:solidFill>
              </a:endParaRPr>
            </a:p>
          </p:txBody>
        </p:sp>
        <p:grpSp>
          <p:nvGrpSpPr>
            <p:cNvPr id="124" name="Google Shape;124;p13"/>
            <p:cNvGrpSpPr/>
            <p:nvPr/>
          </p:nvGrpSpPr>
          <p:grpSpPr>
            <a:xfrm>
              <a:off x="26796918" y="27685145"/>
              <a:ext cx="1207873" cy="1207873"/>
              <a:chOff x="10519962" y="33201668"/>
              <a:chExt cx="1092900" cy="1092900"/>
            </a:xfrm>
          </p:grpSpPr>
          <p:sp>
            <p:nvSpPr>
              <p:cNvPr id="125" name="Google Shape;125;p13"/>
              <p:cNvSpPr/>
              <p:nvPr/>
            </p:nvSpPr>
            <p:spPr>
              <a:xfrm>
                <a:off x="10519962" y="33201668"/>
                <a:ext cx="1092900" cy="1092900"/>
              </a:xfrm>
              <a:prstGeom prst="ellipse">
                <a:avLst/>
              </a:prstGeom>
              <a:solidFill>
                <a:srgbClr val="0252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grpSp>
            <p:nvGrpSpPr>
              <p:cNvPr id="126" name="Google Shape;126;p13"/>
              <p:cNvGrpSpPr/>
              <p:nvPr/>
            </p:nvGrpSpPr>
            <p:grpSpPr>
              <a:xfrm>
                <a:off x="10667799" y="33402493"/>
                <a:ext cx="786598" cy="691200"/>
                <a:chOff x="10667799" y="33402493"/>
                <a:chExt cx="786598" cy="691200"/>
              </a:xfrm>
            </p:grpSpPr>
            <p:sp>
              <p:nvSpPr>
                <p:cNvPr id="127" name="Google Shape;127;p13"/>
                <p:cNvSpPr/>
                <p:nvPr/>
              </p:nvSpPr>
              <p:spPr>
                <a:xfrm rot="7859800">
                  <a:off x="10770746" y="33639002"/>
                  <a:ext cx="726203" cy="218183"/>
                </a:xfrm>
                <a:prstGeom prst="roundRect">
                  <a:avLst>
                    <a:gd name="adj" fmla="val 50000"/>
                  </a:avLst>
                </a:prstGeom>
                <a:solidFill>
                  <a:srgbClr val="EEF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sp>
              <p:nvSpPr>
                <p:cNvPr id="128" name="Google Shape;128;p13"/>
                <p:cNvSpPr/>
                <p:nvPr/>
              </p:nvSpPr>
              <p:spPr>
                <a:xfrm rot="-7863710">
                  <a:off x="10678912" y="33754774"/>
                  <a:ext cx="416976" cy="219226"/>
                </a:xfrm>
                <a:prstGeom prst="roundRect">
                  <a:avLst>
                    <a:gd name="adj" fmla="val 50000"/>
                  </a:avLst>
                </a:prstGeom>
                <a:solidFill>
                  <a:srgbClr val="EEF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63F4B"/>
                    </a:solidFill>
                    <a:latin typeface="Arial"/>
                    <a:ea typeface="Arial"/>
                    <a:cs typeface="Arial"/>
                    <a:sym typeface="Arial"/>
                  </a:endParaRPr>
                </a:p>
              </p:txBody>
            </p:sp>
          </p:grpSp>
        </p:grpSp>
        <p:sp>
          <p:nvSpPr>
            <p:cNvPr id="129" name="Google Shape;129;p13"/>
            <p:cNvSpPr/>
            <p:nvPr/>
          </p:nvSpPr>
          <p:spPr>
            <a:xfrm>
              <a:off x="28158758" y="27735882"/>
              <a:ext cx="2682600" cy="1106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600" b="1">
                  <a:solidFill>
                    <a:srgbClr val="C91E6A"/>
                  </a:solidFill>
                  <a:latin typeface="Roboto"/>
                  <a:ea typeface="Roboto"/>
                  <a:cs typeface="Roboto"/>
                  <a:sym typeface="Roboto"/>
                </a:rPr>
                <a:t>Yes</a:t>
              </a:r>
              <a:endParaRPr sz="3000" b="1">
                <a:solidFill>
                  <a:srgbClr val="C91E6A"/>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133"/>
        <p:cNvGrpSpPr/>
        <p:nvPr/>
      </p:nvGrpSpPr>
      <p:grpSpPr>
        <a:xfrm>
          <a:off x="0" y="0"/>
          <a:ext cx="0" cy="0"/>
          <a:chOff x="0" y="0"/>
          <a:chExt cx="0" cy="0"/>
        </a:xfrm>
      </p:grpSpPr>
      <p:sp>
        <p:nvSpPr>
          <p:cNvPr id="134" name="Google Shape;134;p14"/>
          <p:cNvSpPr/>
          <p:nvPr/>
        </p:nvSpPr>
        <p:spPr>
          <a:xfrm>
            <a:off x="32245550" y="7461125"/>
            <a:ext cx="9460500" cy="9193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4"/>
          <p:cNvSpPr/>
          <p:nvPr/>
        </p:nvSpPr>
        <p:spPr>
          <a:xfrm>
            <a:off x="32287725" y="22945900"/>
            <a:ext cx="9418200" cy="6232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4"/>
          <p:cNvSpPr/>
          <p:nvPr/>
        </p:nvSpPr>
        <p:spPr>
          <a:xfrm>
            <a:off x="11494000" y="13179450"/>
            <a:ext cx="9418200" cy="7999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4"/>
          <p:cNvSpPr txBox="1"/>
          <p:nvPr/>
        </p:nvSpPr>
        <p:spPr>
          <a:xfrm>
            <a:off x="6052475" y="1097275"/>
            <a:ext cx="26193000" cy="4556100"/>
          </a:xfrm>
          <a:prstGeom prst="rect">
            <a:avLst/>
          </a:prstGeom>
          <a:noFill/>
          <a:ln>
            <a:noFill/>
          </a:ln>
        </p:spPr>
        <p:txBody>
          <a:bodyPr spcFirstLastPara="1" wrap="square" lIns="182875" tIns="274300" rIns="91425" bIns="274300" anchor="ctr" anchorCtr="0">
            <a:noAutofit/>
          </a:bodyPr>
          <a:lstStyle/>
          <a:p>
            <a:pPr marL="0" marR="0" lvl="0" indent="0" algn="l" rtl="0">
              <a:lnSpc>
                <a:spcPct val="100000"/>
              </a:lnSpc>
              <a:spcBef>
                <a:spcPts val="0"/>
              </a:spcBef>
              <a:spcAft>
                <a:spcPts val="0"/>
              </a:spcAft>
              <a:buClr>
                <a:srgbClr val="000000"/>
              </a:buClr>
              <a:buSzPts val="8500"/>
              <a:buFont typeface="Arial"/>
              <a:buNone/>
            </a:pPr>
            <a:r>
              <a:rPr lang="en" sz="9500" b="1">
                <a:solidFill>
                  <a:srgbClr val="26437D"/>
                </a:solidFill>
                <a:latin typeface="Roboto Condensed"/>
                <a:ea typeface="Roboto Condensed"/>
                <a:cs typeface="Roboto Condensed"/>
                <a:sym typeface="Roboto Condensed"/>
              </a:rPr>
              <a:t>HEADING HERE</a:t>
            </a:r>
            <a:endParaRPr sz="9500" b="1">
              <a:solidFill>
                <a:srgbClr val="26437D"/>
              </a:solidFill>
              <a:latin typeface="Roboto Condensed"/>
              <a:ea typeface="Roboto Condensed"/>
              <a:cs typeface="Roboto Condensed"/>
              <a:sym typeface="Roboto Condensed"/>
            </a:endParaRPr>
          </a:p>
        </p:txBody>
      </p:sp>
      <p:sp>
        <p:nvSpPr>
          <p:cNvPr id="138" name="Google Shape;138;p14"/>
          <p:cNvSpPr txBox="1"/>
          <p:nvPr/>
        </p:nvSpPr>
        <p:spPr>
          <a:xfrm>
            <a:off x="32245400" y="229457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References/acknowledgements s+ optional QR code</a:t>
            </a:r>
            <a:endParaRPr/>
          </a:p>
        </p:txBody>
      </p:sp>
      <p:sp>
        <p:nvSpPr>
          <p:cNvPr id="139" name="Google Shape;139;p14"/>
          <p:cNvSpPr/>
          <p:nvPr/>
        </p:nvSpPr>
        <p:spPr>
          <a:xfrm>
            <a:off x="1801400" y="1874125"/>
            <a:ext cx="3000000" cy="3000000"/>
          </a:xfrm>
          <a:prstGeom prst="rect">
            <a:avLst/>
          </a:prstGeom>
          <a:solidFill>
            <a:srgbClr val="D4E8F6"/>
          </a:solidFill>
          <a:ln w="114300" cap="flat" cmpd="sng">
            <a:solidFill>
              <a:srgbClr val="26437D"/>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5400" b="1">
                <a:solidFill>
                  <a:srgbClr val="26437D"/>
                </a:solidFill>
                <a:latin typeface="Roboto"/>
                <a:ea typeface="Roboto"/>
                <a:cs typeface="Roboto"/>
                <a:sym typeface="Roboto"/>
              </a:rPr>
              <a:t>Logo goes here</a:t>
            </a:r>
            <a:endParaRPr sz="5400" b="1">
              <a:solidFill>
                <a:srgbClr val="26437D"/>
              </a:solidFill>
              <a:latin typeface="Roboto"/>
              <a:ea typeface="Roboto"/>
              <a:cs typeface="Roboto"/>
              <a:sym typeface="Roboto"/>
            </a:endParaRPr>
          </a:p>
        </p:txBody>
      </p:sp>
      <p:sp>
        <p:nvSpPr>
          <p:cNvPr id="140" name="Google Shape;140;p14"/>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INTRODUCTION</a:t>
            </a:r>
            <a:endParaRPr sz="7000">
              <a:solidFill>
                <a:srgbClr val="EEF8FF"/>
              </a:solidFill>
              <a:latin typeface="Roboto Condensed"/>
              <a:ea typeface="Roboto Condensed"/>
              <a:cs typeface="Roboto Condensed"/>
              <a:sym typeface="Roboto Condensed"/>
            </a:endParaRPr>
          </a:p>
        </p:txBody>
      </p:sp>
      <p:sp>
        <p:nvSpPr>
          <p:cNvPr id="141" name="Google Shape;141;p14"/>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142" name="Google Shape;142;p14"/>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143" name="Google Shape;143;p14"/>
          <p:cNvSpPr/>
          <p:nvPr/>
        </p:nvSpPr>
        <p:spPr>
          <a:xfrm>
            <a:off x="21869775" y="7596450"/>
            <a:ext cx="9418200" cy="13582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14"/>
          <p:cNvSpPr/>
          <p:nvPr/>
        </p:nvSpPr>
        <p:spPr>
          <a:xfrm>
            <a:off x="32287730" y="2151910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145" name="Google Shape;145;p14"/>
          <p:cNvSpPr/>
          <p:nvPr/>
        </p:nvSpPr>
        <p:spPr>
          <a:xfrm>
            <a:off x="11494000" y="21519100"/>
            <a:ext cx="19794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146" name="Google Shape;146;p14"/>
          <p:cNvSpPr/>
          <p:nvPr/>
        </p:nvSpPr>
        <p:spPr>
          <a:xfrm>
            <a:off x="11182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14"/>
          <p:cNvSpPr txBox="1"/>
          <p:nvPr/>
        </p:nvSpPr>
        <p:spPr>
          <a:xfrm>
            <a:off x="1097275" y="7184850"/>
            <a:ext cx="9418200" cy="8550900"/>
          </a:xfrm>
          <a:prstGeom prst="rect">
            <a:avLst/>
          </a:prstGeom>
          <a:noFill/>
          <a:ln>
            <a:noFill/>
          </a:ln>
        </p:spPr>
        <p:txBody>
          <a:bodyPr spcFirstLastPara="1" wrap="square" lIns="182875" tIns="274300" rIns="182875" bIns="91425" anchor="t" anchorCtr="0">
            <a:noAutofit/>
          </a:bodyPr>
          <a:lstStyle/>
          <a:p>
            <a:pPr marL="0" lvl="0" indent="0" algn="l" rtl="0">
              <a:spcBef>
                <a:spcPts val="0"/>
              </a:spcBef>
              <a:spcAft>
                <a:spcPts val="0"/>
              </a:spcAft>
              <a:buNone/>
            </a:pPr>
            <a:r>
              <a:rPr lang="en" sz="2600">
                <a:latin typeface="Roboto"/>
                <a:ea typeface="Roboto"/>
                <a:cs typeface="Roboto"/>
                <a:sym typeface="Roboto"/>
              </a:rPr>
              <a:t>Introduction text</a:t>
            </a:r>
            <a:endParaRPr sz="2600">
              <a:latin typeface="Roboto"/>
              <a:ea typeface="Roboto"/>
              <a:cs typeface="Roboto"/>
              <a:sym typeface="Roboto"/>
            </a:endParaRPr>
          </a:p>
        </p:txBody>
      </p:sp>
      <p:sp>
        <p:nvSpPr>
          <p:cNvPr id="148" name="Google Shape;148;p14"/>
          <p:cNvSpPr txBox="1"/>
          <p:nvPr/>
        </p:nvSpPr>
        <p:spPr>
          <a:xfrm>
            <a:off x="1118225" y="17162450"/>
            <a:ext cx="9418200" cy="12015900"/>
          </a:xfrm>
          <a:prstGeom prst="rect">
            <a:avLst/>
          </a:prstGeom>
          <a:noFill/>
          <a:ln>
            <a:noFill/>
          </a:ln>
        </p:spPr>
        <p:txBody>
          <a:bodyPr spcFirstLastPara="1" wrap="square" lIns="182875" tIns="274300" rIns="182875" bIns="91425" anchor="t" anchorCtr="0">
            <a:noAutofit/>
          </a:bodyPr>
          <a:lstStyle/>
          <a:p>
            <a:pPr marL="0" lvl="0" indent="0" algn="l" rtl="0">
              <a:spcBef>
                <a:spcPts val="0"/>
              </a:spcBef>
              <a:spcAft>
                <a:spcPts val="0"/>
              </a:spcAft>
              <a:buNone/>
            </a:pPr>
            <a:r>
              <a:rPr lang="en" sz="2600">
                <a:latin typeface="Roboto"/>
                <a:ea typeface="Roboto"/>
                <a:cs typeface="Roboto"/>
                <a:sym typeface="Roboto"/>
              </a:rPr>
              <a:t>Methods text + insert optional image/figure</a:t>
            </a:r>
            <a:endParaRPr sz="2600">
              <a:latin typeface="Roboto"/>
              <a:ea typeface="Roboto"/>
              <a:cs typeface="Roboto"/>
              <a:sym typeface="Roboto"/>
            </a:endParaRPr>
          </a:p>
        </p:txBody>
      </p:sp>
      <p:sp>
        <p:nvSpPr>
          <p:cNvPr id="149" name="Google Shape;149;p14"/>
          <p:cNvSpPr txBox="1"/>
          <p:nvPr/>
        </p:nvSpPr>
        <p:spPr>
          <a:xfrm>
            <a:off x="11494000" y="7184850"/>
            <a:ext cx="9418200" cy="59946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latin typeface="Roboto"/>
                <a:ea typeface="Roboto"/>
                <a:cs typeface="Roboto"/>
                <a:sym typeface="Roboto"/>
              </a:rPr>
              <a:t>Results text</a:t>
            </a:r>
            <a:endParaRPr sz="2600">
              <a:latin typeface="Roboto"/>
              <a:ea typeface="Roboto"/>
              <a:cs typeface="Roboto"/>
              <a:sym typeface="Roboto"/>
            </a:endParaRPr>
          </a:p>
        </p:txBody>
      </p:sp>
      <p:sp>
        <p:nvSpPr>
          <p:cNvPr id="150" name="Google Shape;150;p14"/>
          <p:cNvSpPr txBox="1"/>
          <p:nvPr/>
        </p:nvSpPr>
        <p:spPr>
          <a:xfrm>
            <a:off x="32283050" y="16679400"/>
            <a:ext cx="9460500" cy="44991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Results text</a:t>
            </a:r>
            <a:endParaRPr sz="2600"/>
          </a:p>
        </p:txBody>
      </p:sp>
      <p:sp>
        <p:nvSpPr>
          <p:cNvPr id="151" name="Google Shape;151;p14"/>
          <p:cNvSpPr txBox="1"/>
          <p:nvPr/>
        </p:nvSpPr>
        <p:spPr>
          <a:xfrm>
            <a:off x="11494012" y="18841250"/>
            <a:ext cx="9418200" cy="1354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 sz="2600" b="1">
                <a:solidFill>
                  <a:schemeClr val="dk1"/>
                </a:solidFill>
                <a:latin typeface="Roboto"/>
                <a:ea typeface="Roboto"/>
                <a:cs typeface="Roboto"/>
                <a:sym typeface="Roboto"/>
              </a:rPr>
              <a:t>Figure 1: Title of figure</a:t>
            </a:r>
            <a:endParaRPr sz="26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Caption</a:t>
            </a:r>
            <a:endParaRPr sz="2600" b="1">
              <a:latin typeface="Roboto"/>
              <a:ea typeface="Roboto"/>
              <a:cs typeface="Roboto"/>
              <a:sym typeface="Roboto"/>
            </a:endParaRPr>
          </a:p>
        </p:txBody>
      </p:sp>
      <p:sp>
        <p:nvSpPr>
          <p:cNvPr id="152" name="Google Shape;152;p14"/>
          <p:cNvSpPr txBox="1"/>
          <p:nvPr/>
        </p:nvSpPr>
        <p:spPr>
          <a:xfrm>
            <a:off x="32245550" y="11532400"/>
            <a:ext cx="9460500" cy="1354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 sz="2600" b="1">
                <a:solidFill>
                  <a:schemeClr val="dk1"/>
                </a:solidFill>
                <a:latin typeface="Roboto"/>
                <a:ea typeface="Roboto"/>
                <a:cs typeface="Roboto"/>
                <a:sym typeface="Roboto"/>
              </a:rPr>
              <a:t>Figure 3: Title of figure</a:t>
            </a:r>
            <a:endParaRPr sz="26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Caption</a:t>
            </a:r>
            <a:endParaRPr sz="2600" b="1">
              <a:latin typeface="Roboto"/>
              <a:ea typeface="Roboto"/>
              <a:cs typeface="Roboto"/>
              <a:sym typeface="Roboto"/>
            </a:endParaRPr>
          </a:p>
        </p:txBody>
      </p:sp>
      <p:sp>
        <p:nvSpPr>
          <p:cNvPr id="153" name="Google Shape;153;p14"/>
          <p:cNvSpPr txBox="1"/>
          <p:nvPr/>
        </p:nvSpPr>
        <p:spPr>
          <a:xfrm>
            <a:off x="21910225" y="16622400"/>
            <a:ext cx="9418200" cy="45561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Clr>
                <a:schemeClr val="dk1"/>
              </a:buClr>
              <a:buSzPts val="1100"/>
              <a:buFont typeface="Arial"/>
              <a:buNone/>
            </a:pPr>
            <a:r>
              <a:rPr lang="en" sz="2600" b="1">
                <a:solidFill>
                  <a:schemeClr val="dk1"/>
                </a:solidFill>
                <a:latin typeface="Roboto"/>
                <a:ea typeface="Roboto"/>
                <a:cs typeface="Roboto"/>
                <a:sym typeface="Roboto"/>
              </a:rPr>
              <a:t>Figure 2: Title of figure</a:t>
            </a:r>
            <a:endParaRPr sz="26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Caption</a:t>
            </a:r>
            <a:endParaRPr sz="2600" b="1">
              <a:latin typeface="Roboto"/>
              <a:ea typeface="Roboto"/>
              <a:cs typeface="Roboto"/>
              <a:sym typeface="Roboto"/>
            </a:endParaRPr>
          </a:p>
        </p:txBody>
      </p:sp>
      <p:sp>
        <p:nvSpPr>
          <p:cNvPr id="154" name="Google Shape;154;p14"/>
          <p:cNvSpPr txBox="1"/>
          <p:nvPr/>
        </p:nvSpPr>
        <p:spPr>
          <a:xfrm>
            <a:off x="32266700" y="1097280"/>
            <a:ext cx="9335400" cy="4553700"/>
          </a:xfrm>
          <a:prstGeom prst="rect">
            <a:avLst/>
          </a:prstGeom>
          <a:noFill/>
          <a:ln>
            <a:noFill/>
          </a:ln>
        </p:spPr>
        <p:txBody>
          <a:bodyPr spcFirstLastPara="1" wrap="square" lIns="91425" tIns="0" rIns="91425" bIns="91425" anchor="ctr" anchorCtr="0">
            <a:noAutofit/>
          </a:bodyPr>
          <a:lstStyle/>
          <a:p>
            <a:pPr marL="0" lvl="0" indent="0" algn="l" rtl="0">
              <a:spcBef>
                <a:spcPts val="0"/>
              </a:spcBef>
              <a:spcAft>
                <a:spcPts val="0"/>
              </a:spcAft>
              <a:buNone/>
            </a:pPr>
            <a:endParaRPr b="1">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Poster Presenter</a:t>
            </a:r>
            <a:r>
              <a:rPr lang="en" sz="3500" b="1" baseline="-25000">
                <a:solidFill>
                  <a:srgbClr val="26437D"/>
                </a:solidFill>
                <a:latin typeface="Roboto"/>
                <a:ea typeface="Roboto"/>
                <a:cs typeface="Roboto"/>
                <a:sym typeface="Roboto"/>
              </a:rPr>
              <a:t>1</a:t>
            </a:r>
            <a:r>
              <a:rPr lang="en" sz="3500" b="1">
                <a:solidFill>
                  <a:srgbClr val="26437D"/>
                </a:solidFill>
                <a:latin typeface="Roboto"/>
                <a:ea typeface="Roboto"/>
                <a:cs typeface="Roboto"/>
                <a:sym typeface="Roboto"/>
              </a:rPr>
              <a:t>, Author Two</a:t>
            </a:r>
            <a:r>
              <a:rPr lang="en" sz="3500" b="1" baseline="-25000">
                <a:solidFill>
                  <a:srgbClr val="26437D"/>
                </a:solidFill>
                <a:latin typeface="Roboto"/>
                <a:ea typeface="Roboto"/>
                <a:cs typeface="Roboto"/>
                <a:sym typeface="Roboto"/>
              </a:rPr>
              <a:t>1</a:t>
            </a:r>
            <a:r>
              <a:rPr lang="en" sz="3500" b="1">
                <a:solidFill>
                  <a:srgbClr val="26437D"/>
                </a:solidFill>
                <a:latin typeface="Roboto"/>
                <a:ea typeface="Roboto"/>
                <a:cs typeface="Roboto"/>
                <a:sym typeface="Roboto"/>
              </a:rPr>
              <a:t>, Author Three</a:t>
            </a:r>
            <a:r>
              <a:rPr lang="en" sz="3500" b="1" baseline="-25000">
                <a:solidFill>
                  <a:srgbClr val="26437D"/>
                </a:solidFill>
                <a:latin typeface="Roboto"/>
                <a:ea typeface="Roboto"/>
                <a:cs typeface="Roboto"/>
                <a:sym typeface="Roboto"/>
              </a:rPr>
              <a:t>2</a:t>
            </a:r>
            <a:r>
              <a:rPr lang="en" sz="3500" b="1">
                <a:solidFill>
                  <a:srgbClr val="26437D"/>
                </a:solidFill>
                <a:latin typeface="Roboto"/>
                <a:ea typeface="Roboto"/>
                <a:cs typeface="Roboto"/>
                <a:sym typeface="Roboto"/>
              </a:rPr>
              <a:t>, Author Four</a:t>
            </a:r>
            <a:r>
              <a:rPr lang="en" sz="3500" b="1" baseline="-25000">
                <a:solidFill>
                  <a:srgbClr val="26437D"/>
                </a:solidFill>
                <a:latin typeface="Roboto"/>
                <a:ea typeface="Roboto"/>
                <a:cs typeface="Roboto"/>
                <a:sym typeface="Roboto"/>
              </a:rPr>
              <a:t>3</a:t>
            </a:r>
            <a:endParaRPr sz="3500" b="1" baseline="-25000">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1. Institution One, Location, Country, </a:t>
            </a:r>
            <a:endParaRPr sz="3500" b="1">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2. Institution Two, Location, Country, </a:t>
            </a:r>
            <a:endParaRPr sz="3500" b="1">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3. Institution Three, Location, Country</a:t>
            </a:r>
            <a:endParaRPr sz="3500" b="1">
              <a:solidFill>
                <a:srgbClr val="26437D"/>
              </a:solidFill>
              <a:latin typeface="Roboto"/>
              <a:ea typeface="Roboto"/>
              <a:cs typeface="Roboto"/>
              <a:sym typeface="Roboto"/>
            </a:endParaRPr>
          </a:p>
        </p:txBody>
      </p:sp>
      <p:sp>
        <p:nvSpPr>
          <p:cNvPr id="155" name="Google Shape;155;p14"/>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latin typeface="Roboto"/>
                <a:ea typeface="Roboto"/>
                <a:cs typeface="Roboto"/>
                <a:sym typeface="Roboto"/>
              </a:rPr>
              <a:t>Discussion/Conclusion text</a:t>
            </a:r>
            <a:endParaRPr sz="2600">
              <a:latin typeface="Roboto"/>
              <a:ea typeface="Roboto"/>
              <a:cs typeface="Roboto"/>
              <a:sym typeface="Roboto"/>
            </a:endParaRPr>
          </a:p>
        </p:txBody>
      </p:sp>
      <p:sp>
        <p:nvSpPr>
          <p:cNvPr id="156" name="Google Shape;156;p14"/>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latin typeface="Roboto"/>
                <a:ea typeface="Roboto"/>
                <a:cs typeface="Roboto"/>
                <a:sym typeface="Roboto"/>
              </a:rPr>
              <a:t>Discussion/Conclusion text</a:t>
            </a:r>
            <a:endParaRPr sz="2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160"/>
        <p:cNvGrpSpPr/>
        <p:nvPr/>
      </p:nvGrpSpPr>
      <p:grpSpPr>
        <a:xfrm>
          <a:off x="0" y="0"/>
          <a:ext cx="0" cy="0"/>
          <a:chOff x="0" y="0"/>
          <a:chExt cx="0" cy="0"/>
        </a:xfrm>
      </p:grpSpPr>
      <p:sp>
        <p:nvSpPr>
          <p:cNvPr id="161" name="Google Shape;161;p15"/>
          <p:cNvSpPr/>
          <p:nvPr/>
        </p:nvSpPr>
        <p:spPr>
          <a:xfrm>
            <a:off x="1097434" y="10339228"/>
            <a:ext cx="9418200" cy="29961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15"/>
          <p:cNvSpPr/>
          <p:nvPr/>
        </p:nvSpPr>
        <p:spPr>
          <a:xfrm>
            <a:off x="32292378" y="11398079"/>
            <a:ext cx="9418200" cy="567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15"/>
          <p:cNvSpPr txBox="1"/>
          <p:nvPr/>
        </p:nvSpPr>
        <p:spPr>
          <a:xfrm>
            <a:off x="1551249" y="1081346"/>
            <a:ext cx="33400800" cy="2770500"/>
          </a:xfrm>
          <a:prstGeom prst="rect">
            <a:avLst/>
          </a:prstGeom>
          <a:noFill/>
          <a:ln>
            <a:noFill/>
          </a:ln>
        </p:spPr>
        <p:txBody>
          <a:bodyPr spcFirstLastPara="1" wrap="square" lIns="182875" tIns="274300" rIns="91425" bIns="274300" anchor="t" anchorCtr="0">
            <a:spAutoFit/>
          </a:bodyPr>
          <a:lstStyle/>
          <a:p>
            <a:pPr marL="0" marR="0" lvl="0" indent="0" algn="l" rtl="0">
              <a:lnSpc>
                <a:spcPct val="100000"/>
              </a:lnSpc>
              <a:spcBef>
                <a:spcPts val="0"/>
              </a:spcBef>
              <a:spcAft>
                <a:spcPts val="0"/>
              </a:spcAft>
              <a:buClr>
                <a:srgbClr val="000000"/>
              </a:buClr>
              <a:buSzPts val="8500"/>
              <a:buFont typeface="Arial"/>
              <a:buNone/>
            </a:pPr>
            <a:r>
              <a:rPr lang="en" sz="9500" b="1">
                <a:solidFill>
                  <a:srgbClr val="26437D"/>
                </a:solidFill>
                <a:latin typeface="Roboto Condensed"/>
                <a:ea typeface="Roboto Condensed"/>
                <a:cs typeface="Roboto Condensed"/>
                <a:sym typeface="Roboto Condensed"/>
              </a:rPr>
              <a:t>HEADING FONT</a:t>
            </a:r>
            <a:endParaRPr sz="9500" b="1" i="0" u="none" strike="noStrike" cap="none">
              <a:solidFill>
                <a:srgbClr val="26437D"/>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8500"/>
              <a:buFont typeface="Arial"/>
              <a:buNone/>
            </a:pPr>
            <a:endParaRPr sz="1400" b="0" i="0" u="none" strike="noStrike" cap="none">
              <a:solidFill>
                <a:srgbClr val="26437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 sz="3500" b="1">
                <a:solidFill>
                  <a:srgbClr val="26437D"/>
                </a:solidFill>
                <a:latin typeface="Roboto"/>
                <a:ea typeface="Roboto"/>
                <a:cs typeface="Roboto"/>
                <a:sym typeface="Roboto"/>
              </a:rPr>
              <a:t>Subheading font</a:t>
            </a:r>
            <a:endParaRPr sz="9200" b="1" i="0" u="none" strike="noStrike" cap="none">
              <a:solidFill>
                <a:srgbClr val="26437D"/>
              </a:solidFill>
              <a:latin typeface="Roboto"/>
              <a:ea typeface="Roboto"/>
              <a:cs typeface="Roboto"/>
              <a:sym typeface="Roboto"/>
            </a:endParaRPr>
          </a:p>
        </p:txBody>
      </p:sp>
      <p:sp>
        <p:nvSpPr>
          <p:cNvPr id="164" name="Google Shape;164;p15"/>
          <p:cNvSpPr/>
          <p:nvPr/>
        </p:nvSpPr>
        <p:spPr>
          <a:xfrm>
            <a:off x="1097276" y="4684800"/>
            <a:ext cx="9418200" cy="10092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65" name="Google Shape;165;p15"/>
          <p:cNvSpPr/>
          <p:nvPr/>
        </p:nvSpPr>
        <p:spPr>
          <a:xfrm>
            <a:off x="11498831" y="4684800"/>
            <a:ext cx="19810200" cy="10092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66" name="Google Shape;166;p15"/>
          <p:cNvSpPr/>
          <p:nvPr/>
        </p:nvSpPr>
        <p:spPr>
          <a:xfrm>
            <a:off x="1097453" y="13733425"/>
            <a:ext cx="30202500" cy="10092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67" name="Google Shape;167;p15"/>
          <p:cNvSpPr/>
          <p:nvPr/>
        </p:nvSpPr>
        <p:spPr>
          <a:xfrm>
            <a:off x="11494000" y="10339226"/>
            <a:ext cx="19810200" cy="2996100"/>
          </a:xfrm>
          <a:prstGeom prst="rect">
            <a:avLst/>
          </a:prstGeom>
          <a:solidFill>
            <a:srgbClr val="EEF8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15"/>
          <p:cNvSpPr txBox="1"/>
          <p:nvPr/>
        </p:nvSpPr>
        <p:spPr>
          <a:xfrm>
            <a:off x="1097434" y="10339229"/>
            <a:ext cx="94182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latin typeface="Roboto"/>
                <a:ea typeface="Roboto"/>
                <a:cs typeface="Roboto"/>
                <a:sym typeface="Roboto"/>
              </a:rPr>
              <a:t>One panel width text box + optional background colour</a:t>
            </a:r>
            <a:endParaRPr sz="2600">
              <a:latin typeface="Roboto"/>
              <a:ea typeface="Roboto"/>
              <a:cs typeface="Roboto"/>
              <a:sym typeface="Roboto"/>
            </a:endParaRPr>
          </a:p>
        </p:txBody>
      </p:sp>
      <p:sp>
        <p:nvSpPr>
          <p:cNvPr id="169" name="Google Shape;169;p15"/>
          <p:cNvSpPr txBox="1"/>
          <p:nvPr/>
        </p:nvSpPr>
        <p:spPr>
          <a:xfrm>
            <a:off x="11494000" y="10339226"/>
            <a:ext cx="93588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latin typeface="Roboto"/>
                <a:ea typeface="Roboto"/>
                <a:cs typeface="Roboto"/>
                <a:sym typeface="Roboto"/>
              </a:rPr>
              <a:t>Two</a:t>
            </a:r>
            <a:r>
              <a:rPr lang="en" sz="2600">
                <a:solidFill>
                  <a:schemeClr val="dk1"/>
                </a:solidFill>
                <a:latin typeface="Roboto"/>
                <a:ea typeface="Roboto"/>
                <a:cs typeface="Roboto"/>
                <a:sym typeface="Roboto"/>
              </a:rPr>
              <a:t> panel width text box + optional background colour</a:t>
            </a:r>
            <a:endParaRPr sz="2600">
              <a:latin typeface="Roboto"/>
              <a:ea typeface="Roboto"/>
              <a:cs typeface="Roboto"/>
              <a:sym typeface="Roboto"/>
            </a:endParaRPr>
          </a:p>
        </p:txBody>
      </p:sp>
      <p:sp>
        <p:nvSpPr>
          <p:cNvPr id="170" name="Google Shape;170;p15"/>
          <p:cNvSpPr txBox="1"/>
          <p:nvPr/>
        </p:nvSpPr>
        <p:spPr>
          <a:xfrm>
            <a:off x="32292491" y="11398075"/>
            <a:ext cx="9418200" cy="1354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a:latin typeface="Roboto"/>
                <a:ea typeface="Roboto"/>
                <a:cs typeface="Roboto"/>
                <a:sym typeface="Roboto"/>
              </a:rPr>
              <a:t>Figure Box: Title of figure</a:t>
            </a:r>
            <a:endParaRPr sz="2600" b="1">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Caption</a:t>
            </a:r>
            <a:endParaRPr sz="2600">
              <a:latin typeface="Roboto"/>
              <a:ea typeface="Roboto"/>
              <a:cs typeface="Roboto"/>
              <a:sym typeface="Roboto"/>
            </a:endParaRPr>
          </a:p>
        </p:txBody>
      </p:sp>
      <p:sp>
        <p:nvSpPr>
          <p:cNvPr id="171" name="Google Shape;171;p15"/>
          <p:cNvSpPr txBox="1"/>
          <p:nvPr/>
        </p:nvSpPr>
        <p:spPr>
          <a:xfrm>
            <a:off x="21941206" y="10339226"/>
            <a:ext cx="93588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Two panel width text box + optional background colour</a:t>
            </a:r>
            <a:endParaRPr sz="2600">
              <a:latin typeface="Roboto"/>
              <a:ea typeface="Roboto"/>
              <a:cs typeface="Roboto"/>
              <a:sym typeface="Roboto"/>
            </a:endParaRPr>
          </a:p>
        </p:txBody>
      </p:sp>
      <p:sp>
        <p:nvSpPr>
          <p:cNvPr id="172" name="Google Shape;172;p15"/>
          <p:cNvSpPr/>
          <p:nvPr/>
        </p:nvSpPr>
        <p:spPr>
          <a:xfrm>
            <a:off x="1097276" y="5846107"/>
            <a:ext cx="9418200" cy="10092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3" name="Google Shape;173;p15"/>
          <p:cNvSpPr/>
          <p:nvPr/>
        </p:nvSpPr>
        <p:spPr>
          <a:xfrm>
            <a:off x="1097276" y="7007415"/>
            <a:ext cx="9418200" cy="10092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4" name="Google Shape;174;p15"/>
          <p:cNvSpPr/>
          <p:nvPr/>
        </p:nvSpPr>
        <p:spPr>
          <a:xfrm>
            <a:off x="1097425" y="19378050"/>
            <a:ext cx="30202500" cy="29961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15"/>
          <p:cNvSpPr/>
          <p:nvPr/>
        </p:nvSpPr>
        <p:spPr>
          <a:xfrm>
            <a:off x="1097276" y="8168722"/>
            <a:ext cx="9418200" cy="10092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6" name="Google Shape;176;p15"/>
          <p:cNvSpPr/>
          <p:nvPr/>
        </p:nvSpPr>
        <p:spPr>
          <a:xfrm>
            <a:off x="1097276" y="9330029"/>
            <a:ext cx="9418200" cy="10092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7" name="Google Shape;177;p15"/>
          <p:cNvSpPr/>
          <p:nvPr/>
        </p:nvSpPr>
        <p:spPr>
          <a:xfrm>
            <a:off x="11494010" y="5846107"/>
            <a:ext cx="19810200" cy="10092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78" name="Google Shape;178;p15"/>
          <p:cNvSpPr/>
          <p:nvPr/>
        </p:nvSpPr>
        <p:spPr>
          <a:xfrm>
            <a:off x="11498831" y="7007414"/>
            <a:ext cx="19810200" cy="10092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79" name="Google Shape;179;p15"/>
          <p:cNvSpPr/>
          <p:nvPr/>
        </p:nvSpPr>
        <p:spPr>
          <a:xfrm>
            <a:off x="11498831" y="8168721"/>
            <a:ext cx="19810200" cy="10092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80" name="Google Shape;180;p15"/>
          <p:cNvSpPr/>
          <p:nvPr/>
        </p:nvSpPr>
        <p:spPr>
          <a:xfrm>
            <a:off x="11494010" y="9330028"/>
            <a:ext cx="19810200" cy="10092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81" name="Google Shape;181;p15"/>
          <p:cNvSpPr/>
          <p:nvPr/>
        </p:nvSpPr>
        <p:spPr>
          <a:xfrm>
            <a:off x="1097453" y="14899622"/>
            <a:ext cx="30202500" cy="10092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2" name="Google Shape;182;p15"/>
          <p:cNvSpPr/>
          <p:nvPr/>
        </p:nvSpPr>
        <p:spPr>
          <a:xfrm>
            <a:off x="1097453" y="16065828"/>
            <a:ext cx="30202500" cy="10092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3" name="Google Shape;183;p15"/>
          <p:cNvSpPr/>
          <p:nvPr/>
        </p:nvSpPr>
        <p:spPr>
          <a:xfrm>
            <a:off x="1097453" y="17217340"/>
            <a:ext cx="30202500" cy="10092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4" name="Google Shape;184;p15"/>
          <p:cNvSpPr/>
          <p:nvPr/>
        </p:nvSpPr>
        <p:spPr>
          <a:xfrm>
            <a:off x="1097453" y="18368851"/>
            <a:ext cx="30202500" cy="10092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5" name="Google Shape;185;p15"/>
          <p:cNvSpPr txBox="1"/>
          <p:nvPr/>
        </p:nvSpPr>
        <p:spPr>
          <a:xfrm>
            <a:off x="1097425" y="19378051"/>
            <a:ext cx="93429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latin typeface="Roboto"/>
                <a:ea typeface="Roboto"/>
                <a:cs typeface="Roboto"/>
                <a:sym typeface="Roboto"/>
              </a:rPr>
              <a:t>Three </a:t>
            </a:r>
            <a:r>
              <a:rPr lang="en" sz="2600">
                <a:solidFill>
                  <a:schemeClr val="dk1"/>
                </a:solidFill>
                <a:latin typeface="Roboto"/>
                <a:ea typeface="Roboto"/>
                <a:cs typeface="Roboto"/>
                <a:sym typeface="Roboto"/>
              </a:rPr>
              <a:t>panel width text box + optional background colour</a:t>
            </a:r>
            <a:endParaRPr sz="2600">
              <a:latin typeface="Roboto"/>
              <a:ea typeface="Roboto"/>
              <a:cs typeface="Roboto"/>
              <a:sym typeface="Roboto"/>
            </a:endParaRPr>
          </a:p>
        </p:txBody>
      </p:sp>
      <p:sp>
        <p:nvSpPr>
          <p:cNvPr id="186" name="Google Shape;186;p15"/>
          <p:cNvSpPr txBox="1"/>
          <p:nvPr/>
        </p:nvSpPr>
        <p:spPr>
          <a:xfrm>
            <a:off x="11527218" y="19378051"/>
            <a:ext cx="93429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Three panel width text box + optional background colour</a:t>
            </a:r>
            <a:endParaRPr sz="2600">
              <a:latin typeface="Roboto"/>
              <a:ea typeface="Roboto"/>
              <a:cs typeface="Roboto"/>
              <a:sym typeface="Roboto"/>
            </a:endParaRPr>
          </a:p>
        </p:txBody>
      </p:sp>
      <p:sp>
        <p:nvSpPr>
          <p:cNvPr id="187" name="Google Shape;187;p15"/>
          <p:cNvSpPr txBox="1"/>
          <p:nvPr/>
        </p:nvSpPr>
        <p:spPr>
          <a:xfrm>
            <a:off x="21957011" y="19378051"/>
            <a:ext cx="93429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Three panel width text box + optional background colour</a:t>
            </a:r>
            <a:endParaRPr sz="2600">
              <a:latin typeface="Roboto"/>
              <a:ea typeface="Roboto"/>
              <a:cs typeface="Roboto"/>
              <a:sym typeface="Roboto"/>
            </a:endParaRPr>
          </a:p>
        </p:txBody>
      </p:sp>
      <p:sp>
        <p:nvSpPr>
          <p:cNvPr id="188" name="Google Shape;188;p15"/>
          <p:cNvSpPr/>
          <p:nvPr/>
        </p:nvSpPr>
        <p:spPr>
          <a:xfrm>
            <a:off x="32302172" y="5846100"/>
            <a:ext cx="1878900" cy="1878900"/>
          </a:xfrm>
          <a:prstGeom prst="rect">
            <a:avLst/>
          </a:prstGeom>
          <a:solidFill>
            <a:srgbClr val="02528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15"/>
          <p:cNvSpPr/>
          <p:nvPr/>
        </p:nvSpPr>
        <p:spPr>
          <a:xfrm>
            <a:off x="34181186" y="5846100"/>
            <a:ext cx="1878900" cy="1878900"/>
          </a:xfrm>
          <a:prstGeom prst="rect">
            <a:avLst/>
          </a:prstGeom>
          <a:solidFill>
            <a:srgbClr val="26437D"/>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15"/>
          <p:cNvSpPr/>
          <p:nvPr/>
        </p:nvSpPr>
        <p:spPr>
          <a:xfrm>
            <a:off x="36060231" y="5846100"/>
            <a:ext cx="1878900" cy="1878900"/>
          </a:xfrm>
          <a:prstGeom prst="rect">
            <a:avLst/>
          </a:prstGeom>
          <a:solidFill>
            <a:srgbClr val="573164"/>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15"/>
          <p:cNvSpPr/>
          <p:nvPr/>
        </p:nvSpPr>
        <p:spPr>
          <a:xfrm>
            <a:off x="37950793" y="5846100"/>
            <a:ext cx="1878900" cy="1878900"/>
          </a:xfrm>
          <a:prstGeom prst="rect">
            <a:avLst/>
          </a:prstGeom>
          <a:solidFill>
            <a:srgbClr val="C91E6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15"/>
          <p:cNvSpPr/>
          <p:nvPr/>
        </p:nvSpPr>
        <p:spPr>
          <a:xfrm>
            <a:off x="39841373" y="5846100"/>
            <a:ext cx="1878900" cy="1878900"/>
          </a:xfrm>
          <a:prstGeom prst="rect">
            <a:avLst/>
          </a:prstGeom>
          <a:solidFill>
            <a:srgbClr val="DD314B"/>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15"/>
          <p:cNvSpPr/>
          <p:nvPr/>
        </p:nvSpPr>
        <p:spPr>
          <a:xfrm>
            <a:off x="37962338" y="7716404"/>
            <a:ext cx="1878900" cy="1878900"/>
          </a:xfrm>
          <a:prstGeom prst="rect">
            <a:avLst/>
          </a:prstGeom>
          <a:solidFill>
            <a:srgbClr val="0000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15"/>
          <p:cNvSpPr/>
          <p:nvPr/>
        </p:nvSpPr>
        <p:spPr>
          <a:xfrm>
            <a:off x="36071764" y="7716404"/>
            <a:ext cx="1878900" cy="1878900"/>
          </a:xfrm>
          <a:prstGeom prst="rect">
            <a:avLst/>
          </a:prstGeom>
          <a:solidFill>
            <a:srgbClr val="EEF8F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15"/>
          <p:cNvSpPr/>
          <p:nvPr/>
        </p:nvSpPr>
        <p:spPr>
          <a:xfrm>
            <a:off x="32302172" y="7716404"/>
            <a:ext cx="1878900" cy="1878900"/>
          </a:xfrm>
          <a:prstGeom prst="rect">
            <a:avLst/>
          </a:prstGeom>
          <a:solidFill>
            <a:srgbClr val="D4E8F6"/>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15"/>
          <p:cNvSpPr/>
          <p:nvPr/>
        </p:nvSpPr>
        <p:spPr>
          <a:xfrm>
            <a:off x="34181190" y="7716404"/>
            <a:ext cx="1878900" cy="1878900"/>
          </a:xfrm>
          <a:prstGeom prst="rect">
            <a:avLst/>
          </a:prstGeom>
          <a:solidFill>
            <a:srgbClr val="FBE6F2"/>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15"/>
          <p:cNvSpPr txBox="1"/>
          <p:nvPr/>
        </p:nvSpPr>
        <p:spPr>
          <a:xfrm>
            <a:off x="32302175" y="4684800"/>
            <a:ext cx="77313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b="1">
                <a:solidFill>
                  <a:srgbClr val="26437D"/>
                </a:solidFill>
                <a:latin typeface="Roboto"/>
                <a:ea typeface="Roboto"/>
                <a:cs typeface="Roboto"/>
                <a:sym typeface="Roboto"/>
              </a:rPr>
              <a:t>Colour palette </a:t>
            </a: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1174</Words>
  <Application>Microsoft Macintosh PowerPoint</Application>
  <PresentationFormat>Custom</PresentationFormat>
  <Paragraphs>125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Roboto Condensed</vt:lpstr>
      <vt:lpstr>Roboto</vt:lpstr>
      <vt:lpstr>Arial</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Lotspeich, Sarah</cp:lastModifiedBy>
  <cp:revision>1</cp:revision>
  <dcterms:modified xsi:type="dcterms:W3CDTF">2023-10-04T14:55:52Z</dcterms:modified>
</cp:coreProperties>
</file>