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6858000" cy="2011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C6C83-0078-42B0-AC7D-1B3D4E59F93F}" v="16" dt="2021-10-11T16:12:59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318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Kay, Nicole" userId="e3b00c69-c73f-42b6-ba39-959d6b08f00c" providerId="ADAL" clId="{FDDC6C83-0078-42B0-AC7D-1B3D4E59F93F}"/>
    <pc:docChg chg="undo custSel addSld modSld">
      <pc:chgData name="DeKay, Nicole" userId="e3b00c69-c73f-42b6-ba39-959d6b08f00c" providerId="ADAL" clId="{FDDC6C83-0078-42B0-AC7D-1B3D4E59F93F}" dt="2021-10-11T16:13:04.989" v="116" actId="1076"/>
      <pc:docMkLst>
        <pc:docMk/>
      </pc:docMkLst>
      <pc:sldChg chg="addSp delSp modSp mod">
        <pc:chgData name="DeKay, Nicole" userId="e3b00c69-c73f-42b6-ba39-959d6b08f00c" providerId="ADAL" clId="{FDDC6C83-0078-42B0-AC7D-1B3D4E59F93F}" dt="2021-10-11T16:13:04.989" v="116" actId="1076"/>
        <pc:sldMkLst>
          <pc:docMk/>
          <pc:sldMk cId="2672358578" sldId="256"/>
        </pc:sldMkLst>
        <pc:spChg chg="add mod">
          <ac:chgData name="DeKay, Nicole" userId="e3b00c69-c73f-42b6-ba39-959d6b08f00c" providerId="ADAL" clId="{FDDC6C83-0078-42B0-AC7D-1B3D4E59F93F}" dt="2021-10-11T16:11:58.075" v="105"/>
          <ac:spMkLst>
            <pc:docMk/>
            <pc:sldMk cId="2672358578" sldId="256"/>
            <ac:spMk id="33" creationId="{A274C8CB-4D56-4A54-89D2-4D411A79B702}"/>
          </ac:spMkLst>
        </pc:spChg>
        <pc:spChg chg="add mod">
          <ac:chgData name="DeKay, Nicole" userId="e3b00c69-c73f-42b6-ba39-959d6b08f00c" providerId="ADAL" clId="{FDDC6C83-0078-42B0-AC7D-1B3D4E59F93F}" dt="2021-10-11T16:11:58.075" v="105"/>
          <ac:spMkLst>
            <pc:docMk/>
            <pc:sldMk cId="2672358578" sldId="256"/>
            <ac:spMk id="34" creationId="{93FF5D5A-A56D-47B4-9E4A-1BB0EB7EE47D}"/>
          </ac:spMkLst>
        </pc:spChg>
        <pc:spChg chg="del">
          <ac:chgData name="DeKay, Nicole" userId="e3b00c69-c73f-42b6-ba39-959d6b08f00c" providerId="ADAL" clId="{FDDC6C83-0078-42B0-AC7D-1B3D4E59F93F}" dt="2021-10-11T16:11:57.309" v="104" actId="478"/>
          <ac:spMkLst>
            <pc:docMk/>
            <pc:sldMk cId="2672358578" sldId="256"/>
            <ac:spMk id="109" creationId="{42ED05BF-5B87-4BFD-A3B1-DA54B3BA2E87}"/>
          </ac:spMkLst>
        </pc:spChg>
        <pc:spChg chg="del">
          <ac:chgData name="DeKay, Nicole" userId="e3b00c69-c73f-42b6-ba39-959d6b08f00c" providerId="ADAL" clId="{FDDC6C83-0078-42B0-AC7D-1B3D4E59F93F}" dt="2021-10-11T16:11:57.309" v="104" actId="478"/>
          <ac:spMkLst>
            <pc:docMk/>
            <pc:sldMk cId="2672358578" sldId="256"/>
            <ac:spMk id="118" creationId="{428B6B7A-0B80-4491-9A45-95E3A85F6726}"/>
          </ac:spMkLst>
        </pc:spChg>
        <pc:picChg chg="add del mod">
          <ac:chgData name="DeKay, Nicole" userId="e3b00c69-c73f-42b6-ba39-959d6b08f00c" providerId="ADAL" clId="{FDDC6C83-0078-42B0-AC7D-1B3D4E59F93F}" dt="2021-10-11T14:54:02.993" v="55" actId="478"/>
          <ac:picMkLst>
            <pc:docMk/>
            <pc:sldMk cId="2672358578" sldId="256"/>
            <ac:picMk id="4" creationId="{F27D651A-F013-447F-8E27-C8CFAE3B65AD}"/>
          </ac:picMkLst>
        </pc:picChg>
        <pc:picChg chg="add del mod">
          <ac:chgData name="DeKay, Nicole" userId="e3b00c69-c73f-42b6-ba39-959d6b08f00c" providerId="ADAL" clId="{FDDC6C83-0078-42B0-AC7D-1B3D4E59F93F}" dt="2021-10-11T16:12:30.815" v="111"/>
          <ac:picMkLst>
            <pc:docMk/>
            <pc:sldMk cId="2672358578" sldId="256"/>
            <ac:picMk id="6" creationId="{109CC70E-4873-4AD1-BF84-4FF69D264FD5}"/>
          </ac:picMkLst>
        </pc:picChg>
        <pc:picChg chg="add mod">
          <ac:chgData name="DeKay, Nicole" userId="e3b00c69-c73f-42b6-ba39-959d6b08f00c" providerId="ADAL" clId="{FDDC6C83-0078-42B0-AC7D-1B3D4E59F93F}" dt="2021-10-11T16:13:04.989" v="116" actId="1076"/>
          <ac:picMkLst>
            <pc:docMk/>
            <pc:sldMk cId="2672358578" sldId="256"/>
            <ac:picMk id="8" creationId="{FCD9E4B3-0054-48F6-B571-EC2DF14C977D}"/>
          </ac:picMkLst>
        </pc:picChg>
        <pc:picChg chg="del">
          <ac:chgData name="DeKay, Nicole" userId="e3b00c69-c73f-42b6-ba39-959d6b08f00c" providerId="ADAL" clId="{FDDC6C83-0078-42B0-AC7D-1B3D4E59F93F}" dt="2021-10-11T14:53:58.790" v="51" actId="478"/>
          <ac:picMkLst>
            <pc:docMk/>
            <pc:sldMk cId="2672358578" sldId="256"/>
            <ac:picMk id="29" creationId="{9C529B06-5EBD-40F9-A6A8-DDE2C9C95173}"/>
          </ac:picMkLst>
        </pc:picChg>
        <pc:picChg chg="add del mod">
          <ac:chgData name="DeKay, Nicole" userId="e3b00c69-c73f-42b6-ba39-959d6b08f00c" providerId="ADAL" clId="{FDDC6C83-0078-42B0-AC7D-1B3D4E59F93F}" dt="2021-10-11T16:11:57.309" v="104" actId="478"/>
          <ac:picMkLst>
            <pc:docMk/>
            <pc:sldMk cId="2672358578" sldId="256"/>
            <ac:picMk id="32" creationId="{B87AADDF-C25C-4B53-AB1E-5A30D2C5154C}"/>
          </ac:picMkLst>
        </pc:picChg>
        <pc:picChg chg="add del mod">
          <ac:chgData name="DeKay, Nicole" userId="e3b00c69-c73f-42b6-ba39-959d6b08f00c" providerId="ADAL" clId="{FDDC6C83-0078-42B0-AC7D-1B3D4E59F93F}" dt="2021-10-11T16:12:29.385" v="106" actId="478"/>
          <ac:picMkLst>
            <pc:docMk/>
            <pc:sldMk cId="2672358578" sldId="256"/>
            <ac:picMk id="35" creationId="{0622571F-D98F-469C-8033-97DFEC88D4F8}"/>
          </ac:picMkLst>
        </pc:picChg>
      </pc:sldChg>
      <pc:sldChg chg="addSp delSp modSp new">
        <pc:chgData name="DeKay, Nicole" userId="e3b00c69-c73f-42b6-ba39-959d6b08f00c" providerId="ADAL" clId="{FDDC6C83-0078-42B0-AC7D-1B3D4E59F93F}" dt="2021-08-30T16:52:36.365" v="3"/>
        <pc:sldMkLst>
          <pc:docMk/>
          <pc:sldMk cId="1612617366" sldId="257"/>
        </pc:sldMkLst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4" creationId="{772A61A1-5DCC-455C-8FC8-A2F3FD65CEF2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5" creationId="{EB9CDC96-EECF-410D-9D27-36B4A8FD6A08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8" creationId="{BA7A1CA1-491C-4623-8F55-F860C1447BBF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9" creationId="{8704433F-A5ED-44E7-B9A1-0CBE01B024F5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12" creationId="{5F4A4226-DC99-4254-B255-FFC1BA360D30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13" creationId="{C6FA63AA-6EDD-4E37-87CB-C160F7AC88FF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14" creationId="{9F92063F-825E-4CAD-8D44-19C145C7BBC6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15" creationId="{D161FAAE-8EEE-4971-9039-1AF50D54016D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16" creationId="{C92094B7-49EC-4920-BCE0-BF83EF24838B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19" creationId="{0AE7892C-433F-49D6-9B4C-75F7BCDD3DDC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20" creationId="{9294509F-B47F-4EF5-AC4F-296C6968218D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21" creationId="{966C4D56-F647-4479-A01F-05D3E667645D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22" creationId="{9F242211-4EAD-4DAA-9DFB-BB184E9250E1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27" creationId="{C2D0B202-AC9E-4E32-98D3-3636B49315F3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28" creationId="{5199D501-6112-4D06-8BD8-F16E06DC986B}"/>
          </ac:spMkLst>
        </pc:spChg>
        <pc:spChg chg="add del mod">
          <ac:chgData name="DeKay, Nicole" userId="e3b00c69-c73f-42b6-ba39-959d6b08f00c" providerId="ADAL" clId="{FDDC6C83-0078-42B0-AC7D-1B3D4E59F93F}" dt="2021-08-30T16:52:33.988" v="2"/>
          <ac:spMkLst>
            <pc:docMk/>
            <pc:sldMk cId="1612617366" sldId="257"/>
            <ac:spMk id="29" creationId="{35C32866-B595-4B53-97CB-635DA1EC0586}"/>
          </ac:spMkLst>
        </pc:spChg>
        <pc:picChg chg="add del mod">
          <ac:chgData name="DeKay, Nicole" userId="e3b00c69-c73f-42b6-ba39-959d6b08f00c" providerId="ADAL" clId="{FDDC6C83-0078-42B0-AC7D-1B3D4E59F93F}" dt="2021-08-30T16:52:33.988" v="2"/>
          <ac:picMkLst>
            <pc:docMk/>
            <pc:sldMk cId="1612617366" sldId="257"/>
            <ac:picMk id="31" creationId="{610495A7-C477-4C7E-86DB-052CB917A0F0}"/>
          </ac:picMkLst>
        </pc:picChg>
        <pc:picChg chg="add">
          <ac:chgData name="DeKay, Nicole" userId="e3b00c69-c73f-42b6-ba39-959d6b08f00c" providerId="ADAL" clId="{FDDC6C83-0078-42B0-AC7D-1B3D4E59F93F}" dt="2021-08-30T16:52:36.365" v="3"/>
          <ac:picMkLst>
            <pc:docMk/>
            <pc:sldMk cId="1612617366" sldId="257"/>
            <ac:picMk id="32" creationId="{0863D316-0503-4B55-A56C-58CCDA50386D}"/>
          </ac:picMkLst>
        </pc:picChg>
        <pc:cxnChg chg="add del mod">
          <ac:chgData name="DeKay, Nicole" userId="e3b00c69-c73f-42b6-ba39-959d6b08f00c" providerId="ADAL" clId="{FDDC6C83-0078-42B0-AC7D-1B3D4E59F93F}" dt="2021-08-30T16:52:33.988" v="2"/>
          <ac:cxnSpMkLst>
            <pc:docMk/>
            <pc:sldMk cId="1612617366" sldId="257"/>
            <ac:cxnSpMk id="6" creationId="{8519065F-F90A-465F-858B-3BDB9DDF1553}"/>
          </ac:cxnSpMkLst>
        </pc:cxnChg>
        <pc:cxnChg chg="add del mod">
          <ac:chgData name="DeKay, Nicole" userId="e3b00c69-c73f-42b6-ba39-959d6b08f00c" providerId="ADAL" clId="{FDDC6C83-0078-42B0-AC7D-1B3D4E59F93F}" dt="2021-08-30T16:52:33.988" v="2"/>
          <ac:cxnSpMkLst>
            <pc:docMk/>
            <pc:sldMk cId="1612617366" sldId="257"/>
            <ac:cxnSpMk id="7" creationId="{D8C75474-9709-4DFC-B9AA-37499563C583}"/>
          </ac:cxnSpMkLst>
        </pc:cxnChg>
        <pc:cxnChg chg="add del mod">
          <ac:chgData name="DeKay, Nicole" userId="e3b00c69-c73f-42b6-ba39-959d6b08f00c" providerId="ADAL" clId="{FDDC6C83-0078-42B0-AC7D-1B3D4E59F93F}" dt="2021-08-30T16:52:33.988" v="2"/>
          <ac:cxnSpMkLst>
            <pc:docMk/>
            <pc:sldMk cId="1612617366" sldId="257"/>
            <ac:cxnSpMk id="10" creationId="{C1D35A5F-D76E-4591-A38F-FF1C51636511}"/>
          </ac:cxnSpMkLst>
        </pc:cxnChg>
        <pc:cxnChg chg="add del mod">
          <ac:chgData name="DeKay, Nicole" userId="e3b00c69-c73f-42b6-ba39-959d6b08f00c" providerId="ADAL" clId="{FDDC6C83-0078-42B0-AC7D-1B3D4E59F93F}" dt="2021-08-30T16:52:33.988" v="2"/>
          <ac:cxnSpMkLst>
            <pc:docMk/>
            <pc:sldMk cId="1612617366" sldId="257"/>
            <ac:cxnSpMk id="11" creationId="{D1C8AB64-9027-4F7A-B5D3-48A20B1C61D3}"/>
          </ac:cxnSpMkLst>
        </pc:cxnChg>
        <pc:cxnChg chg="add del mod">
          <ac:chgData name="DeKay, Nicole" userId="e3b00c69-c73f-42b6-ba39-959d6b08f00c" providerId="ADAL" clId="{FDDC6C83-0078-42B0-AC7D-1B3D4E59F93F}" dt="2021-08-30T16:52:33.988" v="2"/>
          <ac:cxnSpMkLst>
            <pc:docMk/>
            <pc:sldMk cId="1612617366" sldId="257"/>
            <ac:cxnSpMk id="17" creationId="{6F1F8817-14F4-48ED-8470-31919A38BEB9}"/>
          </ac:cxnSpMkLst>
        </pc:cxnChg>
        <pc:cxnChg chg="add del mod">
          <ac:chgData name="DeKay, Nicole" userId="e3b00c69-c73f-42b6-ba39-959d6b08f00c" providerId="ADAL" clId="{FDDC6C83-0078-42B0-AC7D-1B3D4E59F93F}" dt="2021-08-30T16:52:33.988" v="2"/>
          <ac:cxnSpMkLst>
            <pc:docMk/>
            <pc:sldMk cId="1612617366" sldId="257"/>
            <ac:cxnSpMk id="18" creationId="{817DED3E-F2F9-4DBD-B7BE-E737779541BA}"/>
          </ac:cxnSpMkLst>
        </pc:cxnChg>
        <pc:cxnChg chg="add del mod">
          <ac:chgData name="DeKay, Nicole" userId="e3b00c69-c73f-42b6-ba39-959d6b08f00c" providerId="ADAL" clId="{FDDC6C83-0078-42B0-AC7D-1B3D4E59F93F}" dt="2021-08-30T16:52:33.988" v="2"/>
          <ac:cxnSpMkLst>
            <pc:docMk/>
            <pc:sldMk cId="1612617366" sldId="257"/>
            <ac:cxnSpMk id="23" creationId="{FAB86865-AFDC-42CD-89F4-B49CDFCF6DD7}"/>
          </ac:cxnSpMkLst>
        </pc:cxnChg>
        <pc:cxnChg chg="add del mod">
          <ac:chgData name="DeKay, Nicole" userId="e3b00c69-c73f-42b6-ba39-959d6b08f00c" providerId="ADAL" clId="{FDDC6C83-0078-42B0-AC7D-1B3D4E59F93F}" dt="2021-08-30T16:52:33.988" v="2"/>
          <ac:cxnSpMkLst>
            <pc:docMk/>
            <pc:sldMk cId="1612617366" sldId="257"/>
            <ac:cxnSpMk id="24" creationId="{5E69DD6E-B1F7-42C1-B528-03184E5A6FD6}"/>
          </ac:cxnSpMkLst>
        </pc:cxnChg>
        <pc:cxnChg chg="add del mod">
          <ac:chgData name="DeKay, Nicole" userId="e3b00c69-c73f-42b6-ba39-959d6b08f00c" providerId="ADAL" clId="{FDDC6C83-0078-42B0-AC7D-1B3D4E59F93F}" dt="2021-08-30T16:52:33.988" v="2"/>
          <ac:cxnSpMkLst>
            <pc:docMk/>
            <pc:sldMk cId="1612617366" sldId="257"/>
            <ac:cxnSpMk id="25" creationId="{A4B9EB9F-478D-4D12-85A5-CFF169B3C9DD}"/>
          </ac:cxnSpMkLst>
        </pc:cxnChg>
        <pc:cxnChg chg="add del mod">
          <ac:chgData name="DeKay, Nicole" userId="e3b00c69-c73f-42b6-ba39-959d6b08f00c" providerId="ADAL" clId="{FDDC6C83-0078-42B0-AC7D-1B3D4E59F93F}" dt="2021-08-30T16:52:33.988" v="2"/>
          <ac:cxnSpMkLst>
            <pc:docMk/>
            <pc:sldMk cId="1612617366" sldId="257"/>
            <ac:cxnSpMk id="26" creationId="{F3EC37CB-0685-4DEE-AD8C-3E3871A24512}"/>
          </ac:cxnSpMkLst>
        </pc:cxnChg>
        <pc:cxnChg chg="add del mod">
          <ac:chgData name="DeKay, Nicole" userId="e3b00c69-c73f-42b6-ba39-959d6b08f00c" providerId="ADAL" clId="{FDDC6C83-0078-42B0-AC7D-1B3D4E59F93F}" dt="2021-08-30T16:52:33.988" v="2"/>
          <ac:cxnSpMkLst>
            <pc:docMk/>
            <pc:sldMk cId="1612617366" sldId="257"/>
            <ac:cxnSpMk id="30" creationId="{77C9E03F-E20B-4EF0-A09B-005957A65A7C}"/>
          </ac:cxnSpMkLst>
        </pc:cxnChg>
      </pc:sldChg>
      <pc:sldChg chg="addSp delSp modSp add mod setBg">
        <pc:chgData name="DeKay, Nicole" userId="e3b00c69-c73f-42b6-ba39-959d6b08f00c" providerId="ADAL" clId="{FDDC6C83-0078-42B0-AC7D-1B3D4E59F93F}" dt="2021-10-11T16:11:45.365" v="103" actId="1076"/>
        <pc:sldMkLst>
          <pc:docMk/>
          <pc:sldMk cId="2029696961" sldId="258"/>
        </pc:sldMkLst>
        <pc:spChg chg="del">
          <ac:chgData name="DeKay, Nicole" userId="e3b00c69-c73f-42b6-ba39-959d6b08f00c" providerId="ADAL" clId="{FDDC6C83-0078-42B0-AC7D-1B3D4E59F93F}" dt="2021-10-11T14:48:17.478" v="5" actId="478"/>
          <ac:spMkLst>
            <pc:docMk/>
            <pc:sldMk cId="2029696961" sldId="258"/>
            <ac:spMk id="2" creationId="{EABE7219-FFA5-4584-B33B-2A7582D3A381}"/>
          </ac:spMkLst>
        </pc:spChg>
        <pc:spChg chg="mod">
          <ac:chgData name="DeKay, Nicole" userId="e3b00c69-c73f-42b6-ba39-959d6b08f00c" providerId="ADAL" clId="{FDDC6C83-0078-42B0-AC7D-1B3D4E59F93F}" dt="2021-10-11T14:48:36.036" v="6" actId="207"/>
          <ac:spMkLst>
            <pc:docMk/>
            <pc:sldMk cId="2029696961" sldId="258"/>
            <ac:spMk id="101" creationId="{C3FA9A6C-8F0B-4066-9DFF-F206FBA543AB}"/>
          </ac:spMkLst>
        </pc:spChg>
        <pc:spChg chg="mod">
          <ac:chgData name="DeKay, Nicole" userId="e3b00c69-c73f-42b6-ba39-959d6b08f00c" providerId="ADAL" clId="{FDDC6C83-0078-42B0-AC7D-1B3D4E59F93F}" dt="2021-10-11T14:48:36.036" v="6" actId="207"/>
          <ac:spMkLst>
            <pc:docMk/>
            <pc:sldMk cId="2029696961" sldId="258"/>
            <ac:spMk id="103" creationId="{173A50F6-A153-4C11-98FE-7CCA49E1D393}"/>
          </ac:spMkLst>
        </pc:spChg>
        <pc:spChg chg="mod">
          <ac:chgData name="DeKay, Nicole" userId="e3b00c69-c73f-42b6-ba39-959d6b08f00c" providerId="ADAL" clId="{FDDC6C83-0078-42B0-AC7D-1B3D4E59F93F}" dt="2021-10-11T14:48:36.036" v="6" actId="207"/>
          <ac:spMkLst>
            <pc:docMk/>
            <pc:sldMk cId="2029696961" sldId="258"/>
            <ac:spMk id="104" creationId="{6797B9E5-F411-40D6-BE03-0BE4599FBBD3}"/>
          </ac:spMkLst>
        </pc:spChg>
        <pc:spChg chg="mod">
          <ac:chgData name="DeKay, Nicole" userId="e3b00c69-c73f-42b6-ba39-959d6b08f00c" providerId="ADAL" clId="{FDDC6C83-0078-42B0-AC7D-1B3D4E59F93F}" dt="2021-10-11T14:48:36.036" v="6" actId="207"/>
          <ac:spMkLst>
            <pc:docMk/>
            <pc:sldMk cId="2029696961" sldId="258"/>
            <ac:spMk id="105" creationId="{C28B47CD-9609-4CC2-B448-BC0E76281741}"/>
          </ac:spMkLst>
        </pc:spChg>
        <pc:spChg chg="mod">
          <ac:chgData name="DeKay, Nicole" userId="e3b00c69-c73f-42b6-ba39-959d6b08f00c" providerId="ADAL" clId="{FDDC6C83-0078-42B0-AC7D-1B3D4E59F93F}" dt="2021-10-11T14:51:38.839" v="36" actId="207"/>
          <ac:spMkLst>
            <pc:docMk/>
            <pc:sldMk cId="2029696961" sldId="258"/>
            <ac:spMk id="108" creationId="{9AF9912C-5650-45FD-BE0C-DA0D72FCD108}"/>
          </ac:spMkLst>
        </pc:spChg>
        <pc:spChg chg="mod">
          <ac:chgData name="DeKay, Nicole" userId="e3b00c69-c73f-42b6-ba39-959d6b08f00c" providerId="ADAL" clId="{FDDC6C83-0078-42B0-AC7D-1B3D4E59F93F}" dt="2021-10-11T16:11:33.423" v="100" actId="1037"/>
          <ac:spMkLst>
            <pc:docMk/>
            <pc:sldMk cId="2029696961" sldId="258"/>
            <ac:spMk id="109" creationId="{42ED05BF-5B87-4BFD-A3B1-DA54B3BA2E87}"/>
          </ac:spMkLst>
        </pc:spChg>
        <pc:spChg chg="mod">
          <ac:chgData name="DeKay, Nicole" userId="e3b00c69-c73f-42b6-ba39-959d6b08f00c" providerId="ADAL" clId="{FDDC6C83-0078-42B0-AC7D-1B3D4E59F93F}" dt="2021-10-11T14:48:36.036" v="6" actId="207"/>
          <ac:spMkLst>
            <pc:docMk/>
            <pc:sldMk cId="2029696961" sldId="258"/>
            <ac:spMk id="115" creationId="{4BB52A03-D72E-4FF6-8A85-FA3998B33035}"/>
          </ac:spMkLst>
        </pc:spChg>
        <pc:spChg chg="mod">
          <ac:chgData name="DeKay, Nicole" userId="e3b00c69-c73f-42b6-ba39-959d6b08f00c" providerId="ADAL" clId="{FDDC6C83-0078-42B0-AC7D-1B3D4E59F93F}" dt="2021-10-11T14:48:36.036" v="6" actId="207"/>
          <ac:spMkLst>
            <pc:docMk/>
            <pc:sldMk cId="2029696961" sldId="258"/>
            <ac:spMk id="116" creationId="{6C49CC09-26A9-4193-8B3F-B0DFCC96D9C9}"/>
          </ac:spMkLst>
        </pc:spChg>
        <pc:spChg chg="mod">
          <ac:chgData name="DeKay, Nicole" userId="e3b00c69-c73f-42b6-ba39-959d6b08f00c" providerId="ADAL" clId="{FDDC6C83-0078-42B0-AC7D-1B3D4E59F93F}" dt="2021-10-11T14:48:36.036" v="6" actId="207"/>
          <ac:spMkLst>
            <pc:docMk/>
            <pc:sldMk cId="2029696961" sldId="258"/>
            <ac:spMk id="117" creationId="{24A2EE84-6C3D-4F8D-A4DE-DA18A51D852D}"/>
          </ac:spMkLst>
        </pc:spChg>
        <pc:spChg chg="mod">
          <ac:chgData name="DeKay, Nicole" userId="e3b00c69-c73f-42b6-ba39-959d6b08f00c" providerId="ADAL" clId="{FDDC6C83-0078-42B0-AC7D-1B3D4E59F93F}" dt="2021-10-11T16:11:33.423" v="100" actId="1037"/>
          <ac:spMkLst>
            <pc:docMk/>
            <pc:sldMk cId="2029696961" sldId="258"/>
            <ac:spMk id="118" creationId="{428B6B7A-0B80-4491-9A45-95E3A85F6726}"/>
          </ac:spMkLst>
        </pc:spChg>
        <pc:spChg chg="mod">
          <ac:chgData name="DeKay, Nicole" userId="e3b00c69-c73f-42b6-ba39-959d6b08f00c" providerId="ADAL" clId="{FDDC6C83-0078-42B0-AC7D-1B3D4E59F93F}" dt="2021-10-11T14:48:36.036" v="6" actId="207"/>
          <ac:spMkLst>
            <pc:docMk/>
            <pc:sldMk cId="2029696961" sldId="258"/>
            <ac:spMk id="120" creationId="{09A25724-074B-4B9D-AA9D-B75A711CAF49}"/>
          </ac:spMkLst>
        </pc:spChg>
        <pc:spChg chg="mod">
          <ac:chgData name="DeKay, Nicole" userId="e3b00c69-c73f-42b6-ba39-959d6b08f00c" providerId="ADAL" clId="{FDDC6C83-0078-42B0-AC7D-1B3D4E59F93F}" dt="2021-10-11T14:48:36.036" v="6" actId="207"/>
          <ac:spMkLst>
            <pc:docMk/>
            <pc:sldMk cId="2029696961" sldId="258"/>
            <ac:spMk id="157" creationId="{6486B618-F401-440A-9E0B-19F57945339F}"/>
          </ac:spMkLst>
        </pc:spChg>
        <pc:picChg chg="add del mod">
          <ac:chgData name="DeKay, Nicole" userId="e3b00c69-c73f-42b6-ba39-959d6b08f00c" providerId="ADAL" clId="{FDDC6C83-0078-42B0-AC7D-1B3D4E59F93F}" dt="2021-10-11T14:53:28.733" v="41" actId="478"/>
          <ac:picMkLst>
            <pc:docMk/>
            <pc:sldMk cId="2029696961" sldId="258"/>
            <ac:picMk id="6" creationId="{CC21F9EC-BCC2-4422-820A-A39F89C118B9}"/>
          </ac:picMkLst>
        </pc:picChg>
        <pc:picChg chg="add del mod">
          <ac:chgData name="DeKay, Nicole" userId="e3b00c69-c73f-42b6-ba39-959d6b08f00c" providerId="ADAL" clId="{FDDC6C83-0078-42B0-AC7D-1B3D4E59F93F}" dt="2021-10-11T16:11:17.764" v="71" actId="478"/>
          <ac:picMkLst>
            <pc:docMk/>
            <pc:sldMk cId="2029696961" sldId="258"/>
            <ac:picMk id="8" creationId="{CB7BE9DB-30E3-466B-AD99-7F080EAF6570}"/>
          </ac:picMkLst>
        </pc:picChg>
        <pc:picChg chg="add del mod">
          <ac:chgData name="DeKay, Nicole" userId="e3b00c69-c73f-42b6-ba39-959d6b08f00c" providerId="ADAL" clId="{FDDC6C83-0078-42B0-AC7D-1B3D4E59F93F}" dt="2021-10-11T15:18:14.184" v="68"/>
          <ac:picMkLst>
            <pc:docMk/>
            <pc:sldMk cId="2029696961" sldId="258"/>
            <ac:picMk id="10" creationId="{67E49786-6CE4-4F36-8CD0-60BA9C72303D}"/>
          </ac:picMkLst>
        </pc:picChg>
        <pc:picChg chg="add mod">
          <ac:chgData name="DeKay, Nicole" userId="e3b00c69-c73f-42b6-ba39-959d6b08f00c" providerId="ADAL" clId="{FDDC6C83-0078-42B0-AC7D-1B3D4E59F93F}" dt="2021-10-11T16:11:45.365" v="103" actId="1076"/>
          <ac:picMkLst>
            <pc:docMk/>
            <pc:sldMk cId="2029696961" sldId="258"/>
            <ac:picMk id="12" creationId="{194947FC-B501-4621-8679-031152D4B476}"/>
          </ac:picMkLst>
        </pc:picChg>
        <pc:picChg chg="del">
          <ac:chgData name="DeKay, Nicole" userId="e3b00c69-c73f-42b6-ba39-959d6b08f00c" providerId="ADAL" clId="{FDDC6C83-0078-42B0-AC7D-1B3D4E59F93F}" dt="2021-10-11T14:53:36.969" v="42" actId="478"/>
          <ac:picMkLst>
            <pc:docMk/>
            <pc:sldMk cId="2029696961" sldId="258"/>
            <ac:picMk id="29" creationId="{9C529B06-5EBD-40F9-A6A8-DDE2C9C95173}"/>
          </ac:picMkLst>
        </pc:picChg>
        <pc:cxnChg chg="mod">
          <ac:chgData name="DeKay, Nicole" userId="e3b00c69-c73f-42b6-ba39-959d6b08f00c" providerId="ADAL" clId="{FDDC6C83-0078-42B0-AC7D-1B3D4E59F93F}" dt="2021-10-11T14:48:59.963" v="23" actId="1036"/>
          <ac:cxnSpMkLst>
            <pc:docMk/>
            <pc:sldMk cId="2029696961" sldId="258"/>
            <ac:cxnSpMk id="119" creationId="{2665D1B8-7608-4216-B644-AC47595E54AC}"/>
          </ac:cxnSpMkLst>
        </pc:cxnChg>
        <pc:cxnChg chg="mod">
          <ac:chgData name="DeKay, Nicole" userId="e3b00c69-c73f-42b6-ba39-959d6b08f00c" providerId="ADAL" clId="{FDDC6C83-0078-42B0-AC7D-1B3D4E59F93F}" dt="2021-10-11T14:49:19.587" v="34" actId="1036"/>
          <ac:cxnSpMkLst>
            <pc:docMk/>
            <pc:sldMk cId="2029696961" sldId="258"/>
            <ac:cxnSpMk id="151" creationId="{ACA8B78F-5AE5-4254-B63D-8172274E732C}"/>
          </ac:cxnSpMkLst>
        </pc:cxnChg>
        <pc:cxnChg chg="mod">
          <ac:chgData name="DeKay, Nicole" userId="e3b00c69-c73f-42b6-ba39-959d6b08f00c" providerId="ADAL" clId="{FDDC6C83-0078-42B0-AC7D-1B3D4E59F93F}" dt="2021-10-11T14:49:40.494" v="35" actId="14100"/>
          <ac:cxnSpMkLst>
            <pc:docMk/>
            <pc:sldMk cId="2029696961" sldId="258"/>
            <ac:cxnSpMk id="152" creationId="{4BBE3C4B-4580-4DE8-BFEC-0079467B443F}"/>
          </ac:cxnSpMkLst>
        </pc:cxnChg>
      </pc:sldChg>
    </pc:docChg>
  </pc:docChgLst>
  <pc:docChgLst>
    <pc:chgData name="DeKay, Nicole" userId="e3b00c69-c73f-42b6-ba39-959d6b08f00c" providerId="ADAL" clId="{BF64FCD3-63F8-4E96-8C1C-5BB3F6C63F37}"/>
    <pc:docChg chg="undo custSel addSld delSld modSld">
      <pc:chgData name="DeKay, Nicole" userId="e3b00c69-c73f-42b6-ba39-959d6b08f00c" providerId="ADAL" clId="{BF64FCD3-63F8-4E96-8C1C-5BB3F6C63F37}" dt="2020-11-25T01:46:16.041" v="1220" actId="1076"/>
      <pc:docMkLst>
        <pc:docMk/>
      </pc:docMkLst>
      <pc:sldChg chg="addSp delSp modSp mod">
        <pc:chgData name="DeKay, Nicole" userId="e3b00c69-c73f-42b6-ba39-959d6b08f00c" providerId="ADAL" clId="{BF64FCD3-63F8-4E96-8C1C-5BB3F6C63F37}" dt="2020-11-25T01:46:16.041" v="1220" actId="1076"/>
        <pc:sldMkLst>
          <pc:docMk/>
          <pc:sldMk cId="2672358578" sldId="256"/>
        </pc:sldMkLst>
        <pc:spChg chg="add mod ord">
          <ac:chgData name="DeKay, Nicole" userId="e3b00c69-c73f-42b6-ba39-959d6b08f00c" providerId="ADAL" clId="{BF64FCD3-63F8-4E96-8C1C-5BB3F6C63F37}" dt="2020-11-24T16:50:59.372" v="1184" actId="14100"/>
          <ac:spMkLst>
            <pc:docMk/>
            <pc:sldMk cId="2672358578" sldId="256"/>
            <ac:spMk id="2" creationId="{EABE7219-FFA5-4584-B33B-2A7582D3A381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01" creationId="{C3FA9A6C-8F0B-4066-9DFF-F206FBA543AB}"/>
          </ac:spMkLst>
        </pc:spChg>
        <pc:spChg chg="mod or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03" creationId="{173A50F6-A153-4C11-98FE-7CCA49E1D393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04" creationId="{6797B9E5-F411-40D6-BE03-0BE4599FBBD3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05" creationId="{C28B47CD-9609-4CC2-B448-BC0E76281741}"/>
          </ac:spMkLst>
        </pc:spChg>
        <pc:spChg chg="mod">
          <ac:chgData name="DeKay, Nicole" userId="e3b00c69-c73f-42b6-ba39-959d6b08f00c" providerId="ADAL" clId="{BF64FCD3-63F8-4E96-8C1C-5BB3F6C63F37}" dt="2020-11-24T16:51:11.294" v="1193" actId="403"/>
          <ac:spMkLst>
            <pc:docMk/>
            <pc:sldMk cId="2672358578" sldId="256"/>
            <ac:spMk id="108" creationId="{9AF9912C-5650-45FD-BE0C-DA0D72FCD108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09" creationId="{42ED05BF-5B87-4BFD-A3B1-DA54B3BA2E87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10" creationId="{399F6CB9-2EFF-48D8-AC5A-F49A7A0D31FA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11" creationId="{70E5C67C-0211-4CBA-9D8E-B64F0B748ECD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12" creationId="{724DDB90-6478-4838-ADCC-B662725E78A0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15" creationId="{4BB52A03-D72E-4FF6-8A85-FA3998B33035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16" creationId="{6C49CC09-26A9-4193-8B3F-B0DFCC96D9C9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17" creationId="{24A2EE84-6C3D-4F8D-A4DE-DA18A51D852D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18" creationId="{428B6B7A-0B80-4491-9A45-95E3A85F6726}"/>
          </ac:spMkLst>
        </pc:spChg>
        <pc:spChg chg="mod">
          <ac:chgData name="DeKay, Nicole" userId="e3b00c69-c73f-42b6-ba39-959d6b08f00c" providerId="ADAL" clId="{BF64FCD3-63F8-4E96-8C1C-5BB3F6C63F37}" dt="2020-11-25T01:44:31.845" v="1219" actId="1036"/>
          <ac:spMkLst>
            <pc:docMk/>
            <pc:sldMk cId="2672358578" sldId="256"/>
            <ac:spMk id="120" creationId="{09A25724-074B-4B9D-AA9D-B75A711CAF49}"/>
          </ac:spMkLst>
        </pc:spChg>
        <pc:spChg chg="mod">
          <ac:chgData name="DeKay, Nicole" userId="e3b00c69-c73f-42b6-ba39-959d6b08f00c" providerId="ADAL" clId="{BF64FCD3-63F8-4E96-8C1C-5BB3F6C63F37}" dt="2020-11-24T16:50:48.031" v="1183" actId="1036"/>
          <ac:spMkLst>
            <pc:docMk/>
            <pc:sldMk cId="2672358578" sldId="256"/>
            <ac:spMk id="157" creationId="{6486B618-F401-440A-9E0B-19F57945339F}"/>
          </ac:spMkLst>
        </pc:spChg>
        <pc:picChg chg="add mod">
          <ac:chgData name="DeKay, Nicole" userId="e3b00c69-c73f-42b6-ba39-959d6b08f00c" providerId="ADAL" clId="{BF64FCD3-63F8-4E96-8C1C-5BB3F6C63F37}" dt="2020-11-25T01:46:16.041" v="1220" actId="1076"/>
          <ac:picMkLst>
            <pc:docMk/>
            <pc:sldMk cId="2672358578" sldId="256"/>
            <ac:picMk id="29" creationId="{9C529B06-5EBD-40F9-A6A8-DDE2C9C95173}"/>
          </ac:picMkLst>
        </pc:picChg>
        <pc:cxnChg chg="add mod">
          <ac:chgData name="DeKay, Nicole" userId="e3b00c69-c73f-42b6-ba39-959d6b08f00c" providerId="ADAL" clId="{BF64FCD3-63F8-4E96-8C1C-5BB3F6C63F37}" dt="2020-11-24T16:50:48.031" v="1183" actId="1036"/>
          <ac:cxnSpMkLst>
            <pc:docMk/>
            <pc:sldMk cId="2672358578" sldId="256"/>
            <ac:cxnSpMk id="30" creationId="{CD7872BA-1749-415E-B3C6-3A07A8C669A7}"/>
          </ac:cxnSpMkLst>
        </pc:cxnChg>
        <pc:cxnChg chg="mod">
          <ac:chgData name="DeKay, Nicole" userId="e3b00c69-c73f-42b6-ba39-959d6b08f00c" providerId="ADAL" clId="{BF64FCD3-63F8-4E96-8C1C-5BB3F6C63F37}" dt="2020-11-24T16:50:48.031" v="1183" actId="1036"/>
          <ac:cxnSpMkLst>
            <pc:docMk/>
            <pc:sldMk cId="2672358578" sldId="256"/>
            <ac:cxnSpMk id="100" creationId="{B32C5190-8284-408E-9913-7F0E48907C96}"/>
          </ac:cxnSpMkLst>
        </pc:cxnChg>
        <pc:cxnChg chg="mod">
          <ac:chgData name="DeKay, Nicole" userId="e3b00c69-c73f-42b6-ba39-959d6b08f00c" providerId="ADAL" clId="{BF64FCD3-63F8-4E96-8C1C-5BB3F6C63F37}" dt="2020-11-24T16:50:48.031" v="1183" actId="1036"/>
          <ac:cxnSpMkLst>
            <pc:docMk/>
            <pc:sldMk cId="2672358578" sldId="256"/>
            <ac:cxnSpMk id="102" creationId="{ED514C77-C554-4FB7-888D-AE44CD4A4611}"/>
          </ac:cxnSpMkLst>
        </pc:cxnChg>
        <pc:cxnChg chg="mod">
          <ac:chgData name="DeKay, Nicole" userId="e3b00c69-c73f-42b6-ba39-959d6b08f00c" providerId="ADAL" clId="{BF64FCD3-63F8-4E96-8C1C-5BB3F6C63F37}" dt="2020-11-24T16:50:48.031" v="1183" actId="1036"/>
          <ac:cxnSpMkLst>
            <pc:docMk/>
            <pc:sldMk cId="2672358578" sldId="256"/>
            <ac:cxnSpMk id="106" creationId="{98598576-C618-4BBA-887A-61C19199A444}"/>
          </ac:cxnSpMkLst>
        </pc:cxnChg>
        <pc:cxnChg chg="mod">
          <ac:chgData name="DeKay, Nicole" userId="e3b00c69-c73f-42b6-ba39-959d6b08f00c" providerId="ADAL" clId="{BF64FCD3-63F8-4E96-8C1C-5BB3F6C63F37}" dt="2020-11-24T16:50:48.031" v="1183" actId="1036"/>
          <ac:cxnSpMkLst>
            <pc:docMk/>
            <pc:sldMk cId="2672358578" sldId="256"/>
            <ac:cxnSpMk id="107" creationId="{4A1B68B5-0E45-4D42-8263-5FED80EF6A74}"/>
          </ac:cxnSpMkLst>
        </pc:cxnChg>
        <pc:cxnChg chg="mod">
          <ac:chgData name="DeKay, Nicole" userId="e3b00c69-c73f-42b6-ba39-959d6b08f00c" providerId="ADAL" clId="{BF64FCD3-63F8-4E96-8C1C-5BB3F6C63F37}" dt="2020-11-24T16:50:48.031" v="1183" actId="1036"/>
          <ac:cxnSpMkLst>
            <pc:docMk/>
            <pc:sldMk cId="2672358578" sldId="256"/>
            <ac:cxnSpMk id="113" creationId="{B622BBF3-4FA7-47E6-B3CC-2835529D5639}"/>
          </ac:cxnSpMkLst>
        </pc:cxnChg>
        <pc:cxnChg chg="mod">
          <ac:chgData name="DeKay, Nicole" userId="e3b00c69-c73f-42b6-ba39-959d6b08f00c" providerId="ADAL" clId="{BF64FCD3-63F8-4E96-8C1C-5BB3F6C63F37}" dt="2020-11-24T16:50:48.031" v="1183" actId="1036"/>
          <ac:cxnSpMkLst>
            <pc:docMk/>
            <pc:sldMk cId="2672358578" sldId="256"/>
            <ac:cxnSpMk id="114" creationId="{6465E927-92D0-4303-BDD6-5FEBF1AE718C}"/>
          </ac:cxnSpMkLst>
        </pc:cxnChg>
        <pc:cxnChg chg="mod">
          <ac:chgData name="DeKay, Nicole" userId="e3b00c69-c73f-42b6-ba39-959d6b08f00c" providerId="ADAL" clId="{BF64FCD3-63F8-4E96-8C1C-5BB3F6C63F37}" dt="2020-11-24T16:50:48.031" v="1183" actId="1036"/>
          <ac:cxnSpMkLst>
            <pc:docMk/>
            <pc:sldMk cId="2672358578" sldId="256"/>
            <ac:cxnSpMk id="119" creationId="{2665D1B8-7608-4216-B644-AC47595E54AC}"/>
          </ac:cxnSpMkLst>
        </pc:cxnChg>
        <pc:cxnChg chg="mod">
          <ac:chgData name="DeKay, Nicole" userId="e3b00c69-c73f-42b6-ba39-959d6b08f00c" providerId="ADAL" clId="{BF64FCD3-63F8-4E96-8C1C-5BB3F6C63F37}" dt="2020-11-24T16:50:48.031" v="1183" actId="1036"/>
          <ac:cxnSpMkLst>
            <pc:docMk/>
            <pc:sldMk cId="2672358578" sldId="256"/>
            <ac:cxnSpMk id="121" creationId="{0054077D-9ADE-4AB3-864E-1050272A9A4B}"/>
          </ac:cxnSpMkLst>
        </pc:cxnChg>
        <pc:cxnChg chg="del">
          <ac:chgData name="DeKay, Nicole" userId="e3b00c69-c73f-42b6-ba39-959d6b08f00c" providerId="ADAL" clId="{BF64FCD3-63F8-4E96-8C1C-5BB3F6C63F37}" dt="2020-11-23T23:56:22.542" v="757" actId="21"/>
          <ac:cxnSpMkLst>
            <pc:docMk/>
            <pc:sldMk cId="2672358578" sldId="256"/>
            <ac:cxnSpMk id="122" creationId="{6816FFE6-802F-4ADE-9F92-866C12FE5F22}"/>
          </ac:cxnSpMkLst>
        </pc:cxnChg>
        <pc:cxnChg chg="mod">
          <ac:chgData name="DeKay, Nicole" userId="e3b00c69-c73f-42b6-ba39-959d6b08f00c" providerId="ADAL" clId="{BF64FCD3-63F8-4E96-8C1C-5BB3F6C63F37}" dt="2020-11-24T16:50:48.031" v="1183" actId="1036"/>
          <ac:cxnSpMkLst>
            <pc:docMk/>
            <pc:sldMk cId="2672358578" sldId="256"/>
            <ac:cxnSpMk id="151" creationId="{ACA8B78F-5AE5-4254-B63D-8172274E732C}"/>
          </ac:cxnSpMkLst>
        </pc:cxnChg>
        <pc:cxnChg chg="mod">
          <ac:chgData name="DeKay, Nicole" userId="e3b00c69-c73f-42b6-ba39-959d6b08f00c" providerId="ADAL" clId="{BF64FCD3-63F8-4E96-8C1C-5BB3F6C63F37}" dt="2020-11-24T16:50:48.031" v="1183" actId="1036"/>
          <ac:cxnSpMkLst>
            <pc:docMk/>
            <pc:sldMk cId="2672358578" sldId="256"/>
            <ac:cxnSpMk id="152" creationId="{4BBE3C4B-4580-4DE8-BFEC-0079467B443F}"/>
          </ac:cxnSpMkLst>
        </pc:cxnChg>
      </pc:sldChg>
      <pc:sldChg chg="modSp new del mod">
        <pc:chgData name="DeKay, Nicole" userId="e3b00c69-c73f-42b6-ba39-959d6b08f00c" providerId="ADAL" clId="{BF64FCD3-63F8-4E96-8C1C-5BB3F6C63F37}" dt="2020-11-23T22:57:16.446" v="666" actId="47"/>
        <pc:sldMkLst>
          <pc:docMk/>
          <pc:sldMk cId="710620860" sldId="257"/>
        </pc:sldMkLst>
        <pc:spChg chg="mod">
          <ac:chgData name="DeKay, Nicole" userId="e3b00c69-c73f-42b6-ba39-959d6b08f00c" providerId="ADAL" clId="{BF64FCD3-63F8-4E96-8C1C-5BB3F6C63F37}" dt="2020-11-19T18:21:10.415" v="471" actId="20577"/>
          <ac:spMkLst>
            <pc:docMk/>
            <pc:sldMk cId="710620860" sldId="257"/>
            <ac:spMk id="3" creationId="{1AB858A4-39E1-4C50-A405-05FCCB214C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E960-4C6A-1D4A-B0B1-6F40CA99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3292266"/>
            <a:ext cx="5143500" cy="7003627"/>
          </a:xfrm>
        </p:spPr>
        <p:txBody>
          <a:bodyPr anchor="b"/>
          <a:lstStyle>
            <a:lvl1pPr algn="ctr">
              <a:defRPr sz="360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DB99B-3E82-724D-87D9-CCD9348C1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0565979"/>
            <a:ext cx="5143500" cy="4856902"/>
          </a:xfrm>
        </p:spPr>
        <p:txBody>
          <a:bodyPr/>
          <a:lstStyle>
            <a:lvl1pPr marL="0" indent="0" algn="ctr">
              <a:buNone/>
              <a:defRPr sz="1441"/>
            </a:lvl1pPr>
            <a:lvl2pPr marL="274530" indent="0" algn="ctr">
              <a:buNone/>
              <a:defRPr sz="1201"/>
            </a:lvl2pPr>
            <a:lvl3pPr marL="549059" indent="0" algn="ctr">
              <a:buNone/>
              <a:defRPr sz="1081"/>
            </a:lvl3pPr>
            <a:lvl4pPr marL="823588" indent="0" algn="ctr">
              <a:buNone/>
              <a:defRPr sz="960"/>
            </a:lvl4pPr>
            <a:lvl5pPr marL="1098118" indent="0" algn="ctr">
              <a:buNone/>
              <a:defRPr sz="960"/>
            </a:lvl5pPr>
            <a:lvl6pPr marL="1372648" indent="0" algn="ctr">
              <a:buNone/>
              <a:defRPr sz="960"/>
            </a:lvl6pPr>
            <a:lvl7pPr marL="1647175" indent="0" algn="ctr">
              <a:buNone/>
              <a:defRPr sz="960"/>
            </a:lvl7pPr>
            <a:lvl8pPr marL="1921705" indent="0" algn="ctr">
              <a:buNone/>
              <a:defRPr sz="960"/>
            </a:lvl8pPr>
            <a:lvl9pPr marL="2196235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99B4-FF7A-7249-A0FE-2349D3A9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A3BD-05D7-A142-8E1A-D1B8C268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53B7-F96E-7E45-8447-CD95E8A3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3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899F-A3BB-D14D-8164-CB736286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8F09-526D-A044-8698-1478D00D4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B5B0C-CF9E-6D48-A57D-78307E90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1FA5-19AD-8D44-8AA2-83E36732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EE56-C71E-724F-ACCF-FB889E9C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AFD7A-6094-0D47-A14C-9402AAA3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1071033"/>
            <a:ext cx="1478756" cy="170480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6B458-B950-B640-A881-574F4337A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1071033"/>
            <a:ext cx="4350544" cy="170480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68C9-FE89-494D-9A9D-FD8E1AAD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5838-F231-2449-83FE-959C7021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27D2-1479-2B42-AFC7-8D35C293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D868-7A90-F541-B7EB-6068F4A0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1473-1861-F947-9BE7-FD1DBB11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9CAD-214F-384C-828B-EC06846B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5EE5-C37E-2143-9430-BE20E5AC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E007-5CA9-0D48-B614-2DEBDBA8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1A6-920B-C540-BDA3-87737687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8" y="5015234"/>
            <a:ext cx="5915025" cy="8368029"/>
          </a:xfrm>
        </p:spPr>
        <p:txBody>
          <a:bodyPr anchor="b"/>
          <a:lstStyle>
            <a:lvl1pPr>
              <a:defRPr sz="360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C3CF9-D00B-834C-B63B-409ECD88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8" y="13462429"/>
            <a:ext cx="5915025" cy="4400549"/>
          </a:xfrm>
        </p:spPr>
        <p:txBody>
          <a:bodyPr/>
          <a:lstStyle>
            <a:lvl1pPr marL="0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1pPr>
            <a:lvl2pPr marL="27453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2pPr>
            <a:lvl3pPr marL="549059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3pPr>
            <a:lvl4pPr marL="823588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8118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2648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717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170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623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FA72-3E81-2642-A9AB-461ADA10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3EA9-9680-0445-91A1-D39BEB93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A90A-2758-B044-ADAB-F8E63225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CDC-A5F8-8D44-B648-8CA0577C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F1EF-3B92-2441-95F6-745F0D80D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5355167"/>
            <a:ext cx="291465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77868-B511-2C42-BE35-4621A022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2" y="5355167"/>
            <a:ext cx="291465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4EAB0-7C3B-D943-AA27-B4749617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2EC1C-4B1D-7440-B348-29CB08F4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DB8C0-9C4C-314A-986F-C6BDEC8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9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567B-6FE7-DC47-9140-696DC461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1071035"/>
            <a:ext cx="5915025" cy="3888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E870-1E78-7C4E-A564-EC9352D0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4931414"/>
            <a:ext cx="2901255" cy="2416809"/>
          </a:xfrm>
        </p:spPr>
        <p:txBody>
          <a:bodyPr anchor="b"/>
          <a:lstStyle>
            <a:lvl1pPr marL="0" indent="0">
              <a:buNone/>
              <a:defRPr sz="1441" b="1"/>
            </a:lvl1pPr>
            <a:lvl2pPr marL="274530" indent="0">
              <a:buNone/>
              <a:defRPr sz="1201" b="1"/>
            </a:lvl2pPr>
            <a:lvl3pPr marL="549059" indent="0">
              <a:buNone/>
              <a:defRPr sz="1081" b="1"/>
            </a:lvl3pPr>
            <a:lvl4pPr marL="823588" indent="0">
              <a:buNone/>
              <a:defRPr sz="960" b="1"/>
            </a:lvl4pPr>
            <a:lvl5pPr marL="1098118" indent="0">
              <a:buNone/>
              <a:defRPr sz="960" b="1"/>
            </a:lvl5pPr>
            <a:lvl6pPr marL="1372648" indent="0">
              <a:buNone/>
              <a:defRPr sz="960" b="1"/>
            </a:lvl6pPr>
            <a:lvl7pPr marL="1647175" indent="0">
              <a:buNone/>
              <a:defRPr sz="960" b="1"/>
            </a:lvl7pPr>
            <a:lvl8pPr marL="1921705" indent="0">
              <a:buNone/>
              <a:defRPr sz="960" b="1"/>
            </a:lvl8pPr>
            <a:lvl9pPr marL="2196235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460F2-325D-E849-AFD4-5D3E3EF57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7348220"/>
            <a:ext cx="2901255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A8847-52B5-D84A-8A64-059CB681D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6" y="4931414"/>
            <a:ext cx="2915543" cy="2416809"/>
          </a:xfrm>
        </p:spPr>
        <p:txBody>
          <a:bodyPr anchor="b"/>
          <a:lstStyle>
            <a:lvl1pPr marL="0" indent="0">
              <a:buNone/>
              <a:defRPr sz="1441" b="1"/>
            </a:lvl1pPr>
            <a:lvl2pPr marL="274530" indent="0">
              <a:buNone/>
              <a:defRPr sz="1201" b="1"/>
            </a:lvl2pPr>
            <a:lvl3pPr marL="549059" indent="0">
              <a:buNone/>
              <a:defRPr sz="1081" b="1"/>
            </a:lvl3pPr>
            <a:lvl4pPr marL="823588" indent="0">
              <a:buNone/>
              <a:defRPr sz="960" b="1"/>
            </a:lvl4pPr>
            <a:lvl5pPr marL="1098118" indent="0">
              <a:buNone/>
              <a:defRPr sz="960" b="1"/>
            </a:lvl5pPr>
            <a:lvl6pPr marL="1372648" indent="0">
              <a:buNone/>
              <a:defRPr sz="960" b="1"/>
            </a:lvl6pPr>
            <a:lvl7pPr marL="1647175" indent="0">
              <a:buNone/>
              <a:defRPr sz="960" b="1"/>
            </a:lvl7pPr>
            <a:lvl8pPr marL="1921705" indent="0">
              <a:buNone/>
              <a:defRPr sz="960" b="1"/>
            </a:lvl8pPr>
            <a:lvl9pPr marL="2196235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0077E-6C65-1143-940C-F68DB248F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6" y="7348220"/>
            <a:ext cx="2915543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8F0D4-6559-E948-A747-9DEFA7EC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F10B9-4D18-694B-9B60-DA6BCCB4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83244-959D-0841-8005-29F58CC2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3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E435-C43B-D947-8CD5-1D116330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DE22D-D897-634F-A878-2989034B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A2BFE-C836-074D-894E-7D919411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53C23-494A-F443-96E7-7A3B226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4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D85C6-0672-7A46-8240-0B1D5FB4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ED235-CA7B-1F4F-A661-00AF06A6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AB45A-4FC5-124D-9D7D-673C0F1F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7459-40EC-2F41-A6A8-3D92DB72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1341120"/>
            <a:ext cx="2211883" cy="4693920"/>
          </a:xfrm>
        </p:spPr>
        <p:txBody>
          <a:bodyPr anchor="b"/>
          <a:lstStyle>
            <a:lvl1pPr>
              <a:defRPr sz="192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B4A-69EC-D046-A531-424E2276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4" y="2896448"/>
            <a:ext cx="3471862" cy="14295967"/>
          </a:xfrm>
        </p:spPr>
        <p:txBody>
          <a:bodyPr/>
          <a:lstStyle>
            <a:lvl1pPr>
              <a:defRPr sz="1921"/>
            </a:lvl1pPr>
            <a:lvl2pPr>
              <a:defRPr sz="1681"/>
            </a:lvl2pPr>
            <a:lvl3pPr>
              <a:defRPr sz="1441"/>
            </a:lvl3pPr>
            <a:lvl4pPr>
              <a:defRPr sz="1201"/>
            </a:lvl4pPr>
            <a:lvl5pPr>
              <a:defRPr sz="1201"/>
            </a:lvl5pPr>
            <a:lvl6pPr>
              <a:defRPr sz="1201"/>
            </a:lvl6pPr>
            <a:lvl7pPr>
              <a:defRPr sz="1201"/>
            </a:lvl7pPr>
            <a:lvl8pPr>
              <a:defRPr sz="1201"/>
            </a:lvl8pPr>
            <a:lvl9pPr>
              <a:defRPr sz="12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432EE-A731-D84B-BB56-5FDD0960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6035041"/>
            <a:ext cx="2211883" cy="11180659"/>
          </a:xfrm>
        </p:spPr>
        <p:txBody>
          <a:bodyPr/>
          <a:lstStyle>
            <a:lvl1pPr marL="0" indent="0">
              <a:buNone/>
              <a:defRPr sz="960"/>
            </a:lvl1pPr>
            <a:lvl2pPr marL="274530" indent="0">
              <a:buNone/>
              <a:defRPr sz="840"/>
            </a:lvl2pPr>
            <a:lvl3pPr marL="549059" indent="0">
              <a:buNone/>
              <a:defRPr sz="720"/>
            </a:lvl3pPr>
            <a:lvl4pPr marL="823588" indent="0">
              <a:buNone/>
              <a:defRPr sz="600"/>
            </a:lvl4pPr>
            <a:lvl5pPr marL="1098118" indent="0">
              <a:buNone/>
              <a:defRPr sz="600"/>
            </a:lvl5pPr>
            <a:lvl6pPr marL="1372648" indent="0">
              <a:buNone/>
              <a:defRPr sz="600"/>
            </a:lvl6pPr>
            <a:lvl7pPr marL="1647175" indent="0">
              <a:buNone/>
              <a:defRPr sz="600"/>
            </a:lvl7pPr>
            <a:lvl8pPr marL="1921705" indent="0">
              <a:buNone/>
              <a:defRPr sz="600"/>
            </a:lvl8pPr>
            <a:lvl9pPr marL="2196235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472FA-8428-6C45-91B1-9A5E5215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B731F-089D-B242-ACB6-3F053CF5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4F02D-702C-954B-AB53-85539BEF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107D-A751-9F40-B7B0-F9B7AEC8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1341120"/>
            <a:ext cx="2211883" cy="4693920"/>
          </a:xfrm>
        </p:spPr>
        <p:txBody>
          <a:bodyPr anchor="b"/>
          <a:lstStyle>
            <a:lvl1pPr>
              <a:defRPr sz="192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F9763-8FA9-7044-91C7-136A4905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4" y="2896448"/>
            <a:ext cx="3471862" cy="14295967"/>
          </a:xfrm>
        </p:spPr>
        <p:txBody>
          <a:bodyPr/>
          <a:lstStyle>
            <a:lvl1pPr marL="0" indent="0">
              <a:buNone/>
              <a:defRPr sz="1921"/>
            </a:lvl1pPr>
            <a:lvl2pPr marL="274530" indent="0">
              <a:buNone/>
              <a:defRPr sz="1681"/>
            </a:lvl2pPr>
            <a:lvl3pPr marL="549059" indent="0">
              <a:buNone/>
              <a:defRPr sz="1441"/>
            </a:lvl3pPr>
            <a:lvl4pPr marL="823588" indent="0">
              <a:buNone/>
              <a:defRPr sz="1201"/>
            </a:lvl4pPr>
            <a:lvl5pPr marL="1098118" indent="0">
              <a:buNone/>
              <a:defRPr sz="1201"/>
            </a:lvl5pPr>
            <a:lvl6pPr marL="1372648" indent="0">
              <a:buNone/>
              <a:defRPr sz="1201"/>
            </a:lvl6pPr>
            <a:lvl7pPr marL="1647175" indent="0">
              <a:buNone/>
              <a:defRPr sz="1201"/>
            </a:lvl7pPr>
            <a:lvl8pPr marL="1921705" indent="0">
              <a:buNone/>
              <a:defRPr sz="1201"/>
            </a:lvl8pPr>
            <a:lvl9pPr marL="2196235" indent="0">
              <a:buNone/>
              <a:defRPr sz="1201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09359-31DE-2840-80AB-4ACF28402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6035041"/>
            <a:ext cx="2211883" cy="11180659"/>
          </a:xfrm>
        </p:spPr>
        <p:txBody>
          <a:bodyPr/>
          <a:lstStyle>
            <a:lvl1pPr marL="0" indent="0">
              <a:buNone/>
              <a:defRPr sz="960"/>
            </a:lvl1pPr>
            <a:lvl2pPr marL="274530" indent="0">
              <a:buNone/>
              <a:defRPr sz="840"/>
            </a:lvl2pPr>
            <a:lvl3pPr marL="549059" indent="0">
              <a:buNone/>
              <a:defRPr sz="720"/>
            </a:lvl3pPr>
            <a:lvl4pPr marL="823588" indent="0">
              <a:buNone/>
              <a:defRPr sz="600"/>
            </a:lvl4pPr>
            <a:lvl5pPr marL="1098118" indent="0">
              <a:buNone/>
              <a:defRPr sz="600"/>
            </a:lvl5pPr>
            <a:lvl6pPr marL="1372648" indent="0">
              <a:buNone/>
              <a:defRPr sz="600"/>
            </a:lvl6pPr>
            <a:lvl7pPr marL="1647175" indent="0">
              <a:buNone/>
              <a:defRPr sz="600"/>
            </a:lvl7pPr>
            <a:lvl8pPr marL="1921705" indent="0">
              <a:buNone/>
              <a:defRPr sz="600"/>
            </a:lvl8pPr>
            <a:lvl9pPr marL="2196235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CF2C4-ABB1-1E43-8930-3F6C153F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10A35-8A99-EF4F-A172-4F83A252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76A15-5AD8-2D42-8A48-F6FB87B5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5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1475E-2605-B940-951B-FFD017BB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1071035"/>
            <a:ext cx="5915025" cy="3888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4B23-DE5E-644D-9ED5-80056153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0" y="5355167"/>
            <a:ext cx="5915025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5F1E8-69E2-B54D-BADA-355AAA338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8645295"/>
            <a:ext cx="154305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BB50-FC8F-4FF8-802D-AE7C38A2374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10AA-4FC5-3B4D-87EA-007F5E2EE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5" y="18645295"/>
            <a:ext cx="2314575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667F-F808-7143-9397-A98DB5B90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8645295"/>
            <a:ext cx="154305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C966-BCA3-4E53-A03D-D3568A92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9059" rtl="0" eaLnBrk="1" latinLnBrk="0" hangingPunct="1">
        <a:lnSpc>
          <a:spcPct val="90000"/>
        </a:lnSpc>
        <a:spcBef>
          <a:spcPct val="0"/>
        </a:spcBef>
        <a:buNone/>
        <a:defRPr sz="2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265" indent="-137265" algn="l" defTabSz="54905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1pPr>
      <a:lvl2pPr marL="411795" indent="-137265" algn="l" defTabSz="549059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2pPr>
      <a:lvl3pPr marL="686323" indent="-137265" algn="l" defTabSz="549059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1" kern="1200">
          <a:solidFill>
            <a:schemeClr val="tx1"/>
          </a:solidFill>
          <a:latin typeface="+mn-lt"/>
          <a:ea typeface="+mn-ea"/>
          <a:cs typeface="+mn-cs"/>
        </a:defRPr>
      </a:lvl3pPr>
      <a:lvl4pPr marL="960853" indent="-137265" algn="l" defTabSz="549059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4pPr>
      <a:lvl5pPr marL="1235383" indent="-137265" algn="l" defTabSz="549059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5pPr>
      <a:lvl6pPr marL="1509911" indent="-137265" algn="l" defTabSz="549059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6pPr>
      <a:lvl7pPr marL="1784440" indent="-137265" algn="l" defTabSz="549059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7pPr>
      <a:lvl8pPr marL="2058970" indent="-137265" algn="l" defTabSz="549059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8pPr>
      <a:lvl9pPr marL="2333500" indent="-137265" algn="l" defTabSz="549059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9059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1pPr>
      <a:lvl2pPr marL="274530" algn="l" defTabSz="549059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2pPr>
      <a:lvl3pPr marL="549059" algn="l" defTabSz="549059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3pPr>
      <a:lvl4pPr marL="823588" algn="l" defTabSz="549059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4pPr>
      <a:lvl5pPr marL="1098118" algn="l" defTabSz="549059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5pPr>
      <a:lvl6pPr marL="1372648" algn="l" defTabSz="549059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6pPr>
      <a:lvl7pPr marL="1647175" algn="l" defTabSz="549059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7pPr>
      <a:lvl8pPr marL="1921705" algn="l" defTabSz="549059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8pPr>
      <a:lvl9pPr marL="2196235" algn="l" defTabSz="549059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E7219-FFA5-4584-B33B-2A7582D3A381}"/>
              </a:ext>
            </a:extLst>
          </p:cNvPr>
          <p:cNvSpPr txBox="1"/>
          <p:nvPr/>
        </p:nvSpPr>
        <p:spPr>
          <a:xfrm>
            <a:off x="-1" y="0"/>
            <a:ext cx="6974007" cy="2035492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noAutofit/>
          </a:bodyPr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73A50F6-A153-4C11-98FE-7CCA49E1D393}"/>
              </a:ext>
            </a:extLst>
          </p:cNvPr>
          <p:cNvSpPr/>
          <p:nvPr/>
        </p:nvSpPr>
        <p:spPr>
          <a:xfrm>
            <a:off x="154430" y="5765390"/>
            <a:ext cx="3372180" cy="10319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Purpose: </a:t>
            </a:r>
          </a:p>
          <a:p>
            <a:pPr marL="352425" indent="-352425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To determine the # of factors / subscales naturally occurring in your data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To reduce the # of questions (minimum 3 questions per factor; Costello &amp; Osborne, 2005)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2 Types: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 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*EFA is shorthand for the statistics that explore your data structure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lawik" panose="020B0502040204020203" pitchFamily="34" charset="77"/>
            </a:endParaRP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Principal Axis Factoring (PAF)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Principal Component Analysis (PCA)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Check Assumptions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KMO&gt;.5 (Kaiser et al., 1974) 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Bartlett’s p&lt;.05 (Kaiser, 1960)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Determinant &gt;.00001</a:t>
            </a:r>
          </a:p>
          <a:p>
            <a:pPr lvl="0"/>
            <a:r>
              <a:rPr lang="en-US" sz="1400" b="1" dirty="0">
                <a:solidFill>
                  <a:srgbClr val="FFFFFF">
                    <a:lumMod val="65000"/>
                  </a:srgbClr>
                </a:solidFill>
                <a:latin typeface="Selawik" panose="020B0502040204020203" pitchFamily="34" charset="77"/>
              </a:rPr>
              <a:t>Factor Extraction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rgbClr val="FFFFFF">
                    <a:lumMod val="65000"/>
                  </a:srgbClr>
                </a:solidFill>
                <a:latin typeface="Selawik" panose="020B0502040204020203" pitchFamily="34" charset="77"/>
              </a:rPr>
              <a:t>Scree plot – visually inspect inflection point 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rgbClr val="FFFFFF">
                    <a:lumMod val="65000"/>
                  </a:srgbClr>
                </a:solidFill>
                <a:latin typeface="Selawik" panose="020B0502040204020203" pitchFamily="34" charset="77"/>
              </a:rPr>
              <a:t>Eigenvalue – number of factors based on eigenvalues &gt;1 (Kaiser, 1974) or &gt;.7 (Janus et al., 2005)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rgbClr val="FFFFFF">
                    <a:lumMod val="65000"/>
                  </a:srgbClr>
                </a:solidFill>
                <a:latin typeface="Selawik" panose="020B0502040204020203" pitchFamily="34" charset="77"/>
              </a:rPr>
              <a:t>Use a priori theory (if you have it)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Examine the additional proportion of variance accounted for by each factor</a:t>
            </a:r>
          </a:p>
          <a:p>
            <a:pPr lvl="0"/>
            <a:r>
              <a:rPr lang="en-US" sz="1400" b="1" dirty="0">
                <a:solidFill>
                  <a:srgbClr val="FFFFFF">
                    <a:lumMod val="65000"/>
                  </a:srgbClr>
                </a:solidFill>
                <a:latin typeface="Selawik" panose="020B0502040204020203" pitchFamily="34" charset="77"/>
              </a:rPr>
              <a:t>Rotation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rgbClr val="FFFFFF">
                    <a:lumMod val="65000"/>
                  </a:srgbClr>
                </a:solidFill>
                <a:latin typeface="Selawik" panose="020B0502040204020203" pitchFamily="34" charset="77"/>
              </a:rPr>
              <a:t>Oblique: used when you expect factors to correlate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rgbClr val="FFFFFF">
                    <a:lumMod val="65000"/>
                  </a:srgbClr>
                </a:solidFill>
                <a:latin typeface="Selawik" panose="020B0502040204020203" pitchFamily="34" charset="77"/>
              </a:rPr>
              <a:t>Orthogonal: used when factors are expected to diverge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Evaluate Items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Items should have the highest loading on their own scale and minimal loading on other scales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Check factor loadings and reduce or reassign poorly loading items:</a:t>
            </a:r>
          </a:p>
          <a:p>
            <a:pPr marL="508000" lvl="1" indent="-342900">
              <a:buFont typeface="+mj-lt"/>
              <a:buAutoNum type="alphaLcParenR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Items with low primary loadings (at minimum &lt;.3; Field, 2012) and comparatively high cross loadings (&gt;.2 away from primary load; Nunnally, 1978); Thresholds vary based on sample size (see Stevens 2002); &lt;.95 </a:t>
            </a:r>
          </a:p>
          <a:p>
            <a:pPr marL="342900" indent="-342900">
              <a:buFont typeface="+mj-lt"/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Communalities – minimum, .4 (Costello, 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Kellow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, 2008); Remove items with communalities below .2 (Child, 2006)</a:t>
            </a:r>
          </a:p>
          <a:p>
            <a:pPr indent="-292100"/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Reiterate</a:t>
            </a:r>
            <a:endParaRPr lang="en-US" sz="1050" dirty="0">
              <a:solidFill>
                <a:srgbClr val="FFFFFF">
                  <a:lumMod val="65000"/>
                </a:srgbClr>
              </a:solidFill>
              <a:latin typeface="Selawik" panose="020B0502040204020203" pitchFamily="34" charset="77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Treat this as an iterative process: run multiple factor structures, try both orthogonal and oblique rotations, delete items and re-analyze, add items back in and re-analyze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.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2C5190-8284-408E-9913-7F0E48907C96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4977592" y="5731615"/>
            <a:ext cx="15990" cy="13968598"/>
          </a:xfrm>
          <a:prstGeom prst="straightConnector1">
            <a:avLst/>
          </a:prstGeom>
          <a:ln w="57150">
            <a:solidFill>
              <a:schemeClr val="accent5">
                <a:lumMod val="50000"/>
                <a:alpha val="69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Elbow Connector 82">
            <a:extLst>
              <a:ext uri="{FF2B5EF4-FFF2-40B4-BE49-F238E27FC236}">
                <a16:creationId xmlns:a16="http://schemas.microsoft.com/office/drawing/2014/main" id="{ED514C77-C554-4FB7-888D-AE44CD4A46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6875" y="7037660"/>
            <a:ext cx="3907795" cy="1213312"/>
          </a:xfrm>
          <a:prstGeom prst="bentConnector3">
            <a:avLst>
              <a:gd name="adj1" fmla="val 59080"/>
            </a:avLst>
          </a:prstGeom>
          <a:ln w="57150">
            <a:solidFill>
              <a:schemeClr val="accent5">
                <a:lumMod val="50000"/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797B9E5-F411-40D6-BE03-0BE4599FBBD3}"/>
              </a:ext>
            </a:extLst>
          </p:cNvPr>
          <p:cNvSpPr/>
          <p:nvPr/>
        </p:nvSpPr>
        <p:spPr>
          <a:xfrm>
            <a:off x="3174173" y="7282613"/>
            <a:ext cx="3584226" cy="2048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0" rtlCol="0" anchor="t"/>
          <a:lstStyle/>
          <a:p>
            <a:pPr marL="352425" indent="-352425">
              <a:buAutoNum type="arabicParenBoth"/>
            </a:pPr>
            <a:endParaRPr lang="en-US" sz="1400">
              <a:solidFill>
                <a:schemeClr val="bg1">
                  <a:lumMod val="65000"/>
                </a:schemeClr>
              </a:solidFill>
              <a:latin typeface="Selawik" panose="020B0502040204020203" pitchFamily="34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28B47CD-9609-4CC2-B448-BC0E76281741}"/>
              </a:ext>
            </a:extLst>
          </p:cNvPr>
          <p:cNvSpPr/>
          <p:nvPr/>
        </p:nvSpPr>
        <p:spPr>
          <a:xfrm>
            <a:off x="166464" y="19700213"/>
            <a:ext cx="2927552" cy="266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Compare Models using CFA</a:t>
            </a:r>
            <a:endParaRPr lang="en-US" sz="1050">
              <a:solidFill>
                <a:schemeClr val="bg1">
                  <a:lumMod val="65000"/>
                </a:schemeClr>
              </a:solidFill>
              <a:latin typeface="Selawik" panose="020B0502040204020203" pitchFamily="34" charset="77"/>
            </a:endParaRPr>
          </a:p>
        </p:txBody>
      </p:sp>
      <p:cxnSp>
        <p:nvCxnSpPr>
          <p:cNvPr id="106" name="Elbow Connector 88">
            <a:extLst>
              <a:ext uri="{FF2B5EF4-FFF2-40B4-BE49-F238E27FC236}">
                <a16:creationId xmlns:a16="http://schemas.microsoft.com/office/drawing/2014/main" id="{98598576-C618-4BBA-887A-61C19199A444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 flipH="1">
            <a:off x="166463" y="5765391"/>
            <a:ext cx="4009751" cy="14068121"/>
          </a:xfrm>
          <a:prstGeom prst="bentConnector4">
            <a:avLst>
              <a:gd name="adj1" fmla="val -256"/>
              <a:gd name="adj2" fmla="val 90831"/>
            </a:avLst>
          </a:prstGeom>
          <a:ln w="57150">
            <a:solidFill>
              <a:schemeClr val="accent5">
                <a:alpha val="2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A1B68B5-0E45-4D42-8263-5FED80EF6A74}"/>
              </a:ext>
            </a:extLst>
          </p:cNvPr>
          <p:cNvCxnSpPr>
            <a:cxnSpLocks/>
          </p:cNvCxnSpPr>
          <p:nvPr/>
        </p:nvCxnSpPr>
        <p:spPr>
          <a:xfrm>
            <a:off x="1478596" y="5744541"/>
            <a:ext cx="0" cy="13955672"/>
          </a:xfrm>
          <a:prstGeom prst="straightConnector1">
            <a:avLst/>
          </a:prstGeom>
          <a:ln w="57150">
            <a:solidFill>
              <a:schemeClr val="accent5">
                <a:alpha val="28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itle 1">
            <a:extLst>
              <a:ext uri="{FF2B5EF4-FFF2-40B4-BE49-F238E27FC236}">
                <a16:creationId xmlns:a16="http://schemas.microsoft.com/office/drawing/2014/main" id="{9AF9912C-5650-45FD-BE0C-DA0D72FCD108}"/>
              </a:ext>
            </a:extLst>
          </p:cNvPr>
          <p:cNvSpPr txBox="1">
            <a:spLocks/>
          </p:cNvSpPr>
          <p:nvPr/>
        </p:nvSpPr>
        <p:spPr>
          <a:xfrm>
            <a:off x="225998" y="0"/>
            <a:ext cx="6632002" cy="759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21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Selawik" panose="020B0502040204020203" pitchFamily="34" charset="77"/>
              </a:rPr>
              <a:t>How to Make a Survey: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lawik" panose="020B0502040204020203" pitchFamily="34" charset="77"/>
              </a:rPr>
              <a:t> A Quick Reference Guide on Psychometric Steps and Statistics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9F6CB9-2EFF-48D8-AC5A-F49A7A0D31FA}"/>
              </a:ext>
            </a:extLst>
          </p:cNvPr>
          <p:cNvSpPr/>
          <p:nvPr/>
        </p:nvSpPr>
        <p:spPr>
          <a:xfrm>
            <a:off x="400153" y="4938003"/>
            <a:ext cx="2362200" cy="7936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lawik" panose="020B0502040204020203" pitchFamily="34" charset="77"/>
              </a:rPr>
              <a:t>Exploratory Factor Analysis*</a:t>
            </a:r>
            <a:endParaRPr lang="en-US" sz="1400">
              <a:latin typeface="Selawik" panose="020B0502040204020203" pitchFamily="34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E5C67C-0211-4CBA-9D8E-B64F0B748ECD}"/>
              </a:ext>
            </a:extLst>
          </p:cNvPr>
          <p:cNvSpPr/>
          <p:nvPr/>
        </p:nvSpPr>
        <p:spPr>
          <a:xfrm>
            <a:off x="3796492" y="4938003"/>
            <a:ext cx="2362200" cy="793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lawik" panose="020B0502040204020203" pitchFamily="34" charset="77"/>
              </a:rPr>
              <a:t>Confirmatory Factor Analysis</a:t>
            </a:r>
            <a:endParaRPr lang="en-US" sz="1400">
              <a:latin typeface="Selawik" panose="020B0502040204020203" pitchFamily="34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4DDB90-6478-4838-ADCC-B662725E78A0}"/>
              </a:ext>
            </a:extLst>
          </p:cNvPr>
          <p:cNvSpPr/>
          <p:nvPr/>
        </p:nvSpPr>
        <p:spPr>
          <a:xfrm>
            <a:off x="1630240" y="4199790"/>
            <a:ext cx="3543300" cy="5976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lawik" panose="020B0502040204020203" pitchFamily="34" charset="77"/>
              </a:rPr>
              <a:t>Step 3: Factor analysis</a:t>
            </a:r>
            <a:endParaRPr lang="en-US" sz="1400">
              <a:latin typeface="Selawik" panose="020B0502040204020203" pitchFamily="34" charset="77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622BBF3-4FA7-47E6-B3CC-2835529D5639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5173540" y="4498626"/>
            <a:ext cx="625928" cy="504695"/>
          </a:xfrm>
          <a:prstGeom prst="straightConnector1">
            <a:avLst/>
          </a:prstGeom>
          <a:ln w="57150">
            <a:solidFill>
              <a:schemeClr val="accent5">
                <a:lumMod val="75000"/>
                <a:alpha val="69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465E927-92D0-4303-BDD6-5FEBF1AE718C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1015199" y="4498626"/>
            <a:ext cx="615043" cy="533109"/>
          </a:xfrm>
          <a:prstGeom prst="straightConnector1">
            <a:avLst/>
          </a:prstGeom>
          <a:ln w="57150">
            <a:solidFill>
              <a:schemeClr val="accent5">
                <a:lumMod val="75000"/>
                <a:alpha val="69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BB52A03-D72E-4FF6-8A85-FA3998B33035}"/>
              </a:ext>
            </a:extLst>
          </p:cNvPr>
          <p:cNvSpPr txBox="1"/>
          <p:nvPr/>
        </p:nvSpPr>
        <p:spPr>
          <a:xfrm>
            <a:off x="5176062" y="4006947"/>
            <a:ext cx="1588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Use CFA first if you have a priori theory and want to confirm your survey structure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49CC09-26A9-4193-8B3F-B0DFCC96D9C9}"/>
              </a:ext>
            </a:extLst>
          </p:cNvPr>
          <p:cNvSpPr txBox="1"/>
          <p:nvPr/>
        </p:nvSpPr>
        <p:spPr>
          <a:xfrm>
            <a:off x="0" y="4030742"/>
            <a:ext cx="16844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Use an exploratory approach first if you want to explore the natural structure of data or reduce questions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A2EE84-6C3D-4F8D-A4DE-DA18A51D852D}"/>
              </a:ext>
            </a:extLst>
          </p:cNvPr>
          <p:cNvSpPr/>
          <p:nvPr/>
        </p:nvSpPr>
        <p:spPr>
          <a:xfrm>
            <a:off x="225997" y="2285973"/>
            <a:ext cx="6532402" cy="1939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91440" rtlCol="0" anchor="t"/>
          <a:lstStyle/>
          <a:p>
            <a:pPr marL="358775" indent="-342900" eaLnBrk="0" fontAlgn="ctr" hangingPunct="0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en-US" altLang="en-US" sz="120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  <a:cs typeface="Calibri" panose="020F0502020204030204" pitchFamily="34" charset="0"/>
              </a:rPr>
              <a:t>Calculate corrected item-total correlations (within-scale reliability). Check reliability. Look for high within-scale correlations/loading. Compute reliability coefficients for total- and sub-scales.</a:t>
            </a:r>
          </a:p>
          <a:p>
            <a:pPr marL="358775" indent="-342900" eaLnBrk="0" fontAlgn="ctr" hangingPunct="0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en-US" altLang="en-US" sz="120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  <a:cs typeface="Calibri" panose="020F0502020204030204" pitchFamily="34" charset="0"/>
              </a:rPr>
              <a:t>Calculate correlations between items and other-subscales. These should be lower than corrected item-total correlations.</a:t>
            </a:r>
          </a:p>
          <a:p>
            <a:pPr marL="358775" indent="-342900" eaLnBrk="0" fontAlgn="ctr" hangingPunct="0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en-US" altLang="en-US" sz="120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  <a:ea typeface="Times New Roman" panose="02020603050405020304" pitchFamily="18" charset="0"/>
                <a:cs typeface="Calibri" panose="020F0502020204030204" pitchFamily="34" charset="0"/>
              </a:rPr>
              <a:t>Make changes to your survey: </a:t>
            </a:r>
            <a:r>
              <a:rPr lang="en-US" altLang="en-US" sz="120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  <a:cs typeface="Calibri" panose="020F0502020204030204" pitchFamily="34" charset="0"/>
              </a:rPr>
              <a:t>Corrected item totals should be higher than individual item’s correlations with other subscales. Problematic items can be deleted or subscale membership changed.</a:t>
            </a:r>
          </a:p>
          <a:p>
            <a:pPr marL="358775" indent="-342900" eaLnBrk="0" fontAlgn="ctr" hangingPunct="0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en-US" altLang="en-US" sz="120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  <a:ea typeface="Times New Roman" panose="02020603050405020304" pitchFamily="18" charset="0"/>
                <a:cs typeface="Calibri" panose="020F0502020204030204" pitchFamily="34" charset="0"/>
              </a:rPr>
              <a:t>Reiterate until satisfactory correlations and number of items are achieved.</a:t>
            </a:r>
          </a:p>
          <a:p>
            <a:pPr marL="15875"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solidFill>
                <a:schemeClr val="bg1">
                  <a:lumMod val="65000"/>
                </a:schemeClr>
              </a:solidFill>
              <a:latin typeface="Selawik" panose="020B0502040204020203" pitchFamily="34" charset="77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65D1B8-7608-4216-B644-AC47595E54AC}"/>
              </a:ext>
            </a:extLst>
          </p:cNvPr>
          <p:cNvCxnSpPr>
            <a:cxnSpLocks/>
          </p:cNvCxnSpPr>
          <p:nvPr/>
        </p:nvCxnSpPr>
        <p:spPr>
          <a:xfrm>
            <a:off x="3544725" y="9570918"/>
            <a:ext cx="1448857" cy="0"/>
          </a:xfrm>
          <a:prstGeom prst="line">
            <a:avLst/>
          </a:prstGeom>
          <a:ln w="57150">
            <a:solidFill>
              <a:schemeClr val="accent5">
                <a:lumMod val="50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88">
            <a:extLst>
              <a:ext uri="{FF2B5EF4-FFF2-40B4-BE49-F238E27FC236}">
                <a16:creationId xmlns:a16="http://schemas.microsoft.com/office/drawing/2014/main" id="{0054077D-9ADE-4AB3-864E-1050272A9A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568248" y="12424556"/>
            <a:ext cx="6845894" cy="689677"/>
          </a:xfrm>
          <a:prstGeom prst="bentConnector3">
            <a:avLst>
              <a:gd name="adj1" fmla="val 69736"/>
            </a:avLst>
          </a:prstGeom>
          <a:ln w="57150">
            <a:solidFill>
              <a:schemeClr val="accent5">
                <a:alpha val="2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CA8B78F-5AE5-4254-B63D-8172274E732C}"/>
              </a:ext>
            </a:extLst>
          </p:cNvPr>
          <p:cNvCxnSpPr>
            <a:cxnSpLocks/>
          </p:cNvCxnSpPr>
          <p:nvPr/>
        </p:nvCxnSpPr>
        <p:spPr>
          <a:xfrm>
            <a:off x="3517429" y="13189850"/>
            <a:ext cx="1448857" cy="0"/>
          </a:xfrm>
          <a:prstGeom prst="line">
            <a:avLst/>
          </a:prstGeom>
          <a:ln w="57150">
            <a:solidFill>
              <a:schemeClr val="accent5">
                <a:lumMod val="50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BBE3C4B-4580-4DE8-BFEC-0079467B443F}"/>
              </a:ext>
            </a:extLst>
          </p:cNvPr>
          <p:cNvCxnSpPr>
            <a:cxnSpLocks/>
          </p:cNvCxnSpPr>
          <p:nvPr/>
        </p:nvCxnSpPr>
        <p:spPr>
          <a:xfrm>
            <a:off x="3526610" y="9570918"/>
            <a:ext cx="18115" cy="3633109"/>
          </a:xfrm>
          <a:prstGeom prst="line">
            <a:avLst/>
          </a:prstGeom>
          <a:ln w="57150">
            <a:solidFill>
              <a:schemeClr val="accent5">
                <a:lumMod val="50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FA9A6C-8F0B-4066-9DFF-F206FBA543AB}"/>
              </a:ext>
            </a:extLst>
          </p:cNvPr>
          <p:cNvSpPr/>
          <p:nvPr/>
        </p:nvSpPr>
        <p:spPr>
          <a:xfrm>
            <a:off x="3518561" y="5751215"/>
            <a:ext cx="3351580" cy="9653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Purpose: </a:t>
            </a:r>
          </a:p>
          <a:p>
            <a:pPr marL="352425" indent="-352425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To verify the factor structure of your set of  questions</a:t>
            </a:r>
          </a:p>
          <a:p>
            <a:pPr lvl="0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Determining Model Structure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Model Specification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Specify several factor structures consistent with the a priori theory surrounding the scale. 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Common structure: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Unidimensional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Correlated factors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Second order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Bifactor</a:t>
            </a:r>
          </a:p>
          <a:p>
            <a:pPr lvl="0"/>
            <a:r>
              <a:rPr lang="en-US" sz="1400" b="1" dirty="0">
                <a:solidFill>
                  <a:srgbClr val="FFFFFF">
                    <a:lumMod val="65000"/>
                  </a:srgbClr>
                </a:solidFill>
                <a:latin typeface="Selawik" panose="020B0502040204020203" pitchFamily="34" charset="77"/>
              </a:rPr>
              <a:t>Inspect Factor Loadings</a:t>
            </a:r>
          </a:p>
          <a:p>
            <a:pPr marL="352425" indent="-352425">
              <a:buFontTx/>
              <a:buAutoNum type="arabicParenBoth"/>
            </a:pPr>
            <a:r>
              <a:rPr lang="en-US" sz="1400" dirty="0">
                <a:solidFill>
                  <a:srgbClr val="FFFFFF">
                    <a:lumMod val="65000"/>
                  </a:srgbClr>
                </a:solidFill>
                <a:latin typeface="Selawik" panose="020B0502040204020203" pitchFamily="34" charset="77"/>
              </a:rPr>
              <a:t>Make sure items in your scale are performing as expected (high within scale and low between scale)</a:t>
            </a:r>
          </a:p>
          <a:p>
            <a:pPr marL="352425" indent="-352425">
              <a:buFontTx/>
              <a:buAutoNum type="arabicParenBoth"/>
            </a:pPr>
            <a:r>
              <a:rPr lang="en-US" sz="1400" dirty="0">
                <a:solidFill>
                  <a:srgbClr val="FFFFFF">
                    <a:lumMod val="65000"/>
                  </a:srgbClr>
                </a:solidFill>
                <a:latin typeface="Selawik" panose="020B0502040204020203" pitchFamily="34" charset="77"/>
              </a:rPr>
              <a:t>If issues found: Troubleshoot with EFA to reduce items</a:t>
            </a:r>
          </a:p>
          <a:p>
            <a:pPr lvl="0"/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Check Model Fit Indices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CFI &gt;.95 is desired (Hu 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Bentler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, 1999; .92-.94 is adequate)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0"/>
              </a:rPr>
              <a:t>RMSEA </a:t>
            </a: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&lt;.05 desired, &lt;.1 adequate 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SRMR &lt;.1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The 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combination rule: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Adequate fit has been reached when CFI&gt;.95 and SRMR &lt;.08 (Hu 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Bentler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, 1999)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In the presence of model-misspecification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Free error covariances (only do if there’s strong justification like a method factor from negatively worded items) 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Troubleshoot with EFA to see if a different structure is more appropriate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Based on the findings, re-specify and re-evaluate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Compare Models: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BIC &amp; AIC: smallest value is desirable (BIC augments AIC allowing you to select among competing hierarchical models)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Chi Squared difference test (only compares nested models): p&lt;.05 indicates significant differences between models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CFI Difference test: % how much better researcher’s model is than baseline. Significant difference at: </a:t>
            </a:r>
          </a:p>
          <a:p>
            <a:pPr marL="800100" lvl="1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&lt;.001 (Cheung 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Rensvold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, 2002) </a:t>
            </a:r>
          </a:p>
          <a:p>
            <a:pPr marL="800100" lvl="1" indent="-342900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or &lt;.002 (Meade et al., 2008)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Selawik" panose="020B0502040204020203" pitchFamily="34" charset="77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elawik" panose="020B0502040204020203" pitchFamily="34" charset="77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86B618-F401-440A-9E0B-19F57945339F}"/>
              </a:ext>
            </a:extLst>
          </p:cNvPr>
          <p:cNvSpPr/>
          <p:nvPr/>
        </p:nvSpPr>
        <p:spPr>
          <a:xfrm>
            <a:off x="3830847" y="19673875"/>
            <a:ext cx="2927552" cy="266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First Survey Iteration Complete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A25724-074B-4B9D-AA9D-B75A711CAF49}"/>
              </a:ext>
            </a:extLst>
          </p:cNvPr>
          <p:cNvSpPr/>
          <p:nvPr/>
        </p:nvSpPr>
        <p:spPr>
          <a:xfrm>
            <a:off x="446786" y="17470311"/>
            <a:ext cx="60604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Check Reliability Estimates</a:t>
            </a:r>
          </a:p>
          <a:p>
            <a:pPr marL="352425" indent="-352425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Omega: </a:t>
            </a:r>
          </a:p>
          <a:p>
            <a:pPr marL="809625" lvl="1" indent="-352425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Omega Hierarchical: the best estimate of general factor variance 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Revelle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 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Zinbarg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, 2009)</a:t>
            </a:r>
          </a:p>
          <a:p>
            <a:pPr marL="809625" lvl="1" indent="-352425">
              <a:buFontTx/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Omega Group: specific factor variance</a:t>
            </a:r>
          </a:p>
          <a:p>
            <a:pPr marL="809625" lvl="1" indent="-352425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Omega Total: general and specific factor variance (Omega Hierarchical + Omega Group)</a:t>
            </a:r>
          </a:p>
          <a:p>
            <a:pPr marL="352425" indent="-352425">
              <a:buAutoNum type="arabicParenBoth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lawik" panose="020B0502040204020203" pitchFamily="34" charset="77"/>
              </a:rPr>
              <a:t>Alpha: .7-.79 is modest, .8-.9 is desirable (Nunnally, 1994; Lance et al., 2006); Psychology measures may be &lt;.7 (Kline, 1999); Inflation occurs with 14+ items; Assumes unidimensional model structure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7872BA-1749-415E-B3C6-3A07A8C669A7}"/>
              </a:ext>
            </a:extLst>
          </p:cNvPr>
          <p:cNvCxnSpPr>
            <a:cxnSpLocks/>
          </p:cNvCxnSpPr>
          <p:nvPr/>
        </p:nvCxnSpPr>
        <p:spPr>
          <a:xfrm>
            <a:off x="1058952" y="16170435"/>
            <a:ext cx="144684" cy="0"/>
          </a:xfrm>
          <a:prstGeom prst="line">
            <a:avLst/>
          </a:prstGeom>
          <a:ln w="57150">
            <a:solidFill>
              <a:schemeClr val="accent5">
                <a:lumMod val="50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274C8CB-4D56-4A54-89D2-4D411A79B702}"/>
              </a:ext>
            </a:extLst>
          </p:cNvPr>
          <p:cNvSpPr/>
          <p:nvPr/>
        </p:nvSpPr>
        <p:spPr>
          <a:xfrm>
            <a:off x="343293" y="759539"/>
            <a:ext cx="3543300" cy="82867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lawik" panose="020B0502040204020203" pitchFamily="34" charset="77"/>
              </a:rPr>
              <a:t>Step 1: Develop survey questions</a:t>
            </a:r>
          </a:p>
          <a:p>
            <a:pPr algn="ctr"/>
            <a:r>
              <a:rPr lang="en-US" sz="1200" dirty="0">
                <a:latin typeface="Selawik" panose="020B0502040204020203" pitchFamily="34" charset="77"/>
              </a:rPr>
              <a:t>See Psychometric Survey Item Best Practices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FF5D5A-A56D-47B4-9E4A-1BB0EB7EE47D}"/>
              </a:ext>
            </a:extLst>
          </p:cNvPr>
          <p:cNvSpPr/>
          <p:nvPr/>
        </p:nvSpPr>
        <p:spPr>
          <a:xfrm>
            <a:off x="343293" y="1645353"/>
            <a:ext cx="3543300" cy="59767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lawik" panose="020B0502040204020203" pitchFamily="34" charset="77"/>
              </a:rPr>
              <a:t>Optional Step 2: Item Analysis</a:t>
            </a:r>
            <a:endParaRPr lang="en-US" sz="1400">
              <a:latin typeface="Selawik" panose="020B0502040204020203" pitchFamily="34" charset="77"/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CD9E4B3-0054-48F6-B571-EC2DF14C9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78" y="1037201"/>
            <a:ext cx="2804652" cy="54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5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173A50F6-A153-4C11-98FE-7CCA49E1D393}"/>
              </a:ext>
            </a:extLst>
          </p:cNvPr>
          <p:cNvSpPr/>
          <p:nvPr/>
        </p:nvSpPr>
        <p:spPr>
          <a:xfrm>
            <a:off x="154430" y="5765390"/>
            <a:ext cx="3372180" cy="10319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Purpose: </a:t>
            </a:r>
          </a:p>
          <a:p>
            <a:pPr marL="352425" indent="-352425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To determine the # of factors / subscales naturally occurring in your data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To reduce the # of questions (minimum 3 questions per factor; Costello &amp; Osborne, 2005)</a:t>
            </a:r>
          </a:p>
          <a:p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2 Types:</a:t>
            </a: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*EFA is shorthand for the statistics that explore your data structure</a:t>
            </a:r>
            <a:endParaRPr lang="en-US" sz="1400" dirty="0">
              <a:solidFill>
                <a:schemeClr val="tx1"/>
              </a:solidFill>
              <a:latin typeface="Selawik" panose="020B0502040204020203" pitchFamily="34" charset="77"/>
            </a:endParaRP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Principal Axis Factoring (PAF)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Principal Component Analysis (PCA)</a:t>
            </a:r>
          </a:p>
          <a:p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Check Assumptions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KMO&gt;.5 (Kaiser et al., 1974) 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Bartlett’s p&lt;.05 (Kaiser, 1960)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Determinant &gt;.00001</a:t>
            </a:r>
          </a:p>
          <a:p>
            <a:pPr lvl="0"/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Factor Extraction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Scree plot – visually inspect inflection point 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Eigenvalue – number of factors based on eigenvalues &gt;1 (Kaiser, 1974) or &gt;.7 (Janus et al., 2005)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Use a priori theory (if you have it)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Examine the additional proportion of variance accounted for by each factor</a:t>
            </a:r>
          </a:p>
          <a:p>
            <a:pPr lvl="0"/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Rotation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Oblique: used when you expect factors to correlate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Orthogonal: used when factors are expected to diverge</a:t>
            </a:r>
          </a:p>
          <a:p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Evaluate Items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Items should have the highest loading on their own scale and minimal loading on other scales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Check factor loadings and reduce or reassign poorly loading items:</a:t>
            </a:r>
          </a:p>
          <a:p>
            <a:pPr marL="508000" lvl="1" indent="-342900">
              <a:buFont typeface="+mj-lt"/>
              <a:buAutoNum type="alphaLcParenR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Items with low primary loadings (at minimum &lt;.3; Field, 2012) and comparatively high cross loadings (&gt;.2 away from primary load; Nunnally, 1978); Thresholds vary based on sample size (see Stevens 2002); &lt;.95 </a:t>
            </a:r>
          </a:p>
          <a:p>
            <a:pPr marL="342900" indent="-342900">
              <a:buFont typeface="+mj-lt"/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Communalities – minimum, .4 (Costello, &amp; </a:t>
            </a:r>
            <a:r>
              <a:rPr lang="en-US" sz="1400" dirty="0" err="1">
                <a:solidFill>
                  <a:schemeClr val="tx1"/>
                </a:solidFill>
                <a:latin typeface="Selawik" panose="020B0502040204020203" pitchFamily="34" charset="77"/>
              </a:rPr>
              <a:t>Kellow</a:t>
            </a: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, 2008); Remove items with communalities below .2 (Child, 2006)</a:t>
            </a:r>
          </a:p>
          <a:p>
            <a:pPr indent="-292100"/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Reiterate</a:t>
            </a:r>
            <a:endParaRPr lang="en-US" sz="1050" dirty="0">
              <a:solidFill>
                <a:schemeClr val="tx1"/>
              </a:solidFill>
              <a:latin typeface="Selawik" panose="020B0502040204020203" pitchFamily="34" charset="77"/>
            </a:endParaRPr>
          </a:p>
          <a:p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Treat this as an iterative process: run multiple factor structures, try both orthogonal and oblique rotations, delete items and re-analyze, add items back in and re-analyze</a:t>
            </a:r>
            <a:r>
              <a:rPr lang="en-US" sz="1100" dirty="0">
                <a:solidFill>
                  <a:schemeClr val="tx1"/>
                </a:solidFill>
                <a:latin typeface="Selawik" panose="020B0502040204020203" pitchFamily="34" charset="77"/>
              </a:rPr>
              <a:t>.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2C5190-8284-408E-9913-7F0E48907C96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4977592" y="5731615"/>
            <a:ext cx="15990" cy="13968598"/>
          </a:xfrm>
          <a:prstGeom prst="straightConnector1">
            <a:avLst/>
          </a:prstGeom>
          <a:ln w="57150">
            <a:solidFill>
              <a:schemeClr val="accent5">
                <a:lumMod val="50000"/>
                <a:alpha val="69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Elbow Connector 82">
            <a:extLst>
              <a:ext uri="{FF2B5EF4-FFF2-40B4-BE49-F238E27FC236}">
                <a16:creationId xmlns:a16="http://schemas.microsoft.com/office/drawing/2014/main" id="{ED514C77-C554-4FB7-888D-AE44CD4A46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6875" y="7037660"/>
            <a:ext cx="3907795" cy="1213312"/>
          </a:xfrm>
          <a:prstGeom prst="bentConnector3">
            <a:avLst>
              <a:gd name="adj1" fmla="val 59080"/>
            </a:avLst>
          </a:prstGeom>
          <a:ln w="57150">
            <a:solidFill>
              <a:schemeClr val="accent5">
                <a:lumMod val="50000"/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797B9E5-F411-40D6-BE03-0BE4599FBBD3}"/>
              </a:ext>
            </a:extLst>
          </p:cNvPr>
          <p:cNvSpPr/>
          <p:nvPr/>
        </p:nvSpPr>
        <p:spPr>
          <a:xfrm>
            <a:off x="3174173" y="7282613"/>
            <a:ext cx="3584226" cy="2048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0" rtlCol="0" anchor="t"/>
          <a:lstStyle/>
          <a:p>
            <a:pPr marL="352425" indent="-352425">
              <a:buAutoNum type="arabicParenBoth"/>
            </a:pPr>
            <a:endParaRPr lang="en-US" sz="1400">
              <a:solidFill>
                <a:schemeClr val="tx1"/>
              </a:solidFill>
              <a:latin typeface="Selawik" panose="020B0502040204020203" pitchFamily="34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28B47CD-9609-4CC2-B448-BC0E76281741}"/>
              </a:ext>
            </a:extLst>
          </p:cNvPr>
          <p:cNvSpPr/>
          <p:nvPr/>
        </p:nvSpPr>
        <p:spPr>
          <a:xfrm>
            <a:off x="166464" y="19700213"/>
            <a:ext cx="2927552" cy="266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>
                <a:solidFill>
                  <a:schemeClr val="tx1"/>
                </a:solidFill>
                <a:latin typeface="Selawik" panose="020B0502040204020203" pitchFamily="34" charset="77"/>
              </a:rPr>
              <a:t>Compare Models using CFA</a:t>
            </a:r>
            <a:endParaRPr lang="en-US" sz="1050">
              <a:solidFill>
                <a:schemeClr val="tx1"/>
              </a:solidFill>
              <a:latin typeface="Selawik" panose="020B0502040204020203" pitchFamily="34" charset="77"/>
            </a:endParaRPr>
          </a:p>
        </p:txBody>
      </p:sp>
      <p:cxnSp>
        <p:nvCxnSpPr>
          <p:cNvPr id="106" name="Elbow Connector 88">
            <a:extLst>
              <a:ext uri="{FF2B5EF4-FFF2-40B4-BE49-F238E27FC236}">
                <a16:creationId xmlns:a16="http://schemas.microsoft.com/office/drawing/2014/main" id="{98598576-C618-4BBA-887A-61C19199A444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 flipH="1">
            <a:off x="166463" y="5765391"/>
            <a:ext cx="4009751" cy="14068121"/>
          </a:xfrm>
          <a:prstGeom prst="bentConnector4">
            <a:avLst>
              <a:gd name="adj1" fmla="val -256"/>
              <a:gd name="adj2" fmla="val 90831"/>
            </a:avLst>
          </a:prstGeom>
          <a:ln w="57150">
            <a:solidFill>
              <a:schemeClr val="accent5">
                <a:alpha val="2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A1B68B5-0E45-4D42-8263-5FED80EF6A74}"/>
              </a:ext>
            </a:extLst>
          </p:cNvPr>
          <p:cNvCxnSpPr>
            <a:cxnSpLocks/>
          </p:cNvCxnSpPr>
          <p:nvPr/>
        </p:nvCxnSpPr>
        <p:spPr>
          <a:xfrm>
            <a:off x="1478596" y="5744541"/>
            <a:ext cx="0" cy="13955672"/>
          </a:xfrm>
          <a:prstGeom prst="straightConnector1">
            <a:avLst/>
          </a:prstGeom>
          <a:ln w="57150">
            <a:solidFill>
              <a:schemeClr val="accent5">
                <a:alpha val="28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itle 1">
            <a:extLst>
              <a:ext uri="{FF2B5EF4-FFF2-40B4-BE49-F238E27FC236}">
                <a16:creationId xmlns:a16="http://schemas.microsoft.com/office/drawing/2014/main" id="{9AF9912C-5650-45FD-BE0C-DA0D72FCD108}"/>
              </a:ext>
            </a:extLst>
          </p:cNvPr>
          <p:cNvSpPr txBox="1">
            <a:spLocks/>
          </p:cNvSpPr>
          <p:nvPr/>
        </p:nvSpPr>
        <p:spPr>
          <a:xfrm>
            <a:off x="225998" y="0"/>
            <a:ext cx="6632002" cy="759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21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Selawik" panose="020B0502040204020203" pitchFamily="34" charset="77"/>
              </a:rPr>
              <a:t>How to Make a Survey:</a:t>
            </a:r>
          </a:p>
          <a:p>
            <a:pPr algn="ctr"/>
            <a:r>
              <a:rPr lang="en-US" sz="1600" b="1" dirty="0">
                <a:latin typeface="Selawik" panose="020B0502040204020203" pitchFamily="34" charset="77"/>
              </a:rPr>
              <a:t> A Quick Reference Guide on Psychometric Steps and Statistics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ED05BF-5B87-4BFD-A3B1-DA54B3BA2E87}"/>
              </a:ext>
            </a:extLst>
          </p:cNvPr>
          <p:cNvSpPr/>
          <p:nvPr/>
        </p:nvSpPr>
        <p:spPr>
          <a:xfrm>
            <a:off x="343293" y="759539"/>
            <a:ext cx="3543300" cy="82867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lawik" panose="020B0502040204020203" pitchFamily="34" charset="77"/>
              </a:rPr>
              <a:t>Step 1: Develop survey questions</a:t>
            </a:r>
          </a:p>
          <a:p>
            <a:pPr algn="ctr"/>
            <a:r>
              <a:rPr lang="en-US" sz="1200" dirty="0">
                <a:latin typeface="Selawik" panose="020B0502040204020203" pitchFamily="34" charset="77"/>
              </a:rPr>
              <a:t>See Psychometric Survey Item Best Practices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9F6CB9-2EFF-48D8-AC5A-F49A7A0D31FA}"/>
              </a:ext>
            </a:extLst>
          </p:cNvPr>
          <p:cNvSpPr/>
          <p:nvPr/>
        </p:nvSpPr>
        <p:spPr>
          <a:xfrm>
            <a:off x="400153" y="4938003"/>
            <a:ext cx="2362200" cy="7936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lawik" panose="020B0502040204020203" pitchFamily="34" charset="77"/>
              </a:rPr>
              <a:t>Exploratory Factor Analysis*</a:t>
            </a:r>
            <a:endParaRPr lang="en-US" sz="1400">
              <a:latin typeface="Selawik" panose="020B0502040204020203" pitchFamily="34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E5C67C-0211-4CBA-9D8E-B64F0B748ECD}"/>
              </a:ext>
            </a:extLst>
          </p:cNvPr>
          <p:cNvSpPr/>
          <p:nvPr/>
        </p:nvSpPr>
        <p:spPr>
          <a:xfrm>
            <a:off x="3796492" y="4938003"/>
            <a:ext cx="2362200" cy="793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lawik" panose="020B0502040204020203" pitchFamily="34" charset="77"/>
              </a:rPr>
              <a:t>Confirmatory Factor Analysis</a:t>
            </a:r>
            <a:endParaRPr lang="en-US" sz="1400">
              <a:latin typeface="Selawik" panose="020B0502040204020203" pitchFamily="34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4DDB90-6478-4838-ADCC-B662725E78A0}"/>
              </a:ext>
            </a:extLst>
          </p:cNvPr>
          <p:cNvSpPr/>
          <p:nvPr/>
        </p:nvSpPr>
        <p:spPr>
          <a:xfrm>
            <a:off x="1630240" y="4199790"/>
            <a:ext cx="3543300" cy="5976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lawik" panose="020B0502040204020203" pitchFamily="34" charset="77"/>
              </a:rPr>
              <a:t>Step 3: Factor analysis</a:t>
            </a:r>
            <a:endParaRPr lang="en-US" sz="1400">
              <a:latin typeface="Selawik" panose="020B0502040204020203" pitchFamily="34" charset="77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622BBF3-4FA7-47E6-B3CC-2835529D5639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5173540" y="4498626"/>
            <a:ext cx="625928" cy="504695"/>
          </a:xfrm>
          <a:prstGeom prst="straightConnector1">
            <a:avLst/>
          </a:prstGeom>
          <a:ln w="57150">
            <a:solidFill>
              <a:schemeClr val="accent5">
                <a:lumMod val="75000"/>
                <a:alpha val="69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465E927-92D0-4303-BDD6-5FEBF1AE718C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1015199" y="4498626"/>
            <a:ext cx="615043" cy="533109"/>
          </a:xfrm>
          <a:prstGeom prst="straightConnector1">
            <a:avLst/>
          </a:prstGeom>
          <a:ln w="57150">
            <a:solidFill>
              <a:schemeClr val="accent5">
                <a:lumMod val="75000"/>
                <a:alpha val="69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BB52A03-D72E-4FF6-8A85-FA3998B33035}"/>
              </a:ext>
            </a:extLst>
          </p:cNvPr>
          <p:cNvSpPr txBox="1"/>
          <p:nvPr/>
        </p:nvSpPr>
        <p:spPr>
          <a:xfrm>
            <a:off x="5176062" y="4006947"/>
            <a:ext cx="1588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/>
              <a:t>Use CFA first if you have a priori theory and want to confirm your survey structure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49CC09-26A9-4193-8B3F-B0DFCC96D9C9}"/>
              </a:ext>
            </a:extLst>
          </p:cNvPr>
          <p:cNvSpPr txBox="1"/>
          <p:nvPr/>
        </p:nvSpPr>
        <p:spPr>
          <a:xfrm>
            <a:off x="0" y="4030742"/>
            <a:ext cx="16844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Use an exploratory approach first if you want to explore the natural structure of data or reduce questions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A2EE84-6C3D-4F8D-A4DE-DA18A51D852D}"/>
              </a:ext>
            </a:extLst>
          </p:cNvPr>
          <p:cNvSpPr/>
          <p:nvPr/>
        </p:nvSpPr>
        <p:spPr>
          <a:xfrm>
            <a:off x="225997" y="2285973"/>
            <a:ext cx="6532402" cy="1939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91440" rtlCol="0" anchor="t"/>
          <a:lstStyle/>
          <a:p>
            <a:pPr marL="358775" indent="-342900" eaLnBrk="0" fontAlgn="ctr" hangingPunct="0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en-US" altLang="en-US" sz="1200">
                <a:solidFill>
                  <a:schemeClr val="tx1"/>
                </a:solidFill>
                <a:latin typeface="Selawik" panose="020B0502040204020203" pitchFamily="34" charset="77"/>
                <a:cs typeface="Calibri" panose="020F0502020204030204" pitchFamily="34" charset="0"/>
              </a:rPr>
              <a:t>Calculate corrected item-total correlations (within-scale reliability). Check reliability. Look for high within-scale correlations/loading. Compute reliability coefficients for total- and sub-scales.</a:t>
            </a:r>
          </a:p>
          <a:p>
            <a:pPr marL="358775" indent="-342900" eaLnBrk="0" fontAlgn="ctr" hangingPunct="0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en-US" altLang="en-US" sz="1200">
                <a:solidFill>
                  <a:schemeClr val="tx1"/>
                </a:solidFill>
                <a:latin typeface="Selawik" panose="020B0502040204020203" pitchFamily="34" charset="77"/>
                <a:cs typeface="Calibri" panose="020F0502020204030204" pitchFamily="34" charset="0"/>
              </a:rPr>
              <a:t>Calculate correlations between items and other-subscales. These should be lower than corrected item-total correlations.</a:t>
            </a:r>
          </a:p>
          <a:p>
            <a:pPr marL="358775" indent="-342900" eaLnBrk="0" fontAlgn="ctr" hangingPunct="0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en-US" altLang="en-US" sz="1200">
                <a:solidFill>
                  <a:schemeClr val="tx1"/>
                </a:solidFill>
                <a:latin typeface="Selawik" panose="020B0502040204020203" pitchFamily="34" charset="77"/>
                <a:ea typeface="Times New Roman" panose="02020603050405020304" pitchFamily="18" charset="0"/>
                <a:cs typeface="Calibri" panose="020F0502020204030204" pitchFamily="34" charset="0"/>
              </a:rPr>
              <a:t>Make changes to your survey: </a:t>
            </a:r>
            <a:r>
              <a:rPr lang="en-US" altLang="en-US" sz="1200">
                <a:solidFill>
                  <a:schemeClr val="tx1"/>
                </a:solidFill>
                <a:latin typeface="Selawik" panose="020B0502040204020203" pitchFamily="34" charset="77"/>
                <a:cs typeface="Calibri" panose="020F0502020204030204" pitchFamily="34" charset="0"/>
              </a:rPr>
              <a:t>Corrected item totals should be higher than individual item’s correlations with other subscales. Problematic items can be deleted or subscale membership changed.</a:t>
            </a:r>
          </a:p>
          <a:p>
            <a:pPr marL="358775" indent="-342900" eaLnBrk="0" fontAlgn="ctr" hangingPunct="0">
              <a:spcBef>
                <a:spcPct val="0"/>
              </a:spcBef>
              <a:spcAft>
                <a:spcPct val="0"/>
              </a:spcAft>
              <a:buAutoNum type="arabicParenBoth"/>
            </a:pPr>
            <a:r>
              <a:rPr lang="en-US" altLang="en-US" sz="1200">
                <a:solidFill>
                  <a:schemeClr val="tx1"/>
                </a:solidFill>
                <a:latin typeface="Selawik" panose="020B0502040204020203" pitchFamily="34" charset="77"/>
                <a:ea typeface="Times New Roman" panose="02020603050405020304" pitchFamily="18" charset="0"/>
                <a:cs typeface="Calibri" panose="020F0502020204030204" pitchFamily="34" charset="0"/>
              </a:rPr>
              <a:t>Reiterate until satisfactory correlations and number of items are achieved.</a:t>
            </a:r>
          </a:p>
          <a:p>
            <a:pPr marL="15875"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solidFill>
                <a:schemeClr val="tx1"/>
              </a:solidFill>
              <a:latin typeface="Selawik" panose="020B0502040204020203" pitchFamily="34" charset="77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28B6B7A-0B80-4491-9A45-95E3A85F6726}"/>
              </a:ext>
            </a:extLst>
          </p:cNvPr>
          <p:cNvSpPr/>
          <p:nvPr/>
        </p:nvSpPr>
        <p:spPr>
          <a:xfrm>
            <a:off x="343293" y="1645353"/>
            <a:ext cx="3543300" cy="59767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lawik" panose="020B0502040204020203" pitchFamily="34" charset="77"/>
              </a:rPr>
              <a:t>Optional Step 2: Item Analysis</a:t>
            </a:r>
            <a:endParaRPr lang="en-US" sz="1400">
              <a:latin typeface="Selawik" panose="020B0502040204020203" pitchFamily="34" charset="77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65D1B8-7608-4216-B644-AC47595E54AC}"/>
              </a:ext>
            </a:extLst>
          </p:cNvPr>
          <p:cNvCxnSpPr>
            <a:cxnSpLocks/>
          </p:cNvCxnSpPr>
          <p:nvPr/>
        </p:nvCxnSpPr>
        <p:spPr>
          <a:xfrm>
            <a:off x="3544725" y="9678868"/>
            <a:ext cx="1448857" cy="0"/>
          </a:xfrm>
          <a:prstGeom prst="line">
            <a:avLst/>
          </a:prstGeom>
          <a:ln w="57150">
            <a:solidFill>
              <a:schemeClr val="accent5">
                <a:lumMod val="50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88">
            <a:extLst>
              <a:ext uri="{FF2B5EF4-FFF2-40B4-BE49-F238E27FC236}">
                <a16:creationId xmlns:a16="http://schemas.microsoft.com/office/drawing/2014/main" id="{0054077D-9ADE-4AB3-864E-1050272A9A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568248" y="12424556"/>
            <a:ext cx="6845894" cy="689677"/>
          </a:xfrm>
          <a:prstGeom prst="bentConnector3">
            <a:avLst>
              <a:gd name="adj1" fmla="val 69736"/>
            </a:avLst>
          </a:prstGeom>
          <a:ln w="57150">
            <a:solidFill>
              <a:schemeClr val="accent5">
                <a:alpha val="2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CA8B78F-5AE5-4254-B63D-8172274E732C}"/>
              </a:ext>
            </a:extLst>
          </p:cNvPr>
          <p:cNvCxnSpPr>
            <a:cxnSpLocks/>
          </p:cNvCxnSpPr>
          <p:nvPr/>
        </p:nvCxnSpPr>
        <p:spPr>
          <a:xfrm>
            <a:off x="3517429" y="13310500"/>
            <a:ext cx="1448857" cy="0"/>
          </a:xfrm>
          <a:prstGeom prst="line">
            <a:avLst/>
          </a:prstGeom>
          <a:ln w="57150">
            <a:solidFill>
              <a:schemeClr val="accent5">
                <a:lumMod val="50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BBE3C4B-4580-4DE8-BFEC-0079467B443F}"/>
              </a:ext>
            </a:extLst>
          </p:cNvPr>
          <p:cNvCxnSpPr>
            <a:cxnSpLocks/>
          </p:cNvCxnSpPr>
          <p:nvPr/>
        </p:nvCxnSpPr>
        <p:spPr>
          <a:xfrm>
            <a:off x="3526610" y="9570918"/>
            <a:ext cx="18115" cy="3739582"/>
          </a:xfrm>
          <a:prstGeom prst="line">
            <a:avLst/>
          </a:prstGeom>
          <a:ln w="57150">
            <a:solidFill>
              <a:schemeClr val="accent5">
                <a:lumMod val="50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FA9A6C-8F0B-4066-9DFF-F206FBA543AB}"/>
              </a:ext>
            </a:extLst>
          </p:cNvPr>
          <p:cNvSpPr/>
          <p:nvPr/>
        </p:nvSpPr>
        <p:spPr>
          <a:xfrm>
            <a:off x="3518561" y="5751215"/>
            <a:ext cx="3351580" cy="9653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Purpose: </a:t>
            </a:r>
          </a:p>
          <a:p>
            <a:pPr marL="352425" indent="-352425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To verify the factor structure of your set of  questions</a:t>
            </a: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Selawik" panose="020B0502040204020203" pitchFamily="34" charset="77"/>
              </a:rPr>
              <a:t>Determining Model Structure</a:t>
            </a:r>
          </a:p>
          <a:p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Model Specification</a:t>
            </a:r>
          </a:p>
          <a:p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Specify several factor structures consistent with the a priori theory surrounding the scale.  </a:t>
            </a:r>
          </a:p>
          <a:p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Common structure: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Unidimensional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Correlated factors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Second order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Bifactor</a:t>
            </a:r>
          </a:p>
          <a:p>
            <a:pPr lvl="0"/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Inspect Factor Loadings</a:t>
            </a:r>
          </a:p>
          <a:p>
            <a:pPr marL="352425" indent="-352425">
              <a:buFontTx/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Make sure items in your scale are performing as expected (high within scale and low between scale)</a:t>
            </a:r>
          </a:p>
          <a:p>
            <a:pPr marL="352425" indent="-352425">
              <a:buFontTx/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If issues found: Troubleshoot with EFA to reduce items</a:t>
            </a:r>
          </a:p>
          <a:p>
            <a:pPr lvl="0"/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Check Model Fit Indices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CFI &gt;.95 is desired (Hu &amp; </a:t>
            </a:r>
            <a:r>
              <a:rPr lang="en-US" sz="1400" dirty="0" err="1">
                <a:solidFill>
                  <a:schemeClr val="tx1"/>
                </a:solidFill>
                <a:latin typeface="Selawik" panose="020B0502040204020203" pitchFamily="34" charset="77"/>
              </a:rPr>
              <a:t>Bentler</a:t>
            </a: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, 1999; .92-.94 is adequate)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0"/>
              </a:rPr>
              <a:t>RMSEA </a:t>
            </a:r>
            <a:r>
              <a:rPr lang="en-US" altLang="en-US" sz="1400" dirty="0">
                <a:solidFill>
                  <a:schemeClr val="tx1"/>
                </a:solidFill>
                <a:latin typeface="Selawik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&lt;.05 desired, &lt;.1 adequate </a:t>
            </a: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SRMR &lt;.1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The </a:t>
            </a:r>
            <a:r>
              <a:rPr lang="en-US" sz="1400" i="1" dirty="0">
                <a:solidFill>
                  <a:schemeClr val="tx1"/>
                </a:solidFill>
                <a:latin typeface="Selawik" panose="020B0502040204020203" pitchFamily="34" charset="77"/>
              </a:rPr>
              <a:t>combination rule: </a:t>
            </a: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Adequate fit has been reached when CFI&gt;.95 and SRMR &lt;.08 (Hu &amp; </a:t>
            </a:r>
            <a:r>
              <a:rPr lang="en-US" sz="1400" dirty="0" err="1">
                <a:solidFill>
                  <a:schemeClr val="tx1"/>
                </a:solidFill>
                <a:latin typeface="Selawik" panose="020B0502040204020203" pitchFamily="34" charset="77"/>
              </a:rPr>
              <a:t>Bentler</a:t>
            </a: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, 1999)</a:t>
            </a:r>
          </a:p>
          <a:p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In the presence of model-misspecification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Free error covariances (only do if there’s strong justification like a method factor from negatively worded items) 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Troubleshoot with EFA to see if a different structure is more appropriate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Based on the findings, re-specify and re-evaluate</a:t>
            </a:r>
          </a:p>
          <a:p>
            <a:r>
              <a:rPr lang="en-US" sz="1400" b="1" dirty="0">
                <a:solidFill>
                  <a:schemeClr val="tx1"/>
                </a:solidFill>
                <a:latin typeface="Selawik" panose="020B0502040204020203" pitchFamily="34" charset="77"/>
              </a:rPr>
              <a:t>Compare Models: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BIC &amp; AIC: smallest value is desirable (BIC augments AIC allowing you to select among competing hierarchical models)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Chi Squared difference test (only compares nested models): p&lt;.05 indicates significant differences between models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CFI Difference test: % how much better researcher’s model is than baseline. Significant difference at: </a:t>
            </a:r>
          </a:p>
          <a:p>
            <a:pPr marL="800100" lvl="1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&lt;.001 (Cheung &amp; </a:t>
            </a:r>
            <a:r>
              <a:rPr lang="en-US" sz="1400" dirty="0" err="1">
                <a:solidFill>
                  <a:schemeClr val="tx1"/>
                </a:solidFill>
                <a:latin typeface="Selawik" panose="020B0502040204020203" pitchFamily="34" charset="77"/>
              </a:rPr>
              <a:t>Rensvold</a:t>
            </a: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, 2002) </a:t>
            </a:r>
          </a:p>
          <a:p>
            <a:pPr marL="800100" lvl="1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Selawik" panose="020B0502040204020203" pitchFamily="34" charset="77"/>
              </a:rPr>
              <a:t>or &lt;.002 (Meade et al., 2008)</a:t>
            </a:r>
            <a:endParaRPr lang="en-US" sz="1400" b="1" dirty="0">
              <a:solidFill>
                <a:schemeClr val="tx1"/>
              </a:solidFill>
              <a:latin typeface="Selawik" panose="020B0502040204020203" pitchFamily="34" charset="77"/>
            </a:endParaRPr>
          </a:p>
          <a:p>
            <a:endParaRPr lang="en-US" sz="1400" dirty="0">
              <a:solidFill>
                <a:schemeClr val="tx1"/>
              </a:solidFill>
              <a:latin typeface="Selawik" panose="020B0502040204020203" pitchFamily="34" charset="77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86B618-F401-440A-9E0B-19F57945339F}"/>
              </a:ext>
            </a:extLst>
          </p:cNvPr>
          <p:cNvSpPr/>
          <p:nvPr/>
        </p:nvSpPr>
        <p:spPr>
          <a:xfrm>
            <a:off x="3830847" y="19673875"/>
            <a:ext cx="2927552" cy="266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>
                <a:solidFill>
                  <a:schemeClr val="tx1"/>
                </a:solidFill>
                <a:latin typeface="Selawik" panose="020B0502040204020203" pitchFamily="34" charset="77"/>
              </a:rPr>
              <a:t>First Survey Iteration Complete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A25724-074B-4B9D-AA9D-B75A711CAF49}"/>
              </a:ext>
            </a:extLst>
          </p:cNvPr>
          <p:cNvSpPr/>
          <p:nvPr/>
        </p:nvSpPr>
        <p:spPr>
          <a:xfrm>
            <a:off x="446786" y="17470311"/>
            <a:ext cx="60604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Selawik" panose="020B0502040204020203" pitchFamily="34" charset="77"/>
              </a:rPr>
              <a:t>Check Reliability Estimates</a:t>
            </a:r>
          </a:p>
          <a:p>
            <a:pPr marL="352425" indent="-352425">
              <a:buAutoNum type="arabicParenBoth"/>
            </a:pPr>
            <a:r>
              <a:rPr lang="en-US" sz="1400" dirty="0">
                <a:latin typeface="Selawik" panose="020B0502040204020203" pitchFamily="34" charset="77"/>
              </a:rPr>
              <a:t>Omega: </a:t>
            </a:r>
          </a:p>
          <a:p>
            <a:pPr marL="809625" lvl="1" indent="-352425">
              <a:buAutoNum type="arabicParenBoth"/>
            </a:pPr>
            <a:r>
              <a:rPr lang="en-US" sz="1400" dirty="0">
                <a:latin typeface="Selawik" panose="020B0502040204020203" pitchFamily="34" charset="77"/>
              </a:rPr>
              <a:t>Omega Hierarchical: the best estimate of general factor variance (</a:t>
            </a:r>
            <a:r>
              <a:rPr lang="en-US" sz="1400" dirty="0" err="1">
                <a:latin typeface="Selawik" panose="020B0502040204020203" pitchFamily="34" charset="77"/>
              </a:rPr>
              <a:t>Revelle</a:t>
            </a:r>
            <a:r>
              <a:rPr lang="en-US" sz="1400" dirty="0">
                <a:latin typeface="Selawik" panose="020B0502040204020203" pitchFamily="34" charset="77"/>
              </a:rPr>
              <a:t> &amp; </a:t>
            </a:r>
            <a:r>
              <a:rPr lang="en-US" sz="1400" dirty="0" err="1">
                <a:latin typeface="Selawik" panose="020B0502040204020203" pitchFamily="34" charset="77"/>
              </a:rPr>
              <a:t>Zinbarg</a:t>
            </a:r>
            <a:r>
              <a:rPr lang="en-US" sz="1400" dirty="0">
                <a:latin typeface="Selawik" panose="020B0502040204020203" pitchFamily="34" charset="77"/>
              </a:rPr>
              <a:t>, 2009)</a:t>
            </a:r>
          </a:p>
          <a:p>
            <a:pPr marL="809625" lvl="1" indent="-352425">
              <a:buFontTx/>
              <a:buAutoNum type="arabicParenBoth"/>
            </a:pPr>
            <a:r>
              <a:rPr lang="en-US" sz="1400" dirty="0">
                <a:latin typeface="Selawik" panose="020B0502040204020203" pitchFamily="34" charset="77"/>
              </a:rPr>
              <a:t>Omega Group: specific factor variance</a:t>
            </a:r>
          </a:p>
          <a:p>
            <a:pPr marL="809625" lvl="1" indent="-352425">
              <a:buAutoNum type="arabicParenBoth"/>
            </a:pPr>
            <a:r>
              <a:rPr lang="en-US" sz="1400" dirty="0">
                <a:latin typeface="Selawik" panose="020B0502040204020203" pitchFamily="34" charset="77"/>
              </a:rPr>
              <a:t>Omega Total: general and specific factor variance (Omega Hierarchical + Omega Group)</a:t>
            </a:r>
          </a:p>
          <a:p>
            <a:pPr marL="352425" indent="-352425">
              <a:buAutoNum type="arabicParenBoth"/>
            </a:pPr>
            <a:r>
              <a:rPr lang="en-US" sz="1400" dirty="0">
                <a:latin typeface="Selawik" panose="020B0502040204020203" pitchFamily="34" charset="77"/>
              </a:rPr>
              <a:t>Alpha: .7-.79 is modest, .8-.9 is desirable (Nunnally, 1994; Lance et al., 2006); Psychology measures may be &lt;.7 (Kline, 1999); Inflation occurs with 14+ items; Assumes unidimensional model structure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7872BA-1749-415E-B3C6-3A07A8C669A7}"/>
              </a:ext>
            </a:extLst>
          </p:cNvPr>
          <p:cNvCxnSpPr>
            <a:cxnSpLocks/>
          </p:cNvCxnSpPr>
          <p:nvPr/>
        </p:nvCxnSpPr>
        <p:spPr>
          <a:xfrm>
            <a:off x="1058952" y="16170435"/>
            <a:ext cx="144684" cy="0"/>
          </a:xfrm>
          <a:prstGeom prst="line">
            <a:avLst/>
          </a:prstGeom>
          <a:ln w="57150">
            <a:solidFill>
              <a:schemeClr val="accent5">
                <a:lumMod val="50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194947FC-B501-4621-8679-031152D4B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69" y="1062445"/>
            <a:ext cx="2488919" cy="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9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7A67-C994-4A88-A44D-88F7C4E8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4FAC-14C8-4C8E-9F33-DD0DC55F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863D316-0503-4B55-A56C-58CCDA50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63"/>
            <a:ext cx="6858000" cy="200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17366"/>
      </p:ext>
    </p:extLst>
  </p:cSld>
  <p:clrMapOvr>
    <a:masterClrMapping/>
  </p:clrMapOvr>
</p:sld>
</file>

<file path=ppt/theme/theme1.xml><?xml version="1.0" encoding="utf-8"?>
<a:theme xmlns:a="http://schemas.openxmlformats.org/drawingml/2006/main" name="Humanalysts">
  <a:themeElements>
    <a:clrScheme name="Humanalysts_Colors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umanalysts" id="{FF5A3FF6-6ECB-4160-9DD2-3A7FAF30A2A6}" vid="{521EA39E-6757-4DF5-99C7-9E171E66B4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Humanalysts</Template>
  <TotalTime>85</TotalTime>
  <Words>1612</Words>
  <Application>Microsoft Office PowerPoint</Application>
  <PresentationFormat>Custom</PresentationFormat>
  <Paragraphs>152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Selawik</vt:lpstr>
      <vt:lpstr>Humanalysts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DeKay, Nicole</dc:creator>
  <cp:lastModifiedBy>Nicole DeKay</cp:lastModifiedBy>
  <cp:revision>1</cp:revision>
  <dcterms:created xsi:type="dcterms:W3CDTF">2020-11-17T00:17:30Z</dcterms:created>
  <dcterms:modified xsi:type="dcterms:W3CDTF">2021-10-11T16:13:31Z</dcterms:modified>
</cp:coreProperties>
</file>