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MnCyma4URi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newsweek.com/how-teen-experiences-affect-your-brain-life-69099" TargetMode="External"/><Relationship Id="rId4" Type="http://schemas.openxmlformats.org/officeDocument/2006/relationships/hyperlink" Target="https://revel.pearson.com/#/courses/58dbd704e4b08028d6368d7e/toc" TargetMode="External"/><Relationship Id="rId5" Type="http://schemas.openxmlformats.org/officeDocument/2006/relationships/hyperlink" Target="https://www.webmd.boots.com/children/features/teenage-mood-swings" TargetMode="External"/><Relationship Id="rId6" Type="http://schemas.openxmlformats.org/officeDocument/2006/relationships/hyperlink" Target="https://www.sciencedirect.com/science/article/pii/S01401971130011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subTitle"/>
          </p:nvPr>
        </p:nvSpPr>
        <p:spPr>
          <a:xfrm>
            <a:off x="824000" y="351325"/>
            <a:ext cx="4255500" cy="2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Have you ever been extremely irritable for no reason?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At one point felt like you have responsibilities to act like an adult but still were young enough to be treated like a child or still do?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 you get anxious giving a presentation or taking a test in class?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Moods &amp;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Adolescence</a:t>
            </a:r>
            <a:endParaRPr/>
          </a:p>
        </p:txBody>
      </p:sp>
      <p:sp>
        <p:nvSpPr>
          <p:cNvPr id="283" name="Shape 28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Speigle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adolescence?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Adolescence</a:t>
            </a:r>
            <a:r>
              <a:rPr lang="en" sz="1800"/>
              <a:t> is the time period when young people begin to form a more complex self-concept and to think about their place in society.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this age more people are trying to figure out themselves and are more </a:t>
            </a:r>
            <a:r>
              <a:rPr lang="en" sz="1800"/>
              <a:t>susceptible</a:t>
            </a:r>
            <a:r>
              <a:rPr lang="en" sz="1800"/>
              <a:t> to peer pressure.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https://www.youtube.com/watch?v=MnCyma4URiE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causes mood swings in teens?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combination of sex hormones, testosterone, and oestrogen.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getting enough sleep also plays a big role on any person (no matter the age) when it comes to being in a good mood.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Moods &amp; Adolescence: A Study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032575" y="1312400"/>
            <a:ext cx="35436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Studies have shown a correlation between not sleeping enough and more depressive symptoms in adolescence.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Some symptoms include: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505050"/>
                </a:solidFill>
              </a:rPr>
              <a:t>greater irritability</a:t>
            </a:r>
            <a:endParaRPr sz="1800">
              <a:solidFill>
                <a:srgbClr val="50505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505050"/>
                </a:solidFill>
              </a:rPr>
              <a:t>lower frustration tolerance</a:t>
            </a:r>
            <a:endParaRPr sz="1800">
              <a:solidFill>
                <a:srgbClr val="50505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505050"/>
                </a:solidFill>
              </a:rPr>
              <a:t>increased variability of mood states</a:t>
            </a:r>
            <a:r>
              <a:rPr lang="en" sz="1800"/>
              <a:t> </a:t>
            </a:r>
            <a:endParaRPr sz="1800"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00" y="1750275"/>
            <a:ext cx="37052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597875"/>
            <a:ext cx="70305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http://www.newsweek.com/how-teen-experiences-affect-your-brain-life-69099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Manis, Franklin R. (2015) </a:t>
            </a:r>
            <a:r>
              <a:rPr i="1" lang="en" sz="1400"/>
              <a:t>The Dynamic Child </a:t>
            </a:r>
            <a:r>
              <a:rPr lang="en" sz="1400"/>
              <a:t>Retrieved from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https://revel.pearson.com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https://www.webmd.boots.com/children/features/teenage-mood-swings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Short, Michelle A., </a:t>
            </a:r>
            <a:r>
              <a:rPr i="1" lang="en" sz="1400"/>
              <a:t>et al</a:t>
            </a:r>
            <a:r>
              <a:rPr lang="en" sz="1400"/>
              <a:t> (2013). The Impact of Sleep on Adolescent Depressed Mood, Alertness and Academic Performance. </a:t>
            </a:r>
            <a:r>
              <a:rPr i="1" lang="en" sz="1400"/>
              <a:t>Journal of Adolescence, 36(6)</a:t>
            </a:r>
            <a:r>
              <a:rPr lang="en" sz="1400"/>
              <a:t>, 1025 - 1033. Retrieved from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https://www.sciencedirect.com/science/article/pii/S0140197113001139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