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41"/>
  </p:notesMasterIdLst>
  <p:sldIdLst>
    <p:sldId id="259" r:id="rId3"/>
    <p:sldId id="26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3" r:id="rId39"/>
    <p:sldId id="314" r:id="rId40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2F2FF80-E56A-4F84-8157-E514339C80BB}">
  <a:tblStyle styleId="{52F2FF80-E56A-4F84-8157-E514339C80B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032" y="-96"/>
      </p:cViewPr>
      <p:guideLst>
        <p:guide orient="horz" pos="230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50425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604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65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339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08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911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261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1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5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904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50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37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948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166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18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14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545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4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95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073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871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081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20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707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263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780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528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4044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621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07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851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278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3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2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4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1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41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7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10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60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Lemmatization is a more refined process that uses specific language and grammar rules to derive the root of a word.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words that do not share an obvious root such as ‘better’ and ‘best’.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other examples of words that do not share an obvious root?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 EXAMPLES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50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Lemmatization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shouted → shout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best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better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good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wipe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hidden → hide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5024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Stemming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badly → bad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computing → comput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computed → comput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wipes → wip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wiped → wip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stemming? Why?</a:t>
            </a:r>
            <a:b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lemmatization? Why?</a:t>
            </a: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4999" y="1292775"/>
            <a:ext cx="7219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order to understand the various elements of a sentence, we need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tag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important topics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parse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their dependencies.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goal is to identify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actors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actions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the text in order to make informed decisions.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950" y="18796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processing financial news, we might need to identify which companies are involved and which actions they are taking.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writing an assistant application, we might need to identify specific command phrases in order to determine what is being asked: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e.g. “Siri, when is my next appointment?”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 and parsing is made up of a few overlapping subproblems: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“Parts of speech” tagging:  What are the parts of speech in a sentence (e.g. noun, verb, adjective, etc)?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Chunking:  Can we identify the pieces of the sentence that go together in meaningful chunks (e.g. noun or verb phrases)?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Named entity recognition:  Can we identify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specific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proper nouns?  Can we pick out people and locations?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NLP be applied within your current jobs or final projects?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other potential NLP use-cases?</a:t>
            </a:r>
          </a:p>
        </p:txBody>
      </p:sp>
      <p:sp>
        <p:nvSpPr>
          <p:cNvPr id="575" name="Shape 5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77" name="Shape 5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78" name="Shape 5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classification is the task of predicting which category or topic a text sample is from.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we may want to identify whether an article is a sports or business story.  Or whether an article has positive or negative sentiment.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is done by using the text as features and the label as the target output.  This is referred to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classification.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include text as features, we usually create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binary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 for each word, i.e. does this piece of text contain that word?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create binary text features, we first create a vocabulary to account for all possible words in our universe.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we do this, we need to consider several things.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order of words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upper or lower case matter?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natural language processing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List common tasks associated with 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use-cases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parsing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Demonstrate how to classify text or documents using scikit-learn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35006" y="9003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table illustrates features created from the following passage.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“It’s a great advantage not to drink among hard drinking people.”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670" name="Shape 670"/>
          <p:cNvGraphicFramePr/>
          <p:nvPr/>
        </p:nvGraphicFramePr>
        <p:xfrm>
          <a:off x="635000" y="2760225"/>
          <a:ext cx="5558700" cy="4358309"/>
        </p:xfrm>
        <a:graphic>
          <a:graphicData uri="http://schemas.openxmlformats.org/drawingml/2006/table">
            <a:tbl>
              <a:tblPr>
                <a:noFill/>
                <a:tableStyleId>{52F2FF80-E56A-4F84-8157-E514339C80BB}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it’s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great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advantage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71" name="Shape 671"/>
          <p:cNvGraphicFramePr/>
          <p:nvPr/>
        </p:nvGraphicFramePr>
        <p:xfrm>
          <a:off x="6811100" y="2760225"/>
          <a:ext cx="5558700" cy="4358309"/>
        </p:xfrm>
        <a:graphic>
          <a:graphicData uri="http://schemas.openxmlformats.org/drawingml/2006/table">
            <a:tbl>
              <a:tblPr>
                <a:noFill/>
                <a:tableStyleId>{52F2FF80-E56A-4F84-8157-E514339C80BB}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withhold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smoke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among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whenever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thoughtful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inexhaustible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Nick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 your answers to the following questions and explain your reasoning.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order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case (e.g. upper or lower)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</p:txBody>
      </p:sp>
      <p:sp>
        <p:nvSpPr>
          <p:cNvPr id="680" name="Shape 6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81" name="Shape 6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82" name="Shape 6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“bag-of-words” classification and when should it be used?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benefits to this approach?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93" name="Shape 69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94" name="Shape 69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95" name="Shape 69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01" name="Shape 7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Scikit-learn has many pre-processing utilities that simplify tasks required to convert text into features for a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be found in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sklearn.preprocessing.text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package.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use the StumbleUpon dataset again to perform text classification.  This time, we will use the text content itself to predict whether a page is ‘evergreen’ or not.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endParaRPr lang="en-US"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Open the starter code notebook to follow along.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converts a collection of text into a matrix of features.  Each row will be a sample (an article or piece of text) and each column will be a text feature (usually a count or binary feature per word).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takes a column of text and creates a new dataset.  It generates a feature for every word in all of the pieces of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REMEMBER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Using all of the words can be useful, but we may need to use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regularization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avoid overfitting.  Otherwise, rare words may cause the model to overfit and not generalize.</a:t>
            </a:r>
          </a:p>
        </p:txBody>
      </p:sp>
      <p:sp>
        <p:nvSpPr>
          <p:cNvPr id="713" name="Shape 7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Instantiate a new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parameters to utilize.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 range of word phrases to use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(1,1)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single words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(1,2)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contiguous pairs of word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(1,3)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triples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stop_words=’english’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Stop words are non-content words (e.g. ‘to’, ‘the’, ‘it’, etc).  They aren’t helpful for prediction, so they get removed.</a:t>
            </a:r>
          </a:p>
        </p:txBody>
      </p:sp>
      <p:sp>
        <p:nvSpPr>
          <p:cNvPr id="725" name="Shape 7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PARAMETERS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max_features=1000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Maximum number of words to consider (uses the first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most frequent)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binary=True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use a dummy column as the entry (1 or 0, as opposed to the count).  This is useful if you think a word appearing 10 times is no more important than whether the word appears at all.</a:t>
            </a:r>
          </a:p>
        </p:txBody>
      </p:sp>
      <p:sp>
        <p:nvSpPr>
          <p:cNvPr id="731" name="Shape 7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PARAMETERS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Vectorizers are like other models in scikit-learn.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create a vectorizer object with the parameters of our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vectorizer to learn the vocabulary.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set of text into that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there is a distinction between </a:t>
            </a:r>
            <a:r>
              <a:rPr lang="en-US" sz="2800" i="1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our training set.  This is part of the model building process, so we don’t look at our test set.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our test set using our model fit on the training set.</a:t>
            </a:r>
          </a:p>
        </p:txBody>
      </p:sp>
      <p:sp>
        <p:nvSpPr>
          <p:cNvPr id="743" name="Shape 7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0881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EXAMPLE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build a random forest model to predict “evergreenness”.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sklearn.ensemble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RandomForestClassifier(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n_estimators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'label'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sklearn.cross_validation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cross_val_score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cross_val_score(model,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'roc_auc'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'CV AUC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Average AUC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.format(scores, scores.mean()))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RANDOM FOREST PREDICTION MODEL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alternative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Term Frequency - Inverse Document Frequency (TF-IDF) representation.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TF-IDF uses the product of two intermediate values,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equivalent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features, just the number of times a word appears in the document (i.e. count).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percentage of documents that a particular word appears in.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“the” would be 100% while “Syria” is much lower.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1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just 1/Document Frequency.</a:t>
            </a: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Combining, TF-IDF = Term Frequency * Inverse Document Frequency or TF-IDF = Term Frequency / Document Frequency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intuition is that the words that have high weight are those that either appear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frequently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this document or appear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rarely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other documents (and are therefore unique to this document).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 good alternative to using a static set of “stop” words.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TfidfVectorizer()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2918525" y="1936596"/>
            <a:ext cx="9352500" cy="342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TF-IDF stand for?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function do and why is it useful?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create a feature representation of the StumbleUpon titles.</a:t>
            </a:r>
          </a:p>
        </p:txBody>
      </p:sp>
      <p:sp>
        <p:nvSpPr>
          <p:cNvPr id="779" name="Shape 77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Shape 7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3052757" y="5792350"/>
            <a:ext cx="95763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 and feature representation</a:t>
            </a:r>
          </a:p>
        </p:txBody>
      </p:sp>
      <p:sp>
        <p:nvSpPr>
          <p:cNvPr id="783" name="Shape 78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84" name="Shape 78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85" name="Shape 78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09" name="Shape 8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(NLP) is the task of pulling meaning and information from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typically involves many subproblems including tokenization, cleaning (stemming and lemmatization), and parsing.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After we have structured our text, we can identify features for other tasks, including classification, summarization, and translation.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scikit-learn, we use vectorizers to create text features for classification, such as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is the task of extracting meaning and information from text documents.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types of information we might want to extract.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tasks may range from simple classification tasks, such as deciding what category a piece of text falls into, to more complex tasks like translating or summarizing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tasks, a fair amount of pre-processing is required to make the text digestible for our algorithms.  We typically need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add structure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our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 unstructured data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AI assistant systems are typically powered by fairly advanced NLP engines.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system like Siri uses voice-to-transcription to record a command and then various NLP algorithms to identify the question asked and possible answers.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7274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 is the task of separating a sentence into its constituent parts, 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tokens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Determining the “words” of a sentence seems easy but can quickly become complicated with unusual punctuation (common in social media) or different language conventions.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sort of difficulties can you find in the following sentence?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L.A. Lakers won the NBA championship in 2010, defeating the Boston Celtics.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 EXAMPLES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My house is located in Uptown. → [My, house, is, located, in, Uptown]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Lakers are my favorite team. → [The, Lakers, are, my, favorite, team]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Science is the future! → [Data, Science, is, the, future]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GA has many locations. → [GA, has, many, locations.]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would you describe the relationship between the terms ‘bad’ and ‘badly’ or ‘different’ and ‘differences’?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lemmatization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help identify common roots of words.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crude process of removing common endings from sentences, such as ‘s’, ‘es’, ‘ly’, ‘ing’, and ‘ed’.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1919</Words>
  <Application>Microsoft Macintosh PowerPoint</Application>
  <PresentationFormat>Custom</PresentationFormat>
  <Paragraphs>321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Oswald</vt:lpstr>
      <vt:lpstr>Impact</vt:lpstr>
      <vt:lpstr>Consolas</vt:lpstr>
      <vt:lpstr>Georgia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Sherman, Alex (US - Arlington)</dc:creator>
  <cp:lastModifiedBy>MacBook Pro</cp:lastModifiedBy>
  <cp:revision>3</cp:revision>
  <dcterms:modified xsi:type="dcterms:W3CDTF">2017-07-17T21:47:49Z</dcterms:modified>
</cp:coreProperties>
</file>