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24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5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85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13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98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31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7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17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46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80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73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03355-8D36-4316-B8A6-F6D64B12C68E}" type="datetimeFigureOut">
              <a:rPr lang="en-CA" smtClean="0"/>
              <a:t>2021-01-28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DCED-34A4-4ED3-8BAF-6C4BDF0FC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7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4147220" cy="163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692696"/>
            <a:ext cx="3750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T.today</a:t>
            </a:r>
            <a:r>
              <a:rPr lang="en-CA" dirty="0" smtClean="0"/>
              <a:t>		today </a:t>
            </a:r>
          </a:p>
          <a:p>
            <a:r>
              <a:rPr lang="en-CA" dirty="0" err="1" smtClean="0"/>
              <a:t>T.sample</a:t>
            </a:r>
            <a:r>
              <a:rPr lang="en-CA" dirty="0" smtClean="0"/>
              <a:t>		date sample taken</a:t>
            </a:r>
          </a:p>
          <a:p>
            <a:r>
              <a:rPr lang="en-CA" dirty="0" err="1" smtClean="0"/>
              <a:t>T.report</a:t>
            </a:r>
            <a:r>
              <a:rPr lang="en-CA" dirty="0" smtClean="0"/>
              <a:t>		date reported</a:t>
            </a:r>
          </a:p>
          <a:p>
            <a:r>
              <a:rPr lang="en-CA" dirty="0" err="1" smtClean="0"/>
              <a:t>T.onset</a:t>
            </a:r>
            <a:r>
              <a:rPr lang="en-CA" dirty="0" smtClean="0"/>
              <a:t>		if known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420888"/>
            <a:ext cx="685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Xi, He viral temporal dynamics model Nature Medicine rev. Aug 7, 2020</a:t>
            </a:r>
          </a:p>
          <a:p>
            <a:endParaRPr lang="en-CA" dirty="0"/>
          </a:p>
          <a:p>
            <a:r>
              <a:rPr lang="en-CA" dirty="0" smtClean="0"/>
              <a:t>10% infections are before T.onset-3 days, so let’s use 4 days</a:t>
            </a:r>
          </a:p>
          <a:p>
            <a:r>
              <a:rPr lang="en-CA" dirty="0" smtClean="0"/>
              <a:t>Virus undetectable at T.onset+10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4" y="3942049"/>
            <a:ext cx="3600400" cy="165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72" y="3942049"/>
            <a:ext cx="3765820" cy="167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2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36873" y="770378"/>
            <a:ext cx="7911495" cy="2364581"/>
            <a:chOff x="755576" y="560363"/>
            <a:chExt cx="7911495" cy="2364581"/>
          </a:xfrm>
        </p:grpSpPr>
        <p:sp>
          <p:nvSpPr>
            <p:cNvPr id="9" name="TextBox 8"/>
            <p:cNvSpPr txBox="1"/>
            <p:nvPr/>
          </p:nvSpPr>
          <p:spPr>
            <a:xfrm>
              <a:off x="975092" y="2247726"/>
              <a:ext cx="945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400" dirty="0" err="1" smtClean="0"/>
                <a:t>Range.low</a:t>
              </a:r>
              <a:endParaRPr lang="en-US" sz="1400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159818" y="1512780"/>
              <a:ext cx="74888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280498" y="1336813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35689" y="656609"/>
              <a:ext cx="1067921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Positive  </a:t>
              </a:r>
            </a:p>
            <a:p>
              <a:r>
                <a:rPr lang="en-CA" sz="1000" dirty="0" smtClean="0"/>
                <a:t>   </a:t>
              </a:r>
              <a:r>
                <a:rPr lang="en-CA" sz="1000" dirty="0" err="1" smtClean="0"/>
                <a:t>T.onset</a:t>
              </a:r>
              <a:r>
                <a:rPr lang="en-CA" sz="1000" dirty="0" smtClean="0"/>
                <a:t> may be</a:t>
              </a:r>
            </a:p>
            <a:p>
              <a:r>
                <a:rPr lang="en-CA" sz="1000" dirty="0"/>
                <a:t> </a:t>
              </a:r>
              <a:r>
                <a:rPr lang="en-CA" sz="1000" dirty="0" smtClean="0"/>
                <a:t>  known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47850" y="1512780"/>
              <a:ext cx="0" cy="7411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96246" y="2185454"/>
              <a:ext cx="7093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400" dirty="0" err="1" smtClean="0"/>
                <a:t>T.today</a:t>
              </a:r>
              <a:endParaRPr lang="en-US" sz="14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460517" y="1516833"/>
              <a:ext cx="0" cy="700769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54288" y="1499721"/>
              <a:ext cx="0" cy="73499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55529" y="2200921"/>
              <a:ext cx="997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400" dirty="0" err="1" smtClean="0"/>
                <a:t>Range.high</a:t>
              </a:r>
              <a:endParaRPr lang="en-US" sz="14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038929" y="1579903"/>
              <a:ext cx="964153" cy="964153"/>
              <a:chOff x="1911187" y="2589470"/>
              <a:chExt cx="1368152" cy="1368152"/>
            </a:xfrm>
          </p:grpSpPr>
          <p:sp>
            <p:nvSpPr>
              <p:cNvPr id="22" name="Cross 21"/>
              <p:cNvSpPr/>
              <p:nvPr/>
            </p:nvSpPr>
            <p:spPr>
              <a:xfrm>
                <a:off x="1911187" y="2589470"/>
                <a:ext cx="1368152" cy="1368152"/>
              </a:xfrm>
              <a:prstGeom prst="plus">
                <a:avLst/>
              </a:prstGeom>
              <a:solidFill>
                <a:schemeClr val="accent1">
                  <a:alpha val="48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2182" y="2996952"/>
                <a:ext cx="384175" cy="3841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Oval 22"/>
              <p:cNvSpPr/>
              <p:nvPr/>
            </p:nvSpPr>
            <p:spPr>
              <a:xfrm>
                <a:off x="2453483" y="2720358"/>
                <a:ext cx="276594" cy="27659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730078" y="2996951"/>
                <a:ext cx="276594" cy="27659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15186" y="3407644"/>
                <a:ext cx="276594" cy="27659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01662" y="3622176"/>
                <a:ext cx="276594" cy="2765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78256" y="3299452"/>
                <a:ext cx="276594" cy="27659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99984" y="1658508"/>
              <a:ext cx="873400" cy="873400"/>
              <a:chOff x="1911187" y="2589470"/>
              <a:chExt cx="1368152" cy="1368152"/>
            </a:xfrm>
          </p:grpSpPr>
          <p:sp>
            <p:nvSpPr>
              <p:cNvPr id="51" name="Cross 50"/>
              <p:cNvSpPr/>
              <p:nvPr/>
            </p:nvSpPr>
            <p:spPr>
              <a:xfrm>
                <a:off x="1911187" y="2589470"/>
                <a:ext cx="1368152" cy="1368152"/>
              </a:xfrm>
              <a:prstGeom prst="plus">
                <a:avLst/>
              </a:prstGeom>
              <a:solidFill>
                <a:schemeClr val="accent1">
                  <a:alpha val="48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2182" y="2996952"/>
                <a:ext cx="384175" cy="3841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3" name="Oval 52"/>
              <p:cNvSpPr/>
              <p:nvPr/>
            </p:nvSpPr>
            <p:spPr>
              <a:xfrm>
                <a:off x="2453483" y="2720358"/>
                <a:ext cx="276594" cy="27659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30077" y="2996952"/>
                <a:ext cx="276594" cy="27659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57602" y="3635089"/>
                <a:ext cx="276594" cy="27659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878256" y="3299452"/>
                <a:ext cx="276594" cy="27659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710032" y="1648794"/>
              <a:ext cx="936104" cy="936104"/>
              <a:chOff x="4303650" y="1893754"/>
              <a:chExt cx="1060438" cy="1060438"/>
            </a:xfrm>
          </p:grpSpPr>
          <p:sp>
            <p:nvSpPr>
              <p:cNvPr id="59" name="Cross 58"/>
              <p:cNvSpPr/>
              <p:nvPr/>
            </p:nvSpPr>
            <p:spPr>
              <a:xfrm>
                <a:off x="4303650" y="1893754"/>
                <a:ext cx="1060438" cy="1060438"/>
              </a:xfrm>
              <a:prstGeom prst="plus">
                <a:avLst/>
              </a:prstGeom>
              <a:solidFill>
                <a:schemeClr val="accent1">
                  <a:alpha val="48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8677" y="2209588"/>
                <a:ext cx="297769" cy="2977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" name="Oval 60"/>
              <p:cNvSpPr/>
              <p:nvPr/>
            </p:nvSpPr>
            <p:spPr>
              <a:xfrm>
                <a:off x="4723977" y="1995204"/>
                <a:ext cx="214385" cy="21438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938362" y="2209588"/>
                <a:ext cx="214385" cy="21438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616785" y="2527911"/>
                <a:ext cx="214385" cy="21438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053213" y="2444052"/>
                <a:ext cx="214385" cy="21438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Frame 65"/>
            <p:cNvSpPr/>
            <p:nvPr/>
          </p:nvSpPr>
          <p:spPr>
            <a:xfrm>
              <a:off x="755576" y="560363"/>
              <a:ext cx="7911495" cy="2364581"/>
            </a:xfrm>
            <a:prstGeom prst="frame">
              <a:avLst>
                <a:gd name="adj1" fmla="val 76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786652" y="2110007"/>
              <a:ext cx="194919" cy="194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09290" y="2363164"/>
              <a:ext cx="176572" cy="1765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387153" y="1921927"/>
              <a:ext cx="194919" cy="1949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346808" y="3645024"/>
            <a:ext cx="2220942" cy="1080120"/>
            <a:chOff x="3114740" y="5401521"/>
            <a:chExt cx="2448272" cy="1296144"/>
          </a:xfrm>
        </p:grpSpPr>
        <p:sp>
          <p:nvSpPr>
            <p:cNvPr id="67" name="Flowchart: Document 66"/>
            <p:cNvSpPr/>
            <p:nvPr/>
          </p:nvSpPr>
          <p:spPr>
            <a:xfrm>
              <a:off x="3114740" y="5401521"/>
              <a:ext cx="2448272" cy="1296144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647" y="5520268"/>
              <a:ext cx="270733" cy="270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Oval 70"/>
            <p:cNvSpPr/>
            <p:nvPr/>
          </p:nvSpPr>
          <p:spPr>
            <a:xfrm>
              <a:off x="3918466" y="5549342"/>
              <a:ext cx="194919" cy="1949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377771" y="5558176"/>
              <a:ext cx="194919" cy="1949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88669" y="5549343"/>
              <a:ext cx="194919" cy="1949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172837" y="5549343"/>
              <a:ext cx="194919" cy="19491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469055" y="5854674"/>
              <a:ext cx="194919" cy="1949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99984" y="6191612"/>
              <a:ext cx="176572" cy="1765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974293" y="6211092"/>
              <a:ext cx="176572" cy="1765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385442" y="6211092"/>
              <a:ext cx="157092" cy="1570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lowchart: Magnetic Disk 83"/>
          <p:cNvSpPr/>
          <p:nvPr/>
        </p:nvSpPr>
        <p:spPr>
          <a:xfrm>
            <a:off x="2820338" y="925614"/>
            <a:ext cx="1054872" cy="539893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rgbClr val="FF0000"/>
                </a:solidFill>
              </a:rPr>
              <a:t>MHSU DB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 rot="5400000">
            <a:off x="3224947" y="1470459"/>
            <a:ext cx="286003" cy="22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3254284" y="3180760"/>
            <a:ext cx="310819" cy="464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Arrow 89"/>
          <p:cNvSpPr/>
          <p:nvPr/>
        </p:nvSpPr>
        <p:spPr>
          <a:xfrm>
            <a:off x="8248368" y="1179856"/>
            <a:ext cx="500096" cy="285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604448" y="1250979"/>
            <a:ext cx="144016" cy="294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67751" y="4034503"/>
            <a:ext cx="4108706" cy="17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/>
          <p:cNvSpPr/>
          <p:nvPr/>
        </p:nvSpPr>
        <p:spPr>
          <a:xfrm>
            <a:off x="5580112" y="3412892"/>
            <a:ext cx="1641723" cy="1312252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 </a:t>
            </a:r>
          </a:p>
          <a:p>
            <a:pPr algn="ctr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Cases</a:t>
            </a:r>
          </a:p>
          <a:p>
            <a:pPr algn="ctr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389988" y="4017610"/>
            <a:ext cx="194919" cy="1949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40352" y="4017609"/>
            <a:ext cx="194919" cy="1949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47" y="5129284"/>
            <a:ext cx="3055722" cy="140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58" y="5129284"/>
            <a:ext cx="3101190" cy="137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1761550" y="2816859"/>
            <a:ext cx="68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Facility 1</a:t>
            </a:r>
            <a:endParaRPr 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193706" y="2794913"/>
            <a:ext cx="68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Facility 2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403606" y="2816859"/>
            <a:ext cx="68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Facility 3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36873" y="364014"/>
            <a:ext cx="401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Efficient </a:t>
            </a:r>
            <a:r>
              <a:rPr lang="en-CA" dirty="0" smtClean="0"/>
              <a:t>MHSU Risk Cohort Identification</a:t>
            </a:r>
            <a:endParaRPr lang="en-US" dirty="0"/>
          </a:p>
        </p:txBody>
      </p:sp>
      <p:cxnSp>
        <p:nvCxnSpPr>
          <p:cNvPr id="6" name="Curved Connector 5"/>
          <p:cNvCxnSpPr>
            <a:endCxn id="16" idx="2"/>
          </p:cNvCxnSpPr>
          <p:nvPr/>
        </p:nvCxnSpPr>
        <p:spPr>
          <a:xfrm rot="10800000">
            <a:off x="1792778" y="4151262"/>
            <a:ext cx="554031" cy="299315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716796" y="3835711"/>
            <a:ext cx="1154868" cy="631099"/>
          </a:xfrm>
          <a:prstGeom prst="parallelogram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Rapid Test +PCR,</a:t>
            </a:r>
          </a:p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Self Isolate for interval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6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68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Ernie Chang</dc:creator>
  <cp:lastModifiedBy>Ernie Chang</cp:lastModifiedBy>
  <cp:revision>17</cp:revision>
  <dcterms:created xsi:type="dcterms:W3CDTF">2021-01-26T01:15:15Z</dcterms:created>
  <dcterms:modified xsi:type="dcterms:W3CDTF">2021-01-28T19:02:01Z</dcterms:modified>
</cp:coreProperties>
</file>