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07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'pID time chart'!$K$1</c:f>
              <c:strCache>
                <c:ptCount val="1"/>
                <c:pt idx="0">
                  <c:v>Infected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3"/>
            <c:spPr>
              <a:solidFill>
                <a:srgbClr val="FFFF00"/>
              </a:solidFill>
              <a:ln>
                <a:noFill/>
              </a:ln>
            </c:spPr>
          </c:marker>
          <c:xVal>
            <c:numRef>
              <c:f>'pID time chart'!$J$2:$J$1004</c:f>
              <c:numCache>
                <c:formatCode>General</c:formatCode>
                <c:ptCount val="1003"/>
                <c:pt idx="0">
                  <c:v>85</c:v>
                </c:pt>
                <c:pt idx="1">
                  <c:v>90</c:v>
                </c:pt>
                <c:pt idx="2">
                  <c:v>95</c:v>
                </c:pt>
                <c:pt idx="3">
                  <c:v>110</c:v>
                </c:pt>
                <c:pt idx="4">
                  <c:v>133</c:v>
                </c:pt>
                <c:pt idx="5">
                  <c:v>140</c:v>
                </c:pt>
                <c:pt idx="6">
                  <c:v>149</c:v>
                </c:pt>
                <c:pt idx="7">
                  <c:v>168</c:v>
                </c:pt>
                <c:pt idx="8">
                  <c:v>170</c:v>
                </c:pt>
                <c:pt idx="9">
                  <c:v>174</c:v>
                </c:pt>
                <c:pt idx="10">
                  <c:v>174</c:v>
                </c:pt>
                <c:pt idx="11">
                  <c:v>176</c:v>
                </c:pt>
                <c:pt idx="12">
                  <c:v>177</c:v>
                </c:pt>
                <c:pt idx="13">
                  <c:v>181</c:v>
                </c:pt>
                <c:pt idx="14">
                  <c:v>184</c:v>
                </c:pt>
                <c:pt idx="15">
                  <c:v>185</c:v>
                </c:pt>
                <c:pt idx="16">
                  <c:v>201</c:v>
                </c:pt>
                <c:pt idx="17">
                  <c:v>203</c:v>
                </c:pt>
                <c:pt idx="18">
                  <c:v>204</c:v>
                </c:pt>
                <c:pt idx="19">
                  <c:v>204</c:v>
                </c:pt>
                <c:pt idx="20">
                  <c:v>208</c:v>
                </c:pt>
                <c:pt idx="21">
                  <c:v>211</c:v>
                </c:pt>
                <c:pt idx="22">
                  <c:v>214</c:v>
                </c:pt>
                <c:pt idx="23">
                  <c:v>217</c:v>
                </c:pt>
                <c:pt idx="24">
                  <c:v>233</c:v>
                </c:pt>
                <c:pt idx="25">
                  <c:v>237</c:v>
                </c:pt>
                <c:pt idx="26">
                  <c:v>237</c:v>
                </c:pt>
                <c:pt idx="27">
                  <c:v>245</c:v>
                </c:pt>
                <c:pt idx="28">
                  <c:v>245</c:v>
                </c:pt>
                <c:pt idx="29">
                  <c:v>246</c:v>
                </c:pt>
                <c:pt idx="30">
                  <c:v>246</c:v>
                </c:pt>
                <c:pt idx="31">
                  <c:v>251</c:v>
                </c:pt>
                <c:pt idx="32">
                  <c:v>255</c:v>
                </c:pt>
                <c:pt idx="33">
                  <c:v>256</c:v>
                </c:pt>
                <c:pt idx="34">
                  <c:v>256</c:v>
                </c:pt>
                <c:pt idx="35">
                  <c:v>256</c:v>
                </c:pt>
                <c:pt idx="36">
                  <c:v>260</c:v>
                </c:pt>
                <c:pt idx="37">
                  <c:v>260</c:v>
                </c:pt>
                <c:pt idx="38">
                  <c:v>260</c:v>
                </c:pt>
                <c:pt idx="39">
                  <c:v>260</c:v>
                </c:pt>
                <c:pt idx="40">
                  <c:v>263</c:v>
                </c:pt>
                <c:pt idx="41">
                  <c:v>264</c:v>
                </c:pt>
                <c:pt idx="42">
                  <c:v>264</c:v>
                </c:pt>
                <c:pt idx="43">
                  <c:v>273</c:v>
                </c:pt>
                <c:pt idx="44">
                  <c:v>274</c:v>
                </c:pt>
                <c:pt idx="45">
                  <c:v>274</c:v>
                </c:pt>
                <c:pt idx="46">
                  <c:v>277</c:v>
                </c:pt>
                <c:pt idx="47">
                  <c:v>277</c:v>
                </c:pt>
                <c:pt idx="48">
                  <c:v>278</c:v>
                </c:pt>
                <c:pt idx="49">
                  <c:v>279</c:v>
                </c:pt>
                <c:pt idx="50">
                  <c:v>279</c:v>
                </c:pt>
                <c:pt idx="51">
                  <c:v>279</c:v>
                </c:pt>
                <c:pt idx="52">
                  <c:v>279</c:v>
                </c:pt>
                <c:pt idx="53">
                  <c:v>280</c:v>
                </c:pt>
                <c:pt idx="54">
                  <c:v>280</c:v>
                </c:pt>
                <c:pt idx="55">
                  <c:v>281</c:v>
                </c:pt>
                <c:pt idx="56">
                  <c:v>281</c:v>
                </c:pt>
                <c:pt idx="57">
                  <c:v>284</c:v>
                </c:pt>
                <c:pt idx="58">
                  <c:v>285</c:v>
                </c:pt>
                <c:pt idx="59">
                  <c:v>287</c:v>
                </c:pt>
                <c:pt idx="60">
                  <c:v>288</c:v>
                </c:pt>
                <c:pt idx="61">
                  <c:v>288</c:v>
                </c:pt>
                <c:pt idx="62">
                  <c:v>289</c:v>
                </c:pt>
                <c:pt idx="63">
                  <c:v>289</c:v>
                </c:pt>
                <c:pt idx="64">
                  <c:v>290</c:v>
                </c:pt>
                <c:pt idx="65">
                  <c:v>290</c:v>
                </c:pt>
                <c:pt idx="66">
                  <c:v>290</c:v>
                </c:pt>
                <c:pt idx="67">
                  <c:v>291</c:v>
                </c:pt>
                <c:pt idx="68">
                  <c:v>292</c:v>
                </c:pt>
                <c:pt idx="69">
                  <c:v>292</c:v>
                </c:pt>
                <c:pt idx="70">
                  <c:v>292</c:v>
                </c:pt>
                <c:pt idx="71">
                  <c:v>293</c:v>
                </c:pt>
                <c:pt idx="72">
                  <c:v>295</c:v>
                </c:pt>
                <c:pt idx="73">
                  <c:v>298</c:v>
                </c:pt>
                <c:pt idx="74">
                  <c:v>299</c:v>
                </c:pt>
                <c:pt idx="75">
                  <c:v>299</c:v>
                </c:pt>
                <c:pt idx="76">
                  <c:v>300</c:v>
                </c:pt>
                <c:pt idx="77">
                  <c:v>300</c:v>
                </c:pt>
                <c:pt idx="78">
                  <c:v>302</c:v>
                </c:pt>
                <c:pt idx="79">
                  <c:v>302</c:v>
                </c:pt>
                <c:pt idx="80">
                  <c:v>303</c:v>
                </c:pt>
                <c:pt idx="81">
                  <c:v>304</c:v>
                </c:pt>
                <c:pt idx="82">
                  <c:v>307</c:v>
                </c:pt>
                <c:pt idx="83">
                  <c:v>307</c:v>
                </c:pt>
                <c:pt idx="84">
                  <c:v>308</c:v>
                </c:pt>
                <c:pt idx="85">
                  <c:v>309</c:v>
                </c:pt>
                <c:pt idx="86">
                  <c:v>309</c:v>
                </c:pt>
                <c:pt idx="87">
                  <c:v>309</c:v>
                </c:pt>
                <c:pt idx="88">
                  <c:v>310</c:v>
                </c:pt>
                <c:pt idx="89">
                  <c:v>312</c:v>
                </c:pt>
                <c:pt idx="90">
                  <c:v>313</c:v>
                </c:pt>
                <c:pt idx="91">
                  <c:v>315</c:v>
                </c:pt>
                <c:pt idx="92">
                  <c:v>316</c:v>
                </c:pt>
                <c:pt idx="93">
                  <c:v>316</c:v>
                </c:pt>
                <c:pt idx="94">
                  <c:v>317</c:v>
                </c:pt>
                <c:pt idx="95">
                  <c:v>319</c:v>
                </c:pt>
                <c:pt idx="96">
                  <c:v>320</c:v>
                </c:pt>
                <c:pt idx="97">
                  <c:v>321</c:v>
                </c:pt>
                <c:pt idx="98">
                  <c:v>322</c:v>
                </c:pt>
                <c:pt idx="99">
                  <c:v>322</c:v>
                </c:pt>
                <c:pt idx="100">
                  <c:v>322</c:v>
                </c:pt>
                <c:pt idx="101">
                  <c:v>322</c:v>
                </c:pt>
                <c:pt idx="102">
                  <c:v>323</c:v>
                </c:pt>
                <c:pt idx="103">
                  <c:v>324</c:v>
                </c:pt>
                <c:pt idx="104">
                  <c:v>327</c:v>
                </c:pt>
                <c:pt idx="105">
                  <c:v>329</c:v>
                </c:pt>
                <c:pt idx="106">
                  <c:v>330</c:v>
                </c:pt>
                <c:pt idx="107">
                  <c:v>330</c:v>
                </c:pt>
                <c:pt idx="108">
                  <c:v>333</c:v>
                </c:pt>
                <c:pt idx="109">
                  <c:v>333</c:v>
                </c:pt>
                <c:pt idx="110">
                  <c:v>333</c:v>
                </c:pt>
                <c:pt idx="111">
                  <c:v>333</c:v>
                </c:pt>
                <c:pt idx="112">
                  <c:v>335</c:v>
                </c:pt>
                <c:pt idx="113">
                  <c:v>336</c:v>
                </c:pt>
                <c:pt idx="114">
                  <c:v>336</c:v>
                </c:pt>
                <c:pt idx="115">
                  <c:v>336</c:v>
                </c:pt>
                <c:pt idx="116">
                  <c:v>337</c:v>
                </c:pt>
                <c:pt idx="117">
                  <c:v>338</c:v>
                </c:pt>
                <c:pt idx="118">
                  <c:v>338</c:v>
                </c:pt>
                <c:pt idx="119">
                  <c:v>339</c:v>
                </c:pt>
                <c:pt idx="120">
                  <c:v>339</c:v>
                </c:pt>
                <c:pt idx="121">
                  <c:v>339</c:v>
                </c:pt>
                <c:pt idx="122">
                  <c:v>339</c:v>
                </c:pt>
                <c:pt idx="123">
                  <c:v>339</c:v>
                </c:pt>
                <c:pt idx="124">
                  <c:v>341</c:v>
                </c:pt>
                <c:pt idx="125">
                  <c:v>341</c:v>
                </c:pt>
                <c:pt idx="126">
                  <c:v>342</c:v>
                </c:pt>
                <c:pt idx="127">
                  <c:v>342</c:v>
                </c:pt>
                <c:pt idx="128">
                  <c:v>343</c:v>
                </c:pt>
                <c:pt idx="129">
                  <c:v>344</c:v>
                </c:pt>
                <c:pt idx="130">
                  <c:v>345</c:v>
                </c:pt>
                <c:pt idx="131">
                  <c:v>345</c:v>
                </c:pt>
                <c:pt idx="132">
                  <c:v>345</c:v>
                </c:pt>
                <c:pt idx="133">
                  <c:v>345</c:v>
                </c:pt>
                <c:pt idx="134">
                  <c:v>346</c:v>
                </c:pt>
                <c:pt idx="135">
                  <c:v>347</c:v>
                </c:pt>
                <c:pt idx="136">
                  <c:v>349</c:v>
                </c:pt>
                <c:pt idx="137">
                  <c:v>349</c:v>
                </c:pt>
                <c:pt idx="138">
                  <c:v>349</c:v>
                </c:pt>
                <c:pt idx="139">
                  <c:v>350</c:v>
                </c:pt>
                <c:pt idx="140">
                  <c:v>350</c:v>
                </c:pt>
                <c:pt idx="141">
                  <c:v>351</c:v>
                </c:pt>
                <c:pt idx="142">
                  <c:v>351</c:v>
                </c:pt>
                <c:pt idx="143">
                  <c:v>351</c:v>
                </c:pt>
                <c:pt idx="144">
                  <c:v>352</c:v>
                </c:pt>
                <c:pt idx="145">
                  <c:v>353</c:v>
                </c:pt>
                <c:pt idx="146">
                  <c:v>353</c:v>
                </c:pt>
                <c:pt idx="147">
                  <c:v>354</c:v>
                </c:pt>
                <c:pt idx="148">
                  <c:v>354</c:v>
                </c:pt>
                <c:pt idx="149">
                  <c:v>354</c:v>
                </c:pt>
                <c:pt idx="150">
                  <c:v>355</c:v>
                </c:pt>
                <c:pt idx="151">
                  <c:v>356</c:v>
                </c:pt>
                <c:pt idx="152">
                  <c:v>356</c:v>
                </c:pt>
                <c:pt idx="153">
                  <c:v>356</c:v>
                </c:pt>
                <c:pt idx="154">
                  <c:v>357</c:v>
                </c:pt>
                <c:pt idx="155">
                  <c:v>357</c:v>
                </c:pt>
                <c:pt idx="156">
                  <c:v>358</c:v>
                </c:pt>
                <c:pt idx="157">
                  <c:v>358</c:v>
                </c:pt>
                <c:pt idx="158">
                  <c:v>359</c:v>
                </c:pt>
                <c:pt idx="159">
                  <c:v>359</c:v>
                </c:pt>
                <c:pt idx="160">
                  <c:v>359</c:v>
                </c:pt>
                <c:pt idx="161">
                  <c:v>360</c:v>
                </c:pt>
                <c:pt idx="162">
                  <c:v>361</c:v>
                </c:pt>
                <c:pt idx="163">
                  <c:v>361</c:v>
                </c:pt>
                <c:pt idx="164">
                  <c:v>361</c:v>
                </c:pt>
                <c:pt idx="165">
                  <c:v>362</c:v>
                </c:pt>
                <c:pt idx="166">
                  <c:v>363</c:v>
                </c:pt>
                <c:pt idx="167">
                  <c:v>363</c:v>
                </c:pt>
                <c:pt idx="168">
                  <c:v>363</c:v>
                </c:pt>
                <c:pt idx="169">
                  <c:v>364</c:v>
                </c:pt>
                <c:pt idx="170">
                  <c:v>364</c:v>
                </c:pt>
                <c:pt idx="171">
                  <c:v>364</c:v>
                </c:pt>
                <c:pt idx="172">
                  <c:v>365</c:v>
                </c:pt>
                <c:pt idx="173">
                  <c:v>365</c:v>
                </c:pt>
                <c:pt idx="174">
                  <c:v>365</c:v>
                </c:pt>
                <c:pt idx="175">
                  <c:v>365</c:v>
                </c:pt>
                <c:pt idx="176">
                  <c:v>365</c:v>
                </c:pt>
                <c:pt idx="177">
                  <c:v>366</c:v>
                </c:pt>
                <c:pt idx="178">
                  <c:v>366</c:v>
                </c:pt>
                <c:pt idx="179">
                  <c:v>366</c:v>
                </c:pt>
                <c:pt idx="180">
                  <c:v>366</c:v>
                </c:pt>
                <c:pt idx="181">
                  <c:v>367</c:v>
                </c:pt>
                <c:pt idx="182">
                  <c:v>368</c:v>
                </c:pt>
                <c:pt idx="183">
                  <c:v>368</c:v>
                </c:pt>
                <c:pt idx="184">
                  <c:v>368</c:v>
                </c:pt>
                <c:pt idx="185">
                  <c:v>368</c:v>
                </c:pt>
                <c:pt idx="186">
                  <c:v>369</c:v>
                </c:pt>
                <c:pt idx="187">
                  <c:v>370</c:v>
                </c:pt>
                <c:pt idx="188">
                  <c:v>370</c:v>
                </c:pt>
                <c:pt idx="189">
                  <c:v>370</c:v>
                </c:pt>
                <c:pt idx="190">
                  <c:v>371</c:v>
                </c:pt>
                <c:pt idx="191">
                  <c:v>371</c:v>
                </c:pt>
                <c:pt idx="192">
                  <c:v>371</c:v>
                </c:pt>
                <c:pt idx="193">
                  <c:v>372</c:v>
                </c:pt>
                <c:pt idx="194">
                  <c:v>372</c:v>
                </c:pt>
                <c:pt idx="195">
                  <c:v>372</c:v>
                </c:pt>
                <c:pt idx="196">
                  <c:v>372</c:v>
                </c:pt>
                <c:pt idx="197">
                  <c:v>372</c:v>
                </c:pt>
                <c:pt idx="198">
                  <c:v>372</c:v>
                </c:pt>
                <c:pt idx="199">
                  <c:v>372</c:v>
                </c:pt>
                <c:pt idx="200">
                  <c:v>372</c:v>
                </c:pt>
                <c:pt idx="201">
                  <c:v>374</c:v>
                </c:pt>
                <c:pt idx="202">
                  <c:v>374</c:v>
                </c:pt>
                <c:pt idx="203">
                  <c:v>374</c:v>
                </c:pt>
                <c:pt idx="204">
                  <c:v>375</c:v>
                </c:pt>
                <c:pt idx="205">
                  <c:v>375</c:v>
                </c:pt>
                <c:pt idx="206">
                  <c:v>375</c:v>
                </c:pt>
                <c:pt idx="207">
                  <c:v>375</c:v>
                </c:pt>
                <c:pt idx="208">
                  <c:v>375</c:v>
                </c:pt>
                <c:pt idx="209">
                  <c:v>375</c:v>
                </c:pt>
                <c:pt idx="210">
                  <c:v>376</c:v>
                </c:pt>
                <c:pt idx="211">
                  <c:v>376</c:v>
                </c:pt>
                <c:pt idx="212">
                  <c:v>376</c:v>
                </c:pt>
                <c:pt idx="213">
                  <c:v>377</c:v>
                </c:pt>
                <c:pt idx="214">
                  <c:v>377</c:v>
                </c:pt>
                <c:pt idx="215">
                  <c:v>377</c:v>
                </c:pt>
                <c:pt idx="216">
                  <c:v>377</c:v>
                </c:pt>
                <c:pt idx="217">
                  <c:v>378</c:v>
                </c:pt>
                <c:pt idx="218">
                  <c:v>378</c:v>
                </c:pt>
                <c:pt idx="219">
                  <c:v>378</c:v>
                </c:pt>
                <c:pt idx="220">
                  <c:v>378</c:v>
                </c:pt>
                <c:pt idx="221">
                  <c:v>378</c:v>
                </c:pt>
                <c:pt idx="222">
                  <c:v>379</c:v>
                </c:pt>
                <c:pt idx="223">
                  <c:v>379</c:v>
                </c:pt>
                <c:pt idx="224">
                  <c:v>379</c:v>
                </c:pt>
                <c:pt idx="225">
                  <c:v>379</c:v>
                </c:pt>
                <c:pt idx="226">
                  <c:v>380</c:v>
                </c:pt>
                <c:pt idx="227">
                  <c:v>380</c:v>
                </c:pt>
                <c:pt idx="228">
                  <c:v>380</c:v>
                </c:pt>
                <c:pt idx="229">
                  <c:v>380</c:v>
                </c:pt>
                <c:pt idx="230">
                  <c:v>380</c:v>
                </c:pt>
                <c:pt idx="231">
                  <c:v>380</c:v>
                </c:pt>
                <c:pt idx="232">
                  <c:v>381</c:v>
                </c:pt>
                <c:pt idx="233">
                  <c:v>382</c:v>
                </c:pt>
                <c:pt idx="234">
                  <c:v>383</c:v>
                </c:pt>
                <c:pt idx="235">
                  <c:v>384</c:v>
                </c:pt>
                <c:pt idx="236">
                  <c:v>384</c:v>
                </c:pt>
                <c:pt idx="237">
                  <c:v>384</c:v>
                </c:pt>
                <c:pt idx="238">
                  <c:v>385</c:v>
                </c:pt>
                <c:pt idx="239">
                  <c:v>385</c:v>
                </c:pt>
                <c:pt idx="240">
                  <c:v>386</c:v>
                </c:pt>
                <c:pt idx="241">
                  <c:v>386</c:v>
                </c:pt>
                <c:pt idx="242">
                  <c:v>386</c:v>
                </c:pt>
                <c:pt idx="243">
                  <c:v>387</c:v>
                </c:pt>
                <c:pt idx="244">
                  <c:v>387</c:v>
                </c:pt>
                <c:pt idx="245">
                  <c:v>387</c:v>
                </c:pt>
                <c:pt idx="246">
                  <c:v>387</c:v>
                </c:pt>
                <c:pt idx="247">
                  <c:v>387</c:v>
                </c:pt>
                <c:pt idx="248">
                  <c:v>387</c:v>
                </c:pt>
                <c:pt idx="249">
                  <c:v>387</c:v>
                </c:pt>
                <c:pt idx="250">
                  <c:v>388</c:v>
                </c:pt>
                <c:pt idx="251">
                  <c:v>388</c:v>
                </c:pt>
                <c:pt idx="252">
                  <c:v>388</c:v>
                </c:pt>
                <c:pt idx="253">
                  <c:v>389</c:v>
                </c:pt>
                <c:pt idx="254">
                  <c:v>389</c:v>
                </c:pt>
                <c:pt idx="255">
                  <c:v>389</c:v>
                </c:pt>
                <c:pt idx="256">
                  <c:v>390</c:v>
                </c:pt>
                <c:pt idx="257">
                  <c:v>390</c:v>
                </c:pt>
                <c:pt idx="258">
                  <c:v>390</c:v>
                </c:pt>
                <c:pt idx="259">
                  <c:v>391</c:v>
                </c:pt>
                <c:pt idx="260">
                  <c:v>391</c:v>
                </c:pt>
                <c:pt idx="261">
                  <c:v>391</c:v>
                </c:pt>
                <c:pt idx="262">
                  <c:v>392</c:v>
                </c:pt>
                <c:pt idx="263">
                  <c:v>392</c:v>
                </c:pt>
                <c:pt idx="264">
                  <c:v>392</c:v>
                </c:pt>
                <c:pt idx="265">
                  <c:v>393</c:v>
                </c:pt>
                <c:pt idx="266">
                  <c:v>393</c:v>
                </c:pt>
                <c:pt idx="267">
                  <c:v>393</c:v>
                </c:pt>
                <c:pt idx="268">
                  <c:v>394</c:v>
                </c:pt>
                <c:pt idx="269">
                  <c:v>394</c:v>
                </c:pt>
                <c:pt idx="270">
                  <c:v>395</c:v>
                </c:pt>
                <c:pt idx="271">
                  <c:v>395</c:v>
                </c:pt>
                <c:pt idx="272">
                  <c:v>395</c:v>
                </c:pt>
                <c:pt idx="273">
                  <c:v>395</c:v>
                </c:pt>
                <c:pt idx="274">
                  <c:v>395</c:v>
                </c:pt>
                <c:pt idx="275">
                  <c:v>396</c:v>
                </c:pt>
                <c:pt idx="276">
                  <c:v>397</c:v>
                </c:pt>
                <c:pt idx="277">
                  <c:v>397</c:v>
                </c:pt>
                <c:pt idx="278">
                  <c:v>397</c:v>
                </c:pt>
                <c:pt idx="279">
                  <c:v>398</c:v>
                </c:pt>
                <c:pt idx="280">
                  <c:v>398</c:v>
                </c:pt>
                <c:pt idx="281">
                  <c:v>398</c:v>
                </c:pt>
                <c:pt idx="282">
                  <c:v>398</c:v>
                </c:pt>
                <c:pt idx="283">
                  <c:v>398</c:v>
                </c:pt>
                <c:pt idx="284">
                  <c:v>398</c:v>
                </c:pt>
                <c:pt idx="285">
                  <c:v>399</c:v>
                </c:pt>
                <c:pt idx="286">
                  <c:v>400</c:v>
                </c:pt>
                <c:pt idx="287">
                  <c:v>400</c:v>
                </c:pt>
                <c:pt idx="288">
                  <c:v>400</c:v>
                </c:pt>
                <c:pt idx="289">
                  <c:v>400</c:v>
                </c:pt>
                <c:pt idx="290">
                  <c:v>401</c:v>
                </c:pt>
                <c:pt idx="291">
                  <c:v>401</c:v>
                </c:pt>
                <c:pt idx="292">
                  <c:v>402</c:v>
                </c:pt>
                <c:pt idx="293">
                  <c:v>402</c:v>
                </c:pt>
                <c:pt idx="294">
                  <c:v>402</c:v>
                </c:pt>
                <c:pt idx="295">
                  <c:v>403</c:v>
                </c:pt>
                <c:pt idx="296">
                  <c:v>403</c:v>
                </c:pt>
                <c:pt idx="297">
                  <c:v>403</c:v>
                </c:pt>
                <c:pt idx="298">
                  <c:v>403</c:v>
                </c:pt>
                <c:pt idx="299">
                  <c:v>403</c:v>
                </c:pt>
                <c:pt idx="300">
                  <c:v>404</c:v>
                </c:pt>
                <c:pt idx="301">
                  <c:v>404</c:v>
                </c:pt>
                <c:pt idx="302">
                  <c:v>404</c:v>
                </c:pt>
                <c:pt idx="303">
                  <c:v>405</c:v>
                </c:pt>
                <c:pt idx="304">
                  <c:v>405</c:v>
                </c:pt>
                <c:pt idx="305">
                  <c:v>406</c:v>
                </c:pt>
                <c:pt idx="306">
                  <c:v>406</c:v>
                </c:pt>
                <c:pt idx="307">
                  <c:v>407</c:v>
                </c:pt>
                <c:pt idx="308">
                  <c:v>407</c:v>
                </c:pt>
                <c:pt idx="309">
                  <c:v>408</c:v>
                </c:pt>
                <c:pt idx="310">
                  <c:v>408</c:v>
                </c:pt>
                <c:pt idx="311">
                  <c:v>408</c:v>
                </c:pt>
                <c:pt idx="312">
                  <c:v>408</c:v>
                </c:pt>
                <c:pt idx="313">
                  <c:v>409</c:v>
                </c:pt>
                <c:pt idx="314">
                  <c:v>409</c:v>
                </c:pt>
                <c:pt idx="315">
                  <c:v>409</c:v>
                </c:pt>
                <c:pt idx="316">
                  <c:v>409</c:v>
                </c:pt>
                <c:pt idx="317">
                  <c:v>409</c:v>
                </c:pt>
                <c:pt idx="318">
                  <c:v>410</c:v>
                </c:pt>
                <c:pt idx="319">
                  <c:v>410</c:v>
                </c:pt>
                <c:pt idx="320">
                  <c:v>410</c:v>
                </c:pt>
                <c:pt idx="321">
                  <c:v>411</c:v>
                </c:pt>
                <c:pt idx="322">
                  <c:v>411</c:v>
                </c:pt>
                <c:pt idx="323">
                  <c:v>411</c:v>
                </c:pt>
                <c:pt idx="324">
                  <c:v>411</c:v>
                </c:pt>
                <c:pt idx="325">
                  <c:v>411</c:v>
                </c:pt>
                <c:pt idx="326">
                  <c:v>412</c:v>
                </c:pt>
                <c:pt idx="327">
                  <c:v>413</c:v>
                </c:pt>
                <c:pt idx="328">
                  <c:v>414</c:v>
                </c:pt>
                <c:pt idx="329">
                  <c:v>414</c:v>
                </c:pt>
                <c:pt idx="330">
                  <c:v>414</c:v>
                </c:pt>
                <c:pt idx="331">
                  <c:v>414</c:v>
                </c:pt>
                <c:pt idx="332">
                  <c:v>415</c:v>
                </c:pt>
                <c:pt idx="333">
                  <c:v>415</c:v>
                </c:pt>
                <c:pt idx="334">
                  <c:v>415</c:v>
                </c:pt>
                <c:pt idx="335">
                  <c:v>415</c:v>
                </c:pt>
                <c:pt idx="336">
                  <c:v>416</c:v>
                </c:pt>
                <c:pt idx="337">
                  <c:v>416</c:v>
                </c:pt>
                <c:pt idx="338">
                  <c:v>416</c:v>
                </c:pt>
                <c:pt idx="339">
                  <c:v>416</c:v>
                </c:pt>
                <c:pt idx="340">
                  <c:v>417</c:v>
                </c:pt>
                <c:pt idx="341">
                  <c:v>417</c:v>
                </c:pt>
                <c:pt idx="342">
                  <c:v>417</c:v>
                </c:pt>
                <c:pt idx="343">
                  <c:v>417</c:v>
                </c:pt>
                <c:pt idx="344">
                  <c:v>417</c:v>
                </c:pt>
                <c:pt idx="345">
                  <c:v>418</c:v>
                </c:pt>
                <c:pt idx="346">
                  <c:v>419</c:v>
                </c:pt>
                <c:pt idx="347">
                  <c:v>419</c:v>
                </c:pt>
                <c:pt idx="348">
                  <c:v>419</c:v>
                </c:pt>
                <c:pt idx="349">
                  <c:v>419</c:v>
                </c:pt>
                <c:pt idx="350">
                  <c:v>420</c:v>
                </c:pt>
                <c:pt idx="351">
                  <c:v>420</c:v>
                </c:pt>
                <c:pt idx="352">
                  <c:v>420</c:v>
                </c:pt>
                <c:pt idx="353">
                  <c:v>420</c:v>
                </c:pt>
                <c:pt idx="354">
                  <c:v>420</c:v>
                </c:pt>
                <c:pt idx="355">
                  <c:v>420</c:v>
                </c:pt>
                <c:pt idx="356">
                  <c:v>421</c:v>
                </c:pt>
                <c:pt idx="357">
                  <c:v>421</c:v>
                </c:pt>
                <c:pt idx="358">
                  <c:v>421</c:v>
                </c:pt>
                <c:pt idx="359">
                  <c:v>422</c:v>
                </c:pt>
                <c:pt idx="360">
                  <c:v>422</c:v>
                </c:pt>
                <c:pt idx="361">
                  <c:v>422</c:v>
                </c:pt>
                <c:pt idx="362">
                  <c:v>423</c:v>
                </c:pt>
                <c:pt idx="363">
                  <c:v>423</c:v>
                </c:pt>
                <c:pt idx="364">
                  <c:v>423</c:v>
                </c:pt>
                <c:pt idx="365">
                  <c:v>423</c:v>
                </c:pt>
                <c:pt idx="366">
                  <c:v>423</c:v>
                </c:pt>
                <c:pt idx="367">
                  <c:v>423</c:v>
                </c:pt>
                <c:pt idx="368">
                  <c:v>423</c:v>
                </c:pt>
                <c:pt idx="369">
                  <c:v>424</c:v>
                </c:pt>
                <c:pt idx="370">
                  <c:v>424</c:v>
                </c:pt>
                <c:pt idx="371">
                  <c:v>424</c:v>
                </c:pt>
                <c:pt idx="372">
                  <c:v>424</c:v>
                </c:pt>
                <c:pt idx="373">
                  <c:v>424</c:v>
                </c:pt>
                <c:pt idx="374">
                  <c:v>425</c:v>
                </c:pt>
                <c:pt idx="375">
                  <c:v>425</c:v>
                </c:pt>
                <c:pt idx="376">
                  <c:v>425</c:v>
                </c:pt>
                <c:pt idx="377">
                  <c:v>425</c:v>
                </c:pt>
                <c:pt idx="378">
                  <c:v>425</c:v>
                </c:pt>
                <c:pt idx="379">
                  <c:v>426</c:v>
                </c:pt>
                <c:pt idx="380">
                  <c:v>426</c:v>
                </c:pt>
                <c:pt idx="381">
                  <c:v>426</c:v>
                </c:pt>
                <c:pt idx="382">
                  <c:v>426</c:v>
                </c:pt>
                <c:pt idx="383">
                  <c:v>427</c:v>
                </c:pt>
                <c:pt idx="384">
                  <c:v>427</c:v>
                </c:pt>
                <c:pt idx="385">
                  <c:v>427</c:v>
                </c:pt>
                <c:pt idx="386">
                  <c:v>427</c:v>
                </c:pt>
                <c:pt idx="387">
                  <c:v>427</c:v>
                </c:pt>
                <c:pt idx="388">
                  <c:v>427</c:v>
                </c:pt>
                <c:pt idx="389">
                  <c:v>427</c:v>
                </c:pt>
                <c:pt idx="390">
                  <c:v>427</c:v>
                </c:pt>
                <c:pt idx="391">
                  <c:v>427</c:v>
                </c:pt>
                <c:pt idx="392">
                  <c:v>427</c:v>
                </c:pt>
                <c:pt idx="393">
                  <c:v>428</c:v>
                </c:pt>
                <c:pt idx="394">
                  <c:v>428</c:v>
                </c:pt>
                <c:pt idx="395">
                  <c:v>428</c:v>
                </c:pt>
                <c:pt idx="396">
                  <c:v>429</c:v>
                </c:pt>
                <c:pt idx="397">
                  <c:v>429</c:v>
                </c:pt>
                <c:pt idx="398">
                  <c:v>429</c:v>
                </c:pt>
                <c:pt idx="399">
                  <c:v>429</c:v>
                </c:pt>
                <c:pt idx="400">
                  <c:v>429</c:v>
                </c:pt>
                <c:pt idx="401">
                  <c:v>429</c:v>
                </c:pt>
                <c:pt idx="402">
                  <c:v>429</c:v>
                </c:pt>
                <c:pt idx="403">
                  <c:v>430</c:v>
                </c:pt>
                <c:pt idx="404">
                  <c:v>430</c:v>
                </c:pt>
                <c:pt idx="405">
                  <c:v>430</c:v>
                </c:pt>
                <c:pt idx="406">
                  <c:v>430</c:v>
                </c:pt>
                <c:pt idx="407">
                  <c:v>430</c:v>
                </c:pt>
                <c:pt idx="408">
                  <c:v>430</c:v>
                </c:pt>
                <c:pt idx="409">
                  <c:v>430</c:v>
                </c:pt>
                <c:pt idx="410">
                  <c:v>431</c:v>
                </c:pt>
                <c:pt idx="411">
                  <c:v>431</c:v>
                </c:pt>
                <c:pt idx="412">
                  <c:v>431</c:v>
                </c:pt>
                <c:pt idx="413">
                  <c:v>431</c:v>
                </c:pt>
                <c:pt idx="414">
                  <c:v>431</c:v>
                </c:pt>
                <c:pt idx="415">
                  <c:v>432</c:v>
                </c:pt>
                <c:pt idx="416">
                  <c:v>432</c:v>
                </c:pt>
                <c:pt idx="417">
                  <c:v>432</c:v>
                </c:pt>
                <c:pt idx="418">
                  <c:v>433</c:v>
                </c:pt>
                <c:pt idx="419">
                  <c:v>433</c:v>
                </c:pt>
                <c:pt idx="420">
                  <c:v>433</c:v>
                </c:pt>
                <c:pt idx="421">
                  <c:v>433</c:v>
                </c:pt>
                <c:pt idx="422">
                  <c:v>433</c:v>
                </c:pt>
                <c:pt idx="423">
                  <c:v>434</c:v>
                </c:pt>
                <c:pt idx="424">
                  <c:v>434</c:v>
                </c:pt>
                <c:pt idx="425">
                  <c:v>434</c:v>
                </c:pt>
                <c:pt idx="426">
                  <c:v>434</c:v>
                </c:pt>
                <c:pt idx="427">
                  <c:v>434</c:v>
                </c:pt>
                <c:pt idx="428">
                  <c:v>434</c:v>
                </c:pt>
                <c:pt idx="429">
                  <c:v>434</c:v>
                </c:pt>
                <c:pt idx="430">
                  <c:v>435</c:v>
                </c:pt>
                <c:pt idx="431">
                  <c:v>435</c:v>
                </c:pt>
                <c:pt idx="432">
                  <c:v>436</c:v>
                </c:pt>
                <c:pt idx="433">
                  <c:v>436</c:v>
                </c:pt>
                <c:pt idx="434">
                  <c:v>436</c:v>
                </c:pt>
                <c:pt idx="435">
                  <c:v>437</c:v>
                </c:pt>
                <c:pt idx="436">
                  <c:v>437</c:v>
                </c:pt>
                <c:pt idx="437">
                  <c:v>437</c:v>
                </c:pt>
                <c:pt idx="438">
                  <c:v>437</c:v>
                </c:pt>
                <c:pt idx="439">
                  <c:v>437</c:v>
                </c:pt>
                <c:pt idx="440">
                  <c:v>437</c:v>
                </c:pt>
                <c:pt idx="441">
                  <c:v>438</c:v>
                </c:pt>
                <c:pt idx="442">
                  <c:v>438</c:v>
                </c:pt>
                <c:pt idx="443">
                  <c:v>438</c:v>
                </c:pt>
                <c:pt idx="444">
                  <c:v>439</c:v>
                </c:pt>
                <c:pt idx="445">
                  <c:v>439</c:v>
                </c:pt>
                <c:pt idx="446">
                  <c:v>439</c:v>
                </c:pt>
                <c:pt idx="447">
                  <c:v>439</c:v>
                </c:pt>
                <c:pt idx="448">
                  <c:v>439</c:v>
                </c:pt>
                <c:pt idx="449">
                  <c:v>439</c:v>
                </c:pt>
                <c:pt idx="450">
                  <c:v>440</c:v>
                </c:pt>
                <c:pt idx="451">
                  <c:v>440</c:v>
                </c:pt>
                <c:pt idx="452">
                  <c:v>440</c:v>
                </c:pt>
                <c:pt idx="453">
                  <c:v>440</c:v>
                </c:pt>
                <c:pt idx="454">
                  <c:v>440</c:v>
                </c:pt>
                <c:pt idx="455">
                  <c:v>440</c:v>
                </c:pt>
                <c:pt idx="456">
                  <c:v>441</c:v>
                </c:pt>
                <c:pt idx="457">
                  <c:v>441</c:v>
                </c:pt>
                <c:pt idx="458">
                  <c:v>441</c:v>
                </c:pt>
                <c:pt idx="459">
                  <c:v>441</c:v>
                </c:pt>
                <c:pt idx="460">
                  <c:v>441</c:v>
                </c:pt>
                <c:pt idx="461">
                  <c:v>441</c:v>
                </c:pt>
                <c:pt idx="462">
                  <c:v>442</c:v>
                </c:pt>
                <c:pt idx="463">
                  <c:v>442</c:v>
                </c:pt>
                <c:pt idx="464">
                  <c:v>442</c:v>
                </c:pt>
                <c:pt idx="465">
                  <c:v>442</c:v>
                </c:pt>
                <c:pt idx="466">
                  <c:v>443</c:v>
                </c:pt>
                <c:pt idx="467">
                  <c:v>443</c:v>
                </c:pt>
                <c:pt idx="468">
                  <c:v>444</c:v>
                </c:pt>
                <c:pt idx="469">
                  <c:v>444</c:v>
                </c:pt>
                <c:pt idx="470">
                  <c:v>444</c:v>
                </c:pt>
                <c:pt idx="471">
                  <c:v>444</c:v>
                </c:pt>
                <c:pt idx="472">
                  <c:v>444</c:v>
                </c:pt>
                <c:pt idx="473">
                  <c:v>444</c:v>
                </c:pt>
                <c:pt idx="474">
                  <c:v>444</c:v>
                </c:pt>
                <c:pt idx="475">
                  <c:v>444</c:v>
                </c:pt>
                <c:pt idx="476">
                  <c:v>444</c:v>
                </c:pt>
                <c:pt idx="477">
                  <c:v>445</c:v>
                </c:pt>
                <c:pt idx="478">
                  <c:v>445</c:v>
                </c:pt>
                <c:pt idx="479">
                  <c:v>445</c:v>
                </c:pt>
                <c:pt idx="480">
                  <c:v>445</c:v>
                </c:pt>
                <c:pt idx="481">
                  <c:v>446</c:v>
                </c:pt>
                <c:pt idx="482">
                  <c:v>446</c:v>
                </c:pt>
                <c:pt idx="483">
                  <c:v>446</c:v>
                </c:pt>
                <c:pt idx="484">
                  <c:v>446</c:v>
                </c:pt>
                <c:pt idx="485">
                  <c:v>446</c:v>
                </c:pt>
                <c:pt idx="486">
                  <c:v>446</c:v>
                </c:pt>
                <c:pt idx="487">
                  <c:v>447</c:v>
                </c:pt>
                <c:pt idx="488">
                  <c:v>447</c:v>
                </c:pt>
                <c:pt idx="489">
                  <c:v>447</c:v>
                </c:pt>
                <c:pt idx="490">
                  <c:v>447</c:v>
                </c:pt>
                <c:pt idx="491">
                  <c:v>447</c:v>
                </c:pt>
                <c:pt idx="492">
                  <c:v>448</c:v>
                </c:pt>
                <c:pt idx="493">
                  <c:v>448</c:v>
                </c:pt>
                <c:pt idx="494">
                  <c:v>448</c:v>
                </c:pt>
                <c:pt idx="495">
                  <c:v>448</c:v>
                </c:pt>
                <c:pt idx="496">
                  <c:v>448</c:v>
                </c:pt>
                <c:pt idx="497">
                  <c:v>448</c:v>
                </c:pt>
                <c:pt idx="498">
                  <c:v>448</c:v>
                </c:pt>
                <c:pt idx="499">
                  <c:v>448</c:v>
                </c:pt>
                <c:pt idx="500">
                  <c:v>449</c:v>
                </c:pt>
                <c:pt idx="501">
                  <c:v>449</c:v>
                </c:pt>
                <c:pt idx="502">
                  <c:v>449</c:v>
                </c:pt>
                <c:pt idx="503">
                  <c:v>449</c:v>
                </c:pt>
                <c:pt idx="504">
                  <c:v>449</c:v>
                </c:pt>
                <c:pt idx="505">
                  <c:v>450</c:v>
                </c:pt>
                <c:pt idx="506">
                  <c:v>450</c:v>
                </c:pt>
                <c:pt idx="507">
                  <c:v>450</c:v>
                </c:pt>
                <c:pt idx="508">
                  <c:v>451</c:v>
                </c:pt>
                <c:pt idx="509">
                  <c:v>451</c:v>
                </c:pt>
                <c:pt idx="510">
                  <c:v>451</c:v>
                </c:pt>
                <c:pt idx="511">
                  <c:v>452</c:v>
                </c:pt>
                <c:pt idx="512">
                  <c:v>452</c:v>
                </c:pt>
                <c:pt idx="513">
                  <c:v>452</c:v>
                </c:pt>
                <c:pt idx="514">
                  <c:v>452</c:v>
                </c:pt>
                <c:pt idx="515">
                  <c:v>452</c:v>
                </c:pt>
                <c:pt idx="516">
                  <c:v>453</c:v>
                </c:pt>
                <c:pt idx="517">
                  <c:v>453</c:v>
                </c:pt>
                <c:pt idx="518">
                  <c:v>453</c:v>
                </c:pt>
                <c:pt idx="519">
                  <c:v>453</c:v>
                </c:pt>
                <c:pt idx="520">
                  <c:v>453</c:v>
                </c:pt>
                <c:pt idx="521">
                  <c:v>453</c:v>
                </c:pt>
                <c:pt idx="522">
                  <c:v>453</c:v>
                </c:pt>
                <c:pt idx="523">
                  <c:v>454</c:v>
                </c:pt>
                <c:pt idx="524">
                  <c:v>454</c:v>
                </c:pt>
                <c:pt idx="525">
                  <c:v>454</c:v>
                </c:pt>
                <c:pt idx="526">
                  <c:v>454</c:v>
                </c:pt>
                <c:pt idx="527">
                  <c:v>455</c:v>
                </c:pt>
                <c:pt idx="528">
                  <c:v>455</c:v>
                </c:pt>
                <c:pt idx="529">
                  <c:v>455</c:v>
                </c:pt>
                <c:pt idx="530">
                  <c:v>455</c:v>
                </c:pt>
                <c:pt idx="531">
                  <c:v>455</c:v>
                </c:pt>
                <c:pt idx="532">
                  <c:v>456</c:v>
                </c:pt>
                <c:pt idx="533">
                  <c:v>456</c:v>
                </c:pt>
                <c:pt idx="534">
                  <c:v>456</c:v>
                </c:pt>
                <c:pt idx="535">
                  <c:v>456</c:v>
                </c:pt>
                <c:pt idx="536">
                  <c:v>456</c:v>
                </c:pt>
                <c:pt idx="537">
                  <c:v>456</c:v>
                </c:pt>
                <c:pt idx="538">
                  <c:v>456</c:v>
                </c:pt>
                <c:pt idx="539">
                  <c:v>457</c:v>
                </c:pt>
                <c:pt idx="540">
                  <c:v>457</c:v>
                </c:pt>
                <c:pt idx="541">
                  <c:v>457</c:v>
                </c:pt>
                <c:pt idx="542">
                  <c:v>457</c:v>
                </c:pt>
                <c:pt idx="543">
                  <c:v>457</c:v>
                </c:pt>
                <c:pt idx="544">
                  <c:v>457</c:v>
                </c:pt>
                <c:pt idx="545">
                  <c:v>458</c:v>
                </c:pt>
                <c:pt idx="546">
                  <c:v>458</c:v>
                </c:pt>
                <c:pt idx="547">
                  <c:v>458</c:v>
                </c:pt>
                <c:pt idx="548">
                  <c:v>458</c:v>
                </c:pt>
                <c:pt idx="549">
                  <c:v>458</c:v>
                </c:pt>
                <c:pt idx="550">
                  <c:v>458</c:v>
                </c:pt>
                <c:pt idx="551">
                  <c:v>458</c:v>
                </c:pt>
                <c:pt idx="552">
                  <c:v>458</c:v>
                </c:pt>
                <c:pt idx="553">
                  <c:v>459</c:v>
                </c:pt>
                <c:pt idx="554">
                  <c:v>459</c:v>
                </c:pt>
                <c:pt idx="555">
                  <c:v>459</c:v>
                </c:pt>
                <c:pt idx="556">
                  <c:v>459</c:v>
                </c:pt>
                <c:pt idx="557">
                  <c:v>459</c:v>
                </c:pt>
                <c:pt idx="558">
                  <c:v>459</c:v>
                </c:pt>
                <c:pt idx="559">
                  <c:v>459</c:v>
                </c:pt>
                <c:pt idx="560">
                  <c:v>459</c:v>
                </c:pt>
                <c:pt idx="561">
                  <c:v>459</c:v>
                </c:pt>
                <c:pt idx="562">
                  <c:v>460</c:v>
                </c:pt>
                <c:pt idx="563">
                  <c:v>460</c:v>
                </c:pt>
                <c:pt idx="564">
                  <c:v>461</c:v>
                </c:pt>
                <c:pt idx="565">
                  <c:v>461</c:v>
                </c:pt>
                <c:pt idx="566">
                  <c:v>461</c:v>
                </c:pt>
                <c:pt idx="567">
                  <c:v>461</c:v>
                </c:pt>
                <c:pt idx="568">
                  <c:v>461</c:v>
                </c:pt>
                <c:pt idx="569">
                  <c:v>462</c:v>
                </c:pt>
                <c:pt idx="570">
                  <c:v>462</c:v>
                </c:pt>
                <c:pt idx="571">
                  <c:v>462</c:v>
                </c:pt>
                <c:pt idx="572">
                  <c:v>462</c:v>
                </c:pt>
                <c:pt idx="573">
                  <c:v>462</c:v>
                </c:pt>
                <c:pt idx="574">
                  <c:v>463</c:v>
                </c:pt>
                <c:pt idx="575">
                  <c:v>463</c:v>
                </c:pt>
                <c:pt idx="576">
                  <c:v>463</c:v>
                </c:pt>
                <c:pt idx="577">
                  <c:v>463</c:v>
                </c:pt>
                <c:pt idx="578">
                  <c:v>464</c:v>
                </c:pt>
                <c:pt idx="579">
                  <c:v>464</c:v>
                </c:pt>
                <c:pt idx="580">
                  <c:v>464</c:v>
                </c:pt>
                <c:pt idx="581">
                  <c:v>464</c:v>
                </c:pt>
                <c:pt idx="582">
                  <c:v>464</c:v>
                </c:pt>
                <c:pt idx="583">
                  <c:v>465</c:v>
                </c:pt>
                <c:pt idx="584">
                  <c:v>466</c:v>
                </c:pt>
                <c:pt idx="585">
                  <c:v>466</c:v>
                </c:pt>
                <c:pt idx="586">
                  <c:v>466</c:v>
                </c:pt>
                <c:pt idx="587">
                  <c:v>466</c:v>
                </c:pt>
                <c:pt idx="588">
                  <c:v>466</c:v>
                </c:pt>
                <c:pt idx="589">
                  <c:v>466</c:v>
                </c:pt>
                <c:pt idx="590">
                  <c:v>467</c:v>
                </c:pt>
                <c:pt idx="591">
                  <c:v>467</c:v>
                </c:pt>
                <c:pt idx="592">
                  <c:v>467</c:v>
                </c:pt>
                <c:pt idx="593">
                  <c:v>467</c:v>
                </c:pt>
                <c:pt idx="594">
                  <c:v>467</c:v>
                </c:pt>
                <c:pt idx="595">
                  <c:v>468</c:v>
                </c:pt>
                <c:pt idx="596">
                  <c:v>468</c:v>
                </c:pt>
                <c:pt idx="597">
                  <c:v>468</c:v>
                </c:pt>
                <c:pt idx="598">
                  <c:v>468</c:v>
                </c:pt>
                <c:pt idx="599">
                  <c:v>468</c:v>
                </c:pt>
                <c:pt idx="600">
                  <c:v>469</c:v>
                </c:pt>
                <c:pt idx="601">
                  <c:v>469</c:v>
                </c:pt>
                <c:pt idx="602">
                  <c:v>469</c:v>
                </c:pt>
                <c:pt idx="603">
                  <c:v>469</c:v>
                </c:pt>
                <c:pt idx="604">
                  <c:v>469</c:v>
                </c:pt>
                <c:pt idx="605">
                  <c:v>469</c:v>
                </c:pt>
                <c:pt idx="606">
                  <c:v>469</c:v>
                </c:pt>
                <c:pt idx="607">
                  <c:v>470</c:v>
                </c:pt>
                <c:pt idx="608">
                  <c:v>470</c:v>
                </c:pt>
                <c:pt idx="609">
                  <c:v>470</c:v>
                </c:pt>
                <c:pt idx="610">
                  <c:v>470</c:v>
                </c:pt>
                <c:pt idx="611">
                  <c:v>471</c:v>
                </c:pt>
                <c:pt idx="612">
                  <c:v>471</c:v>
                </c:pt>
                <c:pt idx="613">
                  <c:v>471</c:v>
                </c:pt>
                <c:pt idx="614">
                  <c:v>471</c:v>
                </c:pt>
                <c:pt idx="615">
                  <c:v>471</c:v>
                </c:pt>
                <c:pt idx="616">
                  <c:v>471</c:v>
                </c:pt>
                <c:pt idx="617">
                  <c:v>471</c:v>
                </c:pt>
                <c:pt idx="618">
                  <c:v>473</c:v>
                </c:pt>
                <c:pt idx="619">
                  <c:v>473</c:v>
                </c:pt>
                <c:pt idx="620">
                  <c:v>473</c:v>
                </c:pt>
                <c:pt idx="621">
                  <c:v>473</c:v>
                </c:pt>
                <c:pt idx="622">
                  <c:v>474</c:v>
                </c:pt>
                <c:pt idx="623">
                  <c:v>474</c:v>
                </c:pt>
                <c:pt idx="624">
                  <c:v>474</c:v>
                </c:pt>
                <c:pt idx="625">
                  <c:v>474</c:v>
                </c:pt>
                <c:pt idx="626">
                  <c:v>474</c:v>
                </c:pt>
                <c:pt idx="627">
                  <c:v>474</c:v>
                </c:pt>
                <c:pt idx="628">
                  <c:v>475</c:v>
                </c:pt>
                <c:pt idx="629">
                  <c:v>475</c:v>
                </c:pt>
                <c:pt idx="630">
                  <c:v>475</c:v>
                </c:pt>
                <c:pt idx="631">
                  <c:v>475</c:v>
                </c:pt>
                <c:pt idx="632">
                  <c:v>475</c:v>
                </c:pt>
                <c:pt idx="633">
                  <c:v>475</c:v>
                </c:pt>
                <c:pt idx="634">
                  <c:v>475</c:v>
                </c:pt>
                <c:pt idx="635">
                  <c:v>475</c:v>
                </c:pt>
                <c:pt idx="636">
                  <c:v>476</c:v>
                </c:pt>
                <c:pt idx="637">
                  <c:v>476</c:v>
                </c:pt>
                <c:pt idx="638">
                  <c:v>476</c:v>
                </c:pt>
                <c:pt idx="639">
                  <c:v>476</c:v>
                </c:pt>
                <c:pt idx="640">
                  <c:v>476</c:v>
                </c:pt>
                <c:pt idx="641">
                  <c:v>476</c:v>
                </c:pt>
                <c:pt idx="642">
                  <c:v>477</c:v>
                </c:pt>
                <c:pt idx="643">
                  <c:v>477</c:v>
                </c:pt>
                <c:pt idx="644">
                  <c:v>477</c:v>
                </c:pt>
                <c:pt idx="645">
                  <c:v>477</c:v>
                </c:pt>
                <c:pt idx="646">
                  <c:v>477</c:v>
                </c:pt>
                <c:pt idx="647">
                  <c:v>477</c:v>
                </c:pt>
                <c:pt idx="648">
                  <c:v>477</c:v>
                </c:pt>
                <c:pt idx="649">
                  <c:v>478</c:v>
                </c:pt>
                <c:pt idx="650">
                  <c:v>478</c:v>
                </c:pt>
                <c:pt idx="651">
                  <c:v>478</c:v>
                </c:pt>
                <c:pt idx="652">
                  <c:v>478</c:v>
                </c:pt>
                <c:pt idx="653">
                  <c:v>478</c:v>
                </c:pt>
                <c:pt idx="654">
                  <c:v>478</c:v>
                </c:pt>
                <c:pt idx="655">
                  <c:v>478</c:v>
                </c:pt>
                <c:pt idx="656">
                  <c:v>478</c:v>
                </c:pt>
                <c:pt idx="657">
                  <c:v>479</c:v>
                </c:pt>
                <c:pt idx="658">
                  <c:v>479</c:v>
                </c:pt>
                <c:pt idx="659">
                  <c:v>479</c:v>
                </c:pt>
                <c:pt idx="660">
                  <c:v>479</c:v>
                </c:pt>
                <c:pt idx="661">
                  <c:v>479</c:v>
                </c:pt>
                <c:pt idx="662">
                  <c:v>480</c:v>
                </c:pt>
                <c:pt idx="663">
                  <c:v>480</c:v>
                </c:pt>
                <c:pt idx="664">
                  <c:v>480</c:v>
                </c:pt>
                <c:pt idx="665">
                  <c:v>481</c:v>
                </c:pt>
                <c:pt idx="666">
                  <c:v>481</c:v>
                </c:pt>
                <c:pt idx="667">
                  <c:v>481</c:v>
                </c:pt>
                <c:pt idx="668">
                  <c:v>481</c:v>
                </c:pt>
                <c:pt idx="669">
                  <c:v>481</c:v>
                </c:pt>
                <c:pt idx="670">
                  <c:v>482</c:v>
                </c:pt>
                <c:pt idx="671">
                  <c:v>483</c:v>
                </c:pt>
                <c:pt idx="672">
                  <c:v>483</c:v>
                </c:pt>
                <c:pt idx="673">
                  <c:v>483</c:v>
                </c:pt>
                <c:pt idx="674">
                  <c:v>483</c:v>
                </c:pt>
                <c:pt idx="675">
                  <c:v>483</c:v>
                </c:pt>
                <c:pt idx="676">
                  <c:v>484</c:v>
                </c:pt>
                <c:pt idx="677">
                  <c:v>484</c:v>
                </c:pt>
                <c:pt idx="678">
                  <c:v>484</c:v>
                </c:pt>
                <c:pt idx="679">
                  <c:v>485</c:v>
                </c:pt>
                <c:pt idx="680">
                  <c:v>485</c:v>
                </c:pt>
                <c:pt idx="681">
                  <c:v>485</c:v>
                </c:pt>
                <c:pt idx="682">
                  <c:v>485</c:v>
                </c:pt>
                <c:pt idx="683">
                  <c:v>485</c:v>
                </c:pt>
                <c:pt idx="684">
                  <c:v>485</c:v>
                </c:pt>
                <c:pt idx="685">
                  <c:v>485</c:v>
                </c:pt>
                <c:pt idx="686">
                  <c:v>486</c:v>
                </c:pt>
                <c:pt idx="687">
                  <c:v>486</c:v>
                </c:pt>
                <c:pt idx="688">
                  <c:v>486</c:v>
                </c:pt>
                <c:pt idx="689">
                  <c:v>486</c:v>
                </c:pt>
                <c:pt idx="690">
                  <c:v>487</c:v>
                </c:pt>
                <c:pt idx="691">
                  <c:v>487</c:v>
                </c:pt>
                <c:pt idx="692">
                  <c:v>487</c:v>
                </c:pt>
                <c:pt idx="693">
                  <c:v>487</c:v>
                </c:pt>
                <c:pt idx="694">
                  <c:v>488</c:v>
                </c:pt>
                <c:pt idx="695">
                  <c:v>488</c:v>
                </c:pt>
                <c:pt idx="696">
                  <c:v>489</c:v>
                </c:pt>
                <c:pt idx="697">
                  <c:v>489</c:v>
                </c:pt>
                <c:pt idx="698">
                  <c:v>489</c:v>
                </c:pt>
                <c:pt idx="699">
                  <c:v>489</c:v>
                </c:pt>
                <c:pt idx="700">
                  <c:v>489</c:v>
                </c:pt>
                <c:pt idx="701">
                  <c:v>489</c:v>
                </c:pt>
                <c:pt idx="702">
                  <c:v>489</c:v>
                </c:pt>
                <c:pt idx="703">
                  <c:v>490</c:v>
                </c:pt>
                <c:pt idx="704">
                  <c:v>490</c:v>
                </c:pt>
                <c:pt idx="705">
                  <c:v>490</c:v>
                </c:pt>
                <c:pt idx="706">
                  <c:v>491</c:v>
                </c:pt>
                <c:pt idx="707">
                  <c:v>491</c:v>
                </c:pt>
                <c:pt idx="708">
                  <c:v>492</c:v>
                </c:pt>
                <c:pt idx="709">
                  <c:v>492</c:v>
                </c:pt>
                <c:pt idx="710">
                  <c:v>492</c:v>
                </c:pt>
                <c:pt idx="711">
                  <c:v>492</c:v>
                </c:pt>
                <c:pt idx="712">
                  <c:v>492</c:v>
                </c:pt>
                <c:pt idx="713">
                  <c:v>492</c:v>
                </c:pt>
                <c:pt idx="714">
                  <c:v>492</c:v>
                </c:pt>
                <c:pt idx="715">
                  <c:v>493</c:v>
                </c:pt>
                <c:pt idx="716">
                  <c:v>493</c:v>
                </c:pt>
                <c:pt idx="717">
                  <c:v>493</c:v>
                </c:pt>
                <c:pt idx="718">
                  <c:v>494</c:v>
                </c:pt>
                <c:pt idx="719">
                  <c:v>494</c:v>
                </c:pt>
                <c:pt idx="720">
                  <c:v>495</c:v>
                </c:pt>
                <c:pt idx="721">
                  <c:v>495</c:v>
                </c:pt>
                <c:pt idx="722">
                  <c:v>495</c:v>
                </c:pt>
                <c:pt idx="723">
                  <c:v>495</c:v>
                </c:pt>
                <c:pt idx="724">
                  <c:v>495</c:v>
                </c:pt>
                <c:pt idx="725">
                  <c:v>495</c:v>
                </c:pt>
                <c:pt idx="726">
                  <c:v>496</c:v>
                </c:pt>
                <c:pt idx="727">
                  <c:v>496</c:v>
                </c:pt>
                <c:pt idx="728">
                  <c:v>496</c:v>
                </c:pt>
                <c:pt idx="729">
                  <c:v>496</c:v>
                </c:pt>
                <c:pt idx="730">
                  <c:v>496</c:v>
                </c:pt>
                <c:pt idx="731">
                  <c:v>496</c:v>
                </c:pt>
                <c:pt idx="732">
                  <c:v>497</c:v>
                </c:pt>
                <c:pt idx="733">
                  <c:v>497</c:v>
                </c:pt>
                <c:pt idx="734">
                  <c:v>497</c:v>
                </c:pt>
                <c:pt idx="735">
                  <c:v>498</c:v>
                </c:pt>
                <c:pt idx="736">
                  <c:v>498</c:v>
                </c:pt>
                <c:pt idx="737">
                  <c:v>498</c:v>
                </c:pt>
                <c:pt idx="738">
                  <c:v>498</c:v>
                </c:pt>
                <c:pt idx="739">
                  <c:v>499</c:v>
                </c:pt>
                <c:pt idx="740">
                  <c:v>499</c:v>
                </c:pt>
                <c:pt idx="741">
                  <c:v>499</c:v>
                </c:pt>
                <c:pt idx="742">
                  <c:v>499</c:v>
                </c:pt>
                <c:pt idx="743">
                  <c:v>499</c:v>
                </c:pt>
                <c:pt idx="744">
                  <c:v>499</c:v>
                </c:pt>
                <c:pt idx="745">
                  <c:v>500</c:v>
                </c:pt>
                <c:pt idx="746">
                  <c:v>500</c:v>
                </c:pt>
                <c:pt idx="747">
                  <c:v>500</c:v>
                </c:pt>
                <c:pt idx="748">
                  <c:v>501</c:v>
                </c:pt>
                <c:pt idx="749">
                  <c:v>501</c:v>
                </c:pt>
                <c:pt idx="750">
                  <c:v>501</c:v>
                </c:pt>
                <c:pt idx="751">
                  <c:v>501</c:v>
                </c:pt>
                <c:pt idx="752">
                  <c:v>501</c:v>
                </c:pt>
                <c:pt idx="753">
                  <c:v>501</c:v>
                </c:pt>
                <c:pt idx="754">
                  <c:v>501</c:v>
                </c:pt>
                <c:pt idx="755">
                  <c:v>502</c:v>
                </c:pt>
                <c:pt idx="756">
                  <c:v>503</c:v>
                </c:pt>
                <c:pt idx="757">
                  <c:v>503</c:v>
                </c:pt>
                <c:pt idx="758">
                  <c:v>503</c:v>
                </c:pt>
                <c:pt idx="759">
                  <c:v>503</c:v>
                </c:pt>
                <c:pt idx="760">
                  <c:v>503</c:v>
                </c:pt>
                <c:pt idx="761">
                  <c:v>503</c:v>
                </c:pt>
                <c:pt idx="762">
                  <c:v>504</c:v>
                </c:pt>
                <c:pt idx="763">
                  <c:v>504</c:v>
                </c:pt>
                <c:pt idx="764">
                  <c:v>504</c:v>
                </c:pt>
                <c:pt idx="765">
                  <c:v>504</c:v>
                </c:pt>
                <c:pt idx="766">
                  <c:v>504</c:v>
                </c:pt>
                <c:pt idx="767">
                  <c:v>505</c:v>
                </c:pt>
                <c:pt idx="768">
                  <c:v>505</c:v>
                </c:pt>
                <c:pt idx="769">
                  <c:v>505</c:v>
                </c:pt>
                <c:pt idx="770">
                  <c:v>505</c:v>
                </c:pt>
                <c:pt idx="771">
                  <c:v>506</c:v>
                </c:pt>
                <c:pt idx="772">
                  <c:v>506</c:v>
                </c:pt>
                <c:pt idx="773">
                  <c:v>506</c:v>
                </c:pt>
                <c:pt idx="774">
                  <c:v>506</c:v>
                </c:pt>
                <c:pt idx="775">
                  <c:v>506</c:v>
                </c:pt>
                <c:pt idx="776">
                  <c:v>507</c:v>
                </c:pt>
                <c:pt idx="777">
                  <c:v>507</c:v>
                </c:pt>
                <c:pt idx="778">
                  <c:v>507</c:v>
                </c:pt>
                <c:pt idx="779">
                  <c:v>507</c:v>
                </c:pt>
                <c:pt idx="780">
                  <c:v>508</c:v>
                </c:pt>
                <c:pt idx="781">
                  <c:v>508</c:v>
                </c:pt>
                <c:pt idx="782">
                  <c:v>508</c:v>
                </c:pt>
                <c:pt idx="783">
                  <c:v>508</c:v>
                </c:pt>
                <c:pt idx="784">
                  <c:v>508</c:v>
                </c:pt>
                <c:pt idx="785">
                  <c:v>508</c:v>
                </c:pt>
                <c:pt idx="786">
                  <c:v>508</c:v>
                </c:pt>
                <c:pt idx="787">
                  <c:v>508</c:v>
                </c:pt>
                <c:pt idx="788">
                  <c:v>509</c:v>
                </c:pt>
                <c:pt idx="789">
                  <c:v>509</c:v>
                </c:pt>
                <c:pt idx="790">
                  <c:v>509</c:v>
                </c:pt>
                <c:pt idx="791">
                  <c:v>509</c:v>
                </c:pt>
                <c:pt idx="792">
                  <c:v>509</c:v>
                </c:pt>
                <c:pt idx="793">
                  <c:v>509</c:v>
                </c:pt>
                <c:pt idx="794">
                  <c:v>509</c:v>
                </c:pt>
                <c:pt idx="795">
                  <c:v>509</c:v>
                </c:pt>
                <c:pt idx="796">
                  <c:v>510</c:v>
                </c:pt>
                <c:pt idx="797">
                  <c:v>510</c:v>
                </c:pt>
                <c:pt idx="798">
                  <c:v>510</c:v>
                </c:pt>
                <c:pt idx="799">
                  <c:v>510</c:v>
                </c:pt>
                <c:pt idx="800">
                  <c:v>510</c:v>
                </c:pt>
                <c:pt idx="801">
                  <c:v>511</c:v>
                </c:pt>
                <c:pt idx="802">
                  <c:v>511</c:v>
                </c:pt>
                <c:pt idx="803">
                  <c:v>511</c:v>
                </c:pt>
                <c:pt idx="804">
                  <c:v>511</c:v>
                </c:pt>
                <c:pt idx="805">
                  <c:v>511</c:v>
                </c:pt>
                <c:pt idx="806">
                  <c:v>512</c:v>
                </c:pt>
                <c:pt idx="807">
                  <c:v>512</c:v>
                </c:pt>
                <c:pt idx="808">
                  <c:v>512</c:v>
                </c:pt>
                <c:pt idx="809">
                  <c:v>512</c:v>
                </c:pt>
                <c:pt idx="810">
                  <c:v>513</c:v>
                </c:pt>
                <c:pt idx="811">
                  <c:v>513</c:v>
                </c:pt>
                <c:pt idx="812">
                  <c:v>513</c:v>
                </c:pt>
                <c:pt idx="813">
                  <c:v>513</c:v>
                </c:pt>
                <c:pt idx="814">
                  <c:v>514</c:v>
                </c:pt>
                <c:pt idx="815">
                  <c:v>514</c:v>
                </c:pt>
                <c:pt idx="816">
                  <c:v>514</c:v>
                </c:pt>
                <c:pt idx="817">
                  <c:v>515</c:v>
                </c:pt>
                <c:pt idx="818">
                  <c:v>516</c:v>
                </c:pt>
                <c:pt idx="819">
                  <c:v>516</c:v>
                </c:pt>
                <c:pt idx="820">
                  <c:v>516</c:v>
                </c:pt>
                <c:pt idx="821">
                  <c:v>516</c:v>
                </c:pt>
                <c:pt idx="822">
                  <c:v>516</c:v>
                </c:pt>
                <c:pt idx="823">
                  <c:v>517</c:v>
                </c:pt>
                <c:pt idx="824">
                  <c:v>517</c:v>
                </c:pt>
                <c:pt idx="825">
                  <c:v>517</c:v>
                </c:pt>
                <c:pt idx="826">
                  <c:v>517</c:v>
                </c:pt>
                <c:pt idx="827">
                  <c:v>518</c:v>
                </c:pt>
                <c:pt idx="828">
                  <c:v>518</c:v>
                </c:pt>
                <c:pt idx="829">
                  <c:v>519</c:v>
                </c:pt>
                <c:pt idx="830">
                  <c:v>519</c:v>
                </c:pt>
                <c:pt idx="831">
                  <c:v>519</c:v>
                </c:pt>
                <c:pt idx="832">
                  <c:v>519</c:v>
                </c:pt>
                <c:pt idx="833">
                  <c:v>519</c:v>
                </c:pt>
                <c:pt idx="834">
                  <c:v>520</c:v>
                </c:pt>
                <c:pt idx="835">
                  <c:v>520</c:v>
                </c:pt>
                <c:pt idx="836">
                  <c:v>520</c:v>
                </c:pt>
                <c:pt idx="837">
                  <c:v>521</c:v>
                </c:pt>
                <c:pt idx="838">
                  <c:v>521</c:v>
                </c:pt>
                <c:pt idx="839">
                  <c:v>521</c:v>
                </c:pt>
                <c:pt idx="840">
                  <c:v>521</c:v>
                </c:pt>
                <c:pt idx="841">
                  <c:v>521</c:v>
                </c:pt>
                <c:pt idx="842">
                  <c:v>522</c:v>
                </c:pt>
                <c:pt idx="843">
                  <c:v>522</c:v>
                </c:pt>
                <c:pt idx="844">
                  <c:v>522</c:v>
                </c:pt>
                <c:pt idx="845">
                  <c:v>522</c:v>
                </c:pt>
                <c:pt idx="846">
                  <c:v>523</c:v>
                </c:pt>
                <c:pt idx="847">
                  <c:v>523</c:v>
                </c:pt>
                <c:pt idx="848">
                  <c:v>523</c:v>
                </c:pt>
                <c:pt idx="849">
                  <c:v>524</c:v>
                </c:pt>
                <c:pt idx="850">
                  <c:v>524</c:v>
                </c:pt>
                <c:pt idx="851">
                  <c:v>524</c:v>
                </c:pt>
                <c:pt idx="852">
                  <c:v>525</c:v>
                </c:pt>
                <c:pt idx="853">
                  <c:v>525</c:v>
                </c:pt>
                <c:pt idx="854">
                  <c:v>525</c:v>
                </c:pt>
                <c:pt idx="855">
                  <c:v>525</c:v>
                </c:pt>
                <c:pt idx="856">
                  <c:v>526</c:v>
                </c:pt>
                <c:pt idx="857">
                  <c:v>526</c:v>
                </c:pt>
                <c:pt idx="858">
                  <c:v>526</c:v>
                </c:pt>
                <c:pt idx="859">
                  <c:v>527</c:v>
                </c:pt>
                <c:pt idx="860">
                  <c:v>527</c:v>
                </c:pt>
                <c:pt idx="861">
                  <c:v>527</c:v>
                </c:pt>
                <c:pt idx="862">
                  <c:v>528</c:v>
                </c:pt>
                <c:pt idx="863">
                  <c:v>528</c:v>
                </c:pt>
                <c:pt idx="864">
                  <c:v>528</c:v>
                </c:pt>
                <c:pt idx="865">
                  <c:v>528</c:v>
                </c:pt>
                <c:pt idx="866">
                  <c:v>528</c:v>
                </c:pt>
                <c:pt idx="867">
                  <c:v>528</c:v>
                </c:pt>
                <c:pt idx="868">
                  <c:v>529</c:v>
                </c:pt>
                <c:pt idx="869">
                  <c:v>529</c:v>
                </c:pt>
                <c:pt idx="870">
                  <c:v>529</c:v>
                </c:pt>
                <c:pt idx="871">
                  <c:v>530</c:v>
                </c:pt>
                <c:pt idx="872">
                  <c:v>531</c:v>
                </c:pt>
                <c:pt idx="873">
                  <c:v>531</c:v>
                </c:pt>
                <c:pt idx="874">
                  <c:v>531</c:v>
                </c:pt>
                <c:pt idx="875">
                  <c:v>531</c:v>
                </c:pt>
                <c:pt idx="876">
                  <c:v>531</c:v>
                </c:pt>
                <c:pt idx="877">
                  <c:v>531</c:v>
                </c:pt>
                <c:pt idx="878">
                  <c:v>531</c:v>
                </c:pt>
                <c:pt idx="879">
                  <c:v>531</c:v>
                </c:pt>
                <c:pt idx="880">
                  <c:v>531</c:v>
                </c:pt>
                <c:pt idx="881">
                  <c:v>532</c:v>
                </c:pt>
                <c:pt idx="882">
                  <c:v>532</c:v>
                </c:pt>
                <c:pt idx="883">
                  <c:v>532</c:v>
                </c:pt>
                <c:pt idx="884">
                  <c:v>533</c:v>
                </c:pt>
                <c:pt idx="885">
                  <c:v>533</c:v>
                </c:pt>
                <c:pt idx="886">
                  <c:v>533</c:v>
                </c:pt>
                <c:pt idx="887">
                  <c:v>533</c:v>
                </c:pt>
                <c:pt idx="888">
                  <c:v>534</c:v>
                </c:pt>
                <c:pt idx="889">
                  <c:v>534</c:v>
                </c:pt>
                <c:pt idx="890">
                  <c:v>534</c:v>
                </c:pt>
                <c:pt idx="891">
                  <c:v>534</c:v>
                </c:pt>
                <c:pt idx="892">
                  <c:v>534</c:v>
                </c:pt>
                <c:pt idx="893">
                  <c:v>534</c:v>
                </c:pt>
                <c:pt idx="894">
                  <c:v>534</c:v>
                </c:pt>
                <c:pt idx="895">
                  <c:v>535</c:v>
                </c:pt>
                <c:pt idx="896">
                  <c:v>535</c:v>
                </c:pt>
                <c:pt idx="897">
                  <c:v>537</c:v>
                </c:pt>
                <c:pt idx="898">
                  <c:v>538</c:v>
                </c:pt>
                <c:pt idx="899">
                  <c:v>538</c:v>
                </c:pt>
                <c:pt idx="900">
                  <c:v>539</c:v>
                </c:pt>
                <c:pt idx="901">
                  <c:v>539</c:v>
                </c:pt>
                <c:pt idx="902">
                  <c:v>539</c:v>
                </c:pt>
                <c:pt idx="903">
                  <c:v>539</c:v>
                </c:pt>
                <c:pt idx="904">
                  <c:v>539</c:v>
                </c:pt>
                <c:pt idx="905">
                  <c:v>540</c:v>
                </c:pt>
                <c:pt idx="906">
                  <c:v>541</c:v>
                </c:pt>
                <c:pt idx="907">
                  <c:v>541</c:v>
                </c:pt>
                <c:pt idx="908">
                  <c:v>541</c:v>
                </c:pt>
                <c:pt idx="909">
                  <c:v>542</c:v>
                </c:pt>
                <c:pt idx="910">
                  <c:v>542</c:v>
                </c:pt>
                <c:pt idx="911">
                  <c:v>543</c:v>
                </c:pt>
                <c:pt idx="912">
                  <c:v>544</c:v>
                </c:pt>
                <c:pt idx="913">
                  <c:v>545</c:v>
                </c:pt>
                <c:pt idx="914">
                  <c:v>545</c:v>
                </c:pt>
                <c:pt idx="915">
                  <c:v>545</c:v>
                </c:pt>
                <c:pt idx="916">
                  <c:v>547</c:v>
                </c:pt>
                <c:pt idx="917">
                  <c:v>547</c:v>
                </c:pt>
                <c:pt idx="918">
                  <c:v>547</c:v>
                </c:pt>
                <c:pt idx="919">
                  <c:v>548</c:v>
                </c:pt>
                <c:pt idx="920">
                  <c:v>548</c:v>
                </c:pt>
                <c:pt idx="921">
                  <c:v>549</c:v>
                </c:pt>
                <c:pt idx="922">
                  <c:v>549</c:v>
                </c:pt>
                <c:pt idx="923">
                  <c:v>549</c:v>
                </c:pt>
                <c:pt idx="924">
                  <c:v>550</c:v>
                </c:pt>
                <c:pt idx="925">
                  <c:v>551</c:v>
                </c:pt>
                <c:pt idx="926">
                  <c:v>551</c:v>
                </c:pt>
                <c:pt idx="927">
                  <c:v>551</c:v>
                </c:pt>
                <c:pt idx="928">
                  <c:v>551</c:v>
                </c:pt>
                <c:pt idx="929">
                  <c:v>551</c:v>
                </c:pt>
                <c:pt idx="930">
                  <c:v>553</c:v>
                </c:pt>
                <c:pt idx="931">
                  <c:v>553</c:v>
                </c:pt>
                <c:pt idx="932">
                  <c:v>553</c:v>
                </c:pt>
                <c:pt idx="933">
                  <c:v>554</c:v>
                </c:pt>
                <c:pt idx="934">
                  <c:v>554</c:v>
                </c:pt>
                <c:pt idx="935">
                  <c:v>555</c:v>
                </c:pt>
                <c:pt idx="936">
                  <c:v>555</c:v>
                </c:pt>
                <c:pt idx="937">
                  <c:v>556</c:v>
                </c:pt>
                <c:pt idx="938">
                  <c:v>557</c:v>
                </c:pt>
                <c:pt idx="939">
                  <c:v>557</c:v>
                </c:pt>
                <c:pt idx="940">
                  <c:v>559</c:v>
                </c:pt>
                <c:pt idx="941">
                  <c:v>560</c:v>
                </c:pt>
                <c:pt idx="942">
                  <c:v>561</c:v>
                </c:pt>
                <c:pt idx="943">
                  <c:v>561</c:v>
                </c:pt>
                <c:pt idx="944">
                  <c:v>562</c:v>
                </c:pt>
                <c:pt idx="945">
                  <c:v>564</c:v>
                </c:pt>
                <c:pt idx="946">
                  <c:v>564</c:v>
                </c:pt>
                <c:pt idx="947">
                  <c:v>564</c:v>
                </c:pt>
                <c:pt idx="948">
                  <c:v>565</c:v>
                </c:pt>
                <c:pt idx="949">
                  <c:v>566</c:v>
                </c:pt>
                <c:pt idx="950">
                  <c:v>568</c:v>
                </c:pt>
                <c:pt idx="951">
                  <c:v>568</c:v>
                </c:pt>
                <c:pt idx="952">
                  <c:v>568</c:v>
                </c:pt>
                <c:pt idx="953">
                  <c:v>569</c:v>
                </c:pt>
                <c:pt idx="954">
                  <c:v>570</c:v>
                </c:pt>
                <c:pt idx="955">
                  <c:v>570</c:v>
                </c:pt>
                <c:pt idx="956">
                  <c:v>570</c:v>
                </c:pt>
                <c:pt idx="957">
                  <c:v>571</c:v>
                </c:pt>
                <c:pt idx="958">
                  <c:v>571</c:v>
                </c:pt>
                <c:pt idx="959">
                  <c:v>571</c:v>
                </c:pt>
                <c:pt idx="960">
                  <c:v>571</c:v>
                </c:pt>
                <c:pt idx="961">
                  <c:v>573</c:v>
                </c:pt>
                <c:pt idx="962">
                  <c:v>573</c:v>
                </c:pt>
                <c:pt idx="963">
                  <c:v>577</c:v>
                </c:pt>
                <c:pt idx="964">
                  <c:v>577</c:v>
                </c:pt>
                <c:pt idx="965">
                  <c:v>578</c:v>
                </c:pt>
                <c:pt idx="966">
                  <c:v>578</c:v>
                </c:pt>
                <c:pt idx="967">
                  <c:v>579</c:v>
                </c:pt>
                <c:pt idx="968">
                  <c:v>579</c:v>
                </c:pt>
                <c:pt idx="969">
                  <c:v>580</c:v>
                </c:pt>
                <c:pt idx="970">
                  <c:v>582</c:v>
                </c:pt>
                <c:pt idx="971">
                  <c:v>584</c:v>
                </c:pt>
                <c:pt idx="972">
                  <c:v>584</c:v>
                </c:pt>
                <c:pt idx="973">
                  <c:v>586</c:v>
                </c:pt>
                <c:pt idx="974">
                  <c:v>587</c:v>
                </c:pt>
                <c:pt idx="975">
                  <c:v>589</c:v>
                </c:pt>
                <c:pt idx="976">
                  <c:v>590</c:v>
                </c:pt>
                <c:pt idx="977">
                  <c:v>590</c:v>
                </c:pt>
                <c:pt idx="978">
                  <c:v>591</c:v>
                </c:pt>
                <c:pt idx="979">
                  <c:v>592</c:v>
                </c:pt>
                <c:pt idx="980">
                  <c:v>593</c:v>
                </c:pt>
                <c:pt idx="981">
                  <c:v>593</c:v>
                </c:pt>
                <c:pt idx="982">
                  <c:v>601</c:v>
                </c:pt>
                <c:pt idx="983">
                  <c:v>602</c:v>
                </c:pt>
                <c:pt idx="984">
                  <c:v>603</c:v>
                </c:pt>
                <c:pt idx="985">
                  <c:v>609</c:v>
                </c:pt>
                <c:pt idx="986">
                  <c:v>613</c:v>
                </c:pt>
                <c:pt idx="987">
                  <c:v>615</c:v>
                </c:pt>
                <c:pt idx="988">
                  <c:v>617</c:v>
                </c:pt>
                <c:pt idx="989">
                  <c:v>627</c:v>
                </c:pt>
                <c:pt idx="990">
                  <c:v>628</c:v>
                </c:pt>
                <c:pt idx="991">
                  <c:v>628</c:v>
                </c:pt>
                <c:pt idx="992">
                  <c:v>632</c:v>
                </c:pt>
                <c:pt idx="993">
                  <c:v>636</c:v>
                </c:pt>
                <c:pt idx="994">
                  <c:v>647</c:v>
                </c:pt>
                <c:pt idx="995">
                  <c:v>649</c:v>
                </c:pt>
                <c:pt idx="996">
                  <c:v>649</c:v>
                </c:pt>
                <c:pt idx="997">
                  <c:v>654</c:v>
                </c:pt>
                <c:pt idx="998">
                  <c:v>658</c:v>
                </c:pt>
                <c:pt idx="999">
                  <c:v>675</c:v>
                </c:pt>
                <c:pt idx="1000">
                  <c:v>719</c:v>
                </c:pt>
                <c:pt idx="1001">
                  <c:v>732</c:v>
                </c:pt>
                <c:pt idx="1002">
                  <c:v>810</c:v>
                </c:pt>
              </c:numCache>
            </c:numRef>
          </c:xVal>
          <c:yVal>
            <c:numRef>
              <c:f>'pID time chart'!$K$2:$K$1004</c:f>
              <c:numCache>
                <c:formatCode>General</c:formatCode>
                <c:ptCount val="1003"/>
                <c:pt idx="0">
                  <c:v>610</c:v>
                </c:pt>
                <c:pt idx="1">
                  <c:v>914</c:v>
                </c:pt>
                <c:pt idx="2">
                  <c:v>317</c:v>
                </c:pt>
                <c:pt idx="3">
                  <c:v>449</c:v>
                </c:pt>
                <c:pt idx="4">
                  <c:v>300</c:v>
                </c:pt>
                <c:pt idx="5">
                  <c:v>357</c:v>
                </c:pt>
                <c:pt idx="6">
                  <c:v>55</c:v>
                </c:pt>
                <c:pt idx="7">
                  <c:v>651</c:v>
                </c:pt>
                <c:pt idx="8">
                  <c:v>237</c:v>
                </c:pt>
                <c:pt idx="9">
                  <c:v>120</c:v>
                </c:pt>
                <c:pt idx="10">
                  <c:v>681</c:v>
                </c:pt>
                <c:pt idx="11">
                  <c:v>496</c:v>
                </c:pt>
                <c:pt idx="12">
                  <c:v>271</c:v>
                </c:pt>
                <c:pt idx="13">
                  <c:v>885</c:v>
                </c:pt>
                <c:pt idx="14">
                  <c:v>530</c:v>
                </c:pt>
                <c:pt idx="15">
                  <c:v>793</c:v>
                </c:pt>
                <c:pt idx="16">
                  <c:v>260</c:v>
                </c:pt>
                <c:pt idx="17">
                  <c:v>654</c:v>
                </c:pt>
                <c:pt idx="18">
                  <c:v>487</c:v>
                </c:pt>
                <c:pt idx="19">
                  <c:v>501</c:v>
                </c:pt>
                <c:pt idx="20">
                  <c:v>370</c:v>
                </c:pt>
                <c:pt idx="21">
                  <c:v>397</c:v>
                </c:pt>
                <c:pt idx="22">
                  <c:v>975</c:v>
                </c:pt>
                <c:pt idx="23">
                  <c:v>775</c:v>
                </c:pt>
                <c:pt idx="24">
                  <c:v>893</c:v>
                </c:pt>
                <c:pt idx="25">
                  <c:v>488</c:v>
                </c:pt>
                <c:pt idx="26">
                  <c:v>998</c:v>
                </c:pt>
                <c:pt idx="27">
                  <c:v>94</c:v>
                </c:pt>
                <c:pt idx="28">
                  <c:v>111</c:v>
                </c:pt>
                <c:pt idx="29">
                  <c:v>93</c:v>
                </c:pt>
                <c:pt idx="30">
                  <c:v>908</c:v>
                </c:pt>
                <c:pt idx="31">
                  <c:v>850</c:v>
                </c:pt>
                <c:pt idx="32">
                  <c:v>741</c:v>
                </c:pt>
                <c:pt idx="33">
                  <c:v>23</c:v>
                </c:pt>
                <c:pt idx="34">
                  <c:v>257</c:v>
                </c:pt>
                <c:pt idx="35">
                  <c:v>575</c:v>
                </c:pt>
                <c:pt idx="36">
                  <c:v>158</c:v>
                </c:pt>
                <c:pt idx="37">
                  <c:v>409</c:v>
                </c:pt>
                <c:pt idx="38">
                  <c:v>548</c:v>
                </c:pt>
                <c:pt idx="39">
                  <c:v>597</c:v>
                </c:pt>
                <c:pt idx="40">
                  <c:v>295</c:v>
                </c:pt>
                <c:pt idx="41">
                  <c:v>380</c:v>
                </c:pt>
                <c:pt idx="42">
                  <c:v>531</c:v>
                </c:pt>
                <c:pt idx="43">
                  <c:v>243</c:v>
                </c:pt>
                <c:pt idx="44">
                  <c:v>688</c:v>
                </c:pt>
                <c:pt idx="45">
                  <c:v>700</c:v>
                </c:pt>
                <c:pt idx="46">
                  <c:v>127</c:v>
                </c:pt>
                <c:pt idx="47">
                  <c:v>424</c:v>
                </c:pt>
                <c:pt idx="48">
                  <c:v>185</c:v>
                </c:pt>
                <c:pt idx="49">
                  <c:v>302</c:v>
                </c:pt>
                <c:pt idx="50">
                  <c:v>672</c:v>
                </c:pt>
                <c:pt idx="51">
                  <c:v>882</c:v>
                </c:pt>
                <c:pt idx="52">
                  <c:v>909</c:v>
                </c:pt>
                <c:pt idx="53">
                  <c:v>352</c:v>
                </c:pt>
                <c:pt idx="54">
                  <c:v>386</c:v>
                </c:pt>
                <c:pt idx="55">
                  <c:v>643</c:v>
                </c:pt>
                <c:pt idx="56">
                  <c:v>961</c:v>
                </c:pt>
                <c:pt idx="57">
                  <c:v>13</c:v>
                </c:pt>
                <c:pt idx="58">
                  <c:v>438</c:v>
                </c:pt>
                <c:pt idx="59">
                  <c:v>890</c:v>
                </c:pt>
                <c:pt idx="60">
                  <c:v>234</c:v>
                </c:pt>
                <c:pt idx="61">
                  <c:v>471</c:v>
                </c:pt>
                <c:pt idx="62">
                  <c:v>433</c:v>
                </c:pt>
                <c:pt idx="63">
                  <c:v>600</c:v>
                </c:pt>
                <c:pt idx="64">
                  <c:v>319</c:v>
                </c:pt>
                <c:pt idx="65">
                  <c:v>151</c:v>
                </c:pt>
                <c:pt idx="66">
                  <c:v>391</c:v>
                </c:pt>
                <c:pt idx="67">
                  <c:v>469</c:v>
                </c:pt>
                <c:pt idx="68">
                  <c:v>190</c:v>
                </c:pt>
                <c:pt idx="69">
                  <c:v>484</c:v>
                </c:pt>
                <c:pt idx="70">
                  <c:v>869</c:v>
                </c:pt>
                <c:pt idx="71">
                  <c:v>964</c:v>
                </c:pt>
                <c:pt idx="72">
                  <c:v>592</c:v>
                </c:pt>
                <c:pt idx="73">
                  <c:v>285</c:v>
                </c:pt>
                <c:pt idx="74">
                  <c:v>87</c:v>
                </c:pt>
                <c:pt idx="75">
                  <c:v>759</c:v>
                </c:pt>
                <c:pt idx="76">
                  <c:v>580</c:v>
                </c:pt>
                <c:pt idx="77">
                  <c:v>896</c:v>
                </c:pt>
                <c:pt idx="78">
                  <c:v>649</c:v>
                </c:pt>
                <c:pt idx="79">
                  <c:v>596</c:v>
                </c:pt>
                <c:pt idx="80">
                  <c:v>864</c:v>
                </c:pt>
                <c:pt idx="81">
                  <c:v>518</c:v>
                </c:pt>
                <c:pt idx="82">
                  <c:v>72</c:v>
                </c:pt>
                <c:pt idx="83">
                  <c:v>160</c:v>
                </c:pt>
                <c:pt idx="84">
                  <c:v>388</c:v>
                </c:pt>
                <c:pt idx="85">
                  <c:v>348</c:v>
                </c:pt>
                <c:pt idx="86">
                  <c:v>320</c:v>
                </c:pt>
                <c:pt idx="87">
                  <c:v>826</c:v>
                </c:pt>
                <c:pt idx="88">
                  <c:v>646</c:v>
                </c:pt>
                <c:pt idx="89">
                  <c:v>218</c:v>
                </c:pt>
                <c:pt idx="90">
                  <c:v>64</c:v>
                </c:pt>
                <c:pt idx="91">
                  <c:v>270</c:v>
                </c:pt>
                <c:pt idx="92">
                  <c:v>884</c:v>
                </c:pt>
                <c:pt idx="93">
                  <c:v>933</c:v>
                </c:pt>
                <c:pt idx="94">
                  <c:v>854</c:v>
                </c:pt>
                <c:pt idx="95">
                  <c:v>104</c:v>
                </c:pt>
                <c:pt idx="96">
                  <c:v>635</c:v>
                </c:pt>
                <c:pt idx="97">
                  <c:v>494</c:v>
                </c:pt>
                <c:pt idx="98">
                  <c:v>126</c:v>
                </c:pt>
                <c:pt idx="99">
                  <c:v>269</c:v>
                </c:pt>
                <c:pt idx="100">
                  <c:v>543</c:v>
                </c:pt>
                <c:pt idx="101">
                  <c:v>716</c:v>
                </c:pt>
                <c:pt idx="102">
                  <c:v>56</c:v>
                </c:pt>
                <c:pt idx="103">
                  <c:v>259</c:v>
                </c:pt>
                <c:pt idx="104">
                  <c:v>369</c:v>
                </c:pt>
                <c:pt idx="105">
                  <c:v>483</c:v>
                </c:pt>
                <c:pt idx="106">
                  <c:v>742</c:v>
                </c:pt>
                <c:pt idx="107">
                  <c:v>840</c:v>
                </c:pt>
                <c:pt idx="108">
                  <c:v>71</c:v>
                </c:pt>
                <c:pt idx="109">
                  <c:v>695</c:v>
                </c:pt>
                <c:pt idx="110">
                  <c:v>830</c:v>
                </c:pt>
                <c:pt idx="111">
                  <c:v>992</c:v>
                </c:pt>
                <c:pt idx="112">
                  <c:v>168</c:v>
                </c:pt>
                <c:pt idx="113">
                  <c:v>253</c:v>
                </c:pt>
                <c:pt idx="114">
                  <c:v>666</c:v>
                </c:pt>
                <c:pt idx="115">
                  <c:v>689</c:v>
                </c:pt>
                <c:pt idx="116">
                  <c:v>843</c:v>
                </c:pt>
                <c:pt idx="117">
                  <c:v>624</c:v>
                </c:pt>
                <c:pt idx="118">
                  <c:v>936</c:v>
                </c:pt>
                <c:pt idx="119">
                  <c:v>332</c:v>
                </c:pt>
                <c:pt idx="120">
                  <c:v>298</c:v>
                </c:pt>
                <c:pt idx="121">
                  <c:v>361</c:v>
                </c:pt>
                <c:pt idx="122">
                  <c:v>540</c:v>
                </c:pt>
                <c:pt idx="123">
                  <c:v>644</c:v>
                </c:pt>
                <c:pt idx="124">
                  <c:v>509</c:v>
                </c:pt>
                <c:pt idx="125">
                  <c:v>478</c:v>
                </c:pt>
                <c:pt idx="126">
                  <c:v>1</c:v>
                </c:pt>
                <c:pt idx="127">
                  <c:v>344</c:v>
                </c:pt>
                <c:pt idx="128">
                  <c:v>263</c:v>
                </c:pt>
                <c:pt idx="129">
                  <c:v>584</c:v>
                </c:pt>
                <c:pt idx="130">
                  <c:v>113</c:v>
                </c:pt>
                <c:pt idx="131">
                  <c:v>116</c:v>
                </c:pt>
                <c:pt idx="132">
                  <c:v>615</c:v>
                </c:pt>
                <c:pt idx="133">
                  <c:v>997</c:v>
                </c:pt>
                <c:pt idx="134">
                  <c:v>533</c:v>
                </c:pt>
                <c:pt idx="135">
                  <c:v>262</c:v>
                </c:pt>
                <c:pt idx="136">
                  <c:v>73</c:v>
                </c:pt>
                <c:pt idx="137">
                  <c:v>873</c:v>
                </c:pt>
                <c:pt idx="138">
                  <c:v>935</c:v>
                </c:pt>
                <c:pt idx="139">
                  <c:v>498</c:v>
                </c:pt>
                <c:pt idx="140">
                  <c:v>400</c:v>
                </c:pt>
                <c:pt idx="141">
                  <c:v>330</c:v>
                </c:pt>
                <c:pt idx="142">
                  <c:v>508</c:v>
                </c:pt>
                <c:pt idx="143">
                  <c:v>910</c:v>
                </c:pt>
                <c:pt idx="144">
                  <c:v>514</c:v>
                </c:pt>
                <c:pt idx="145">
                  <c:v>363</c:v>
                </c:pt>
                <c:pt idx="146">
                  <c:v>948</c:v>
                </c:pt>
                <c:pt idx="147">
                  <c:v>232</c:v>
                </c:pt>
                <c:pt idx="148">
                  <c:v>327</c:v>
                </c:pt>
                <c:pt idx="149">
                  <c:v>604</c:v>
                </c:pt>
                <c:pt idx="150">
                  <c:v>923</c:v>
                </c:pt>
                <c:pt idx="151">
                  <c:v>214</c:v>
                </c:pt>
                <c:pt idx="152">
                  <c:v>763</c:v>
                </c:pt>
                <c:pt idx="153">
                  <c:v>709</c:v>
                </c:pt>
                <c:pt idx="154">
                  <c:v>587</c:v>
                </c:pt>
                <c:pt idx="155">
                  <c:v>565</c:v>
                </c:pt>
                <c:pt idx="156">
                  <c:v>590</c:v>
                </c:pt>
                <c:pt idx="157">
                  <c:v>811</c:v>
                </c:pt>
                <c:pt idx="158">
                  <c:v>340</c:v>
                </c:pt>
                <c:pt idx="159">
                  <c:v>980</c:v>
                </c:pt>
                <c:pt idx="160">
                  <c:v>996</c:v>
                </c:pt>
                <c:pt idx="161">
                  <c:v>308</c:v>
                </c:pt>
                <c:pt idx="162">
                  <c:v>354</c:v>
                </c:pt>
                <c:pt idx="163">
                  <c:v>621</c:v>
                </c:pt>
                <c:pt idx="164">
                  <c:v>916</c:v>
                </c:pt>
                <c:pt idx="165">
                  <c:v>608</c:v>
                </c:pt>
                <c:pt idx="166">
                  <c:v>182</c:v>
                </c:pt>
                <c:pt idx="167">
                  <c:v>875</c:v>
                </c:pt>
                <c:pt idx="168">
                  <c:v>934</c:v>
                </c:pt>
                <c:pt idx="169">
                  <c:v>456</c:v>
                </c:pt>
                <c:pt idx="170">
                  <c:v>633</c:v>
                </c:pt>
                <c:pt idx="171">
                  <c:v>800</c:v>
                </c:pt>
                <c:pt idx="172">
                  <c:v>57</c:v>
                </c:pt>
                <c:pt idx="173">
                  <c:v>321</c:v>
                </c:pt>
                <c:pt idx="174">
                  <c:v>305</c:v>
                </c:pt>
                <c:pt idx="175">
                  <c:v>499</c:v>
                </c:pt>
                <c:pt idx="176">
                  <c:v>669</c:v>
                </c:pt>
                <c:pt idx="177">
                  <c:v>63</c:v>
                </c:pt>
                <c:pt idx="178">
                  <c:v>74</c:v>
                </c:pt>
                <c:pt idx="179">
                  <c:v>244</c:v>
                </c:pt>
                <c:pt idx="180">
                  <c:v>731</c:v>
                </c:pt>
                <c:pt idx="181">
                  <c:v>760</c:v>
                </c:pt>
                <c:pt idx="182">
                  <c:v>134</c:v>
                </c:pt>
                <c:pt idx="183">
                  <c:v>139</c:v>
                </c:pt>
                <c:pt idx="184">
                  <c:v>798</c:v>
                </c:pt>
                <c:pt idx="185">
                  <c:v>694</c:v>
                </c:pt>
                <c:pt idx="186">
                  <c:v>447</c:v>
                </c:pt>
                <c:pt idx="187">
                  <c:v>165</c:v>
                </c:pt>
                <c:pt idx="188">
                  <c:v>698</c:v>
                </c:pt>
                <c:pt idx="189">
                  <c:v>755</c:v>
                </c:pt>
                <c:pt idx="190">
                  <c:v>249</c:v>
                </c:pt>
                <c:pt idx="191">
                  <c:v>435</c:v>
                </c:pt>
                <c:pt idx="192">
                  <c:v>421</c:v>
                </c:pt>
                <c:pt idx="193">
                  <c:v>5</c:v>
                </c:pt>
                <c:pt idx="194">
                  <c:v>7</c:v>
                </c:pt>
                <c:pt idx="195">
                  <c:v>211</c:v>
                </c:pt>
                <c:pt idx="196">
                  <c:v>329</c:v>
                </c:pt>
                <c:pt idx="197">
                  <c:v>404</c:v>
                </c:pt>
                <c:pt idx="198">
                  <c:v>407</c:v>
                </c:pt>
                <c:pt idx="199">
                  <c:v>710</c:v>
                </c:pt>
                <c:pt idx="200">
                  <c:v>849</c:v>
                </c:pt>
                <c:pt idx="201">
                  <c:v>121</c:v>
                </c:pt>
                <c:pt idx="202">
                  <c:v>187</c:v>
                </c:pt>
                <c:pt idx="203">
                  <c:v>915</c:v>
                </c:pt>
                <c:pt idx="204">
                  <c:v>241</c:v>
                </c:pt>
                <c:pt idx="205">
                  <c:v>222</c:v>
                </c:pt>
                <c:pt idx="206">
                  <c:v>465</c:v>
                </c:pt>
                <c:pt idx="207">
                  <c:v>799</c:v>
                </c:pt>
                <c:pt idx="208">
                  <c:v>729</c:v>
                </c:pt>
                <c:pt idx="209">
                  <c:v>844</c:v>
                </c:pt>
                <c:pt idx="210">
                  <c:v>25</c:v>
                </c:pt>
                <c:pt idx="211">
                  <c:v>324</c:v>
                </c:pt>
                <c:pt idx="212">
                  <c:v>707</c:v>
                </c:pt>
                <c:pt idx="213">
                  <c:v>248</c:v>
                </c:pt>
                <c:pt idx="214">
                  <c:v>482</c:v>
                </c:pt>
                <c:pt idx="215">
                  <c:v>366</c:v>
                </c:pt>
                <c:pt idx="216">
                  <c:v>888</c:v>
                </c:pt>
                <c:pt idx="217">
                  <c:v>75</c:v>
                </c:pt>
                <c:pt idx="218">
                  <c:v>457</c:v>
                </c:pt>
                <c:pt idx="219">
                  <c:v>418</c:v>
                </c:pt>
                <c:pt idx="220">
                  <c:v>570</c:v>
                </c:pt>
                <c:pt idx="221">
                  <c:v>647</c:v>
                </c:pt>
                <c:pt idx="222">
                  <c:v>156</c:v>
                </c:pt>
                <c:pt idx="223">
                  <c:v>542</c:v>
                </c:pt>
                <c:pt idx="224">
                  <c:v>717</c:v>
                </c:pt>
                <c:pt idx="225">
                  <c:v>937</c:v>
                </c:pt>
                <c:pt idx="226">
                  <c:v>39</c:v>
                </c:pt>
                <c:pt idx="227">
                  <c:v>166</c:v>
                </c:pt>
                <c:pt idx="228">
                  <c:v>364</c:v>
                </c:pt>
                <c:pt idx="229">
                  <c:v>650</c:v>
                </c:pt>
                <c:pt idx="230">
                  <c:v>739</c:v>
                </c:pt>
                <c:pt idx="231">
                  <c:v>928</c:v>
                </c:pt>
                <c:pt idx="232">
                  <c:v>994</c:v>
                </c:pt>
                <c:pt idx="233">
                  <c:v>991</c:v>
                </c:pt>
                <c:pt idx="234">
                  <c:v>859</c:v>
                </c:pt>
                <c:pt idx="235">
                  <c:v>117</c:v>
                </c:pt>
                <c:pt idx="236">
                  <c:v>682</c:v>
                </c:pt>
                <c:pt idx="237">
                  <c:v>589</c:v>
                </c:pt>
                <c:pt idx="238">
                  <c:v>164</c:v>
                </c:pt>
                <c:pt idx="239">
                  <c:v>634</c:v>
                </c:pt>
                <c:pt idx="240">
                  <c:v>417</c:v>
                </c:pt>
                <c:pt idx="241">
                  <c:v>728</c:v>
                </c:pt>
                <c:pt idx="242">
                  <c:v>749</c:v>
                </c:pt>
                <c:pt idx="243">
                  <c:v>110</c:v>
                </c:pt>
                <c:pt idx="244">
                  <c:v>265</c:v>
                </c:pt>
                <c:pt idx="245">
                  <c:v>171</c:v>
                </c:pt>
                <c:pt idx="246">
                  <c:v>178</c:v>
                </c:pt>
                <c:pt idx="247">
                  <c:v>455</c:v>
                </c:pt>
                <c:pt idx="248">
                  <c:v>611</c:v>
                </c:pt>
                <c:pt idx="249">
                  <c:v>942</c:v>
                </c:pt>
                <c:pt idx="250">
                  <c:v>210</c:v>
                </c:pt>
                <c:pt idx="251">
                  <c:v>761</c:v>
                </c:pt>
                <c:pt idx="252">
                  <c:v>723</c:v>
                </c:pt>
                <c:pt idx="253">
                  <c:v>311</c:v>
                </c:pt>
                <c:pt idx="254">
                  <c:v>674</c:v>
                </c:pt>
                <c:pt idx="255">
                  <c:v>868</c:v>
                </c:pt>
                <c:pt idx="256">
                  <c:v>99</c:v>
                </c:pt>
                <c:pt idx="257">
                  <c:v>96</c:v>
                </c:pt>
                <c:pt idx="258">
                  <c:v>355</c:v>
                </c:pt>
                <c:pt idx="259">
                  <c:v>179</c:v>
                </c:pt>
                <c:pt idx="260">
                  <c:v>515</c:v>
                </c:pt>
                <c:pt idx="261">
                  <c:v>648</c:v>
                </c:pt>
                <c:pt idx="262">
                  <c:v>26</c:v>
                </c:pt>
                <c:pt idx="263">
                  <c:v>277</c:v>
                </c:pt>
                <c:pt idx="264">
                  <c:v>448</c:v>
                </c:pt>
                <c:pt idx="265">
                  <c:v>301</c:v>
                </c:pt>
                <c:pt idx="266">
                  <c:v>318</c:v>
                </c:pt>
                <c:pt idx="267">
                  <c:v>701</c:v>
                </c:pt>
                <c:pt idx="268">
                  <c:v>281</c:v>
                </c:pt>
                <c:pt idx="269">
                  <c:v>667</c:v>
                </c:pt>
                <c:pt idx="270">
                  <c:v>31</c:v>
                </c:pt>
                <c:pt idx="271">
                  <c:v>124</c:v>
                </c:pt>
                <c:pt idx="272">
                  <c:v>371</c:v>
                </c:pt>
                <c:pt idx="273">
                  <c:v>399</c:v>
                </c:pt>
                <c:pt idx="274">
                  <c:v>784</c:v>
                </c:pt>
                <c:pt idx="275">
                  <c:v>636</c:v>
                </c:pt>
                <c:pt idx="276">
                  <c:v>37</c:v>
                </c:pt>
                <c:pt idx="277">
                  <c:v>434</c:v>
                </c:pt>
                <c:pt idx="278">
                  <c:v>768</c:v>
                </c:pt>
                <c:pt idx="279">
                  <c:v>221</c:v>
                </c:pt>
                <c:pt idx="280">
                  <c:v>686</c:v>
                </c:pt>
                <c:pt idx="281">
                  <c:v>573</c:v>
                </c:pt>
                <c:pt idx="282">
                  <c:v>773</c:v>
                </c:pt>
                <c:pt idx="283">
                  <c:v>788</c:v>
                </c:pt>
                <c:pt idx="284">
                  <c:v>880</c:v>
                </c:pt>
                <c:pt idx="285">
                  <c:v>440</c:v>
                </c:pt>
                <c:pt idx="286">
                  <c:v>217</c:v>
                </c:pt>
                <c:pt idx="287">
                  <c:v>743</c:v>
                </c:pt>
                <c:pt idx="288">
                  <c:v>940</c:v>
                </c:pt>
                <c:pt idx="289">
                  <c:v>952</c:v>
                </c:pt>
                <c:pt idx="290">
                  <c:v>167</c:v>
                </c:pt>
                <c:pt idx="291">
                  <c:v>141</c:v>
                </c:pt>
                <c:pt idx="292">
                  <c:v>200</c:v>
                </c:pt>
                <c:pt idx="293">
                  <c:v>198</c:v>
                </c:pt>
                <c:pt idx="294">
                  <c:v>819</c:v>
                </c:pt>
                <c:pt idx="295">
                  <c:v>89</c:v>
                </c:pt>
                <c:pt idx="296">
                  <c:v>189</c:v>
                </c:pt>
                <c:pt idx="297">
                  <c:v>394</c:v>
                </c:pt>
                <c:pt idx="298">
                  <c:v>664</c:v>
                </c:pt>
                <c:pt idx="299">
                  <c:v>782</c:v>
                </c:pt>
                <c:pt idx="300">
                  <c:v>51</c:v>
                </c:pt>
                <c:pt idx="301">
                  <c:v>616</c:v>
                </c:pt>
                <c:pt idx="302">
                  <c:v>557</c:v>
                </c:pt>
                <c:pt idx="303">
                  <c:v>523</c:v>
                </c:pt>
                <c:pt idx="304">
                  <c:v>472</c:v>
                </c:pt>
                <c:pt idx="305">
                  <c:v>41</c:v>
                </c:pt>
                <c:pt idx="306">
                  <c:v>871</c:v>
                </c:pt>
                <c:pt idx="307">
                  <c:v>560</c:v>
                </c:pt>
                <c:pt idx="308">
                  <c:v>836</c:v>
                </c:pt>
                <c:pt idx="309">
                  <c:v>291</c:v>
                </c:pt>
                <c:pt idx="310">
                  <c:v>326</c:v>
                </c:pt>
                <c:pt idx="311">
                  <c:v>414</c:v>
                </c:pt>
                <c:pt idx="312">
                  <c:v>385</c:v>
                </c:pt>
                <c:pt idx="313">
                  <c:v>22</c:v>
                </c:pt>
                <c:pt idx="314">
                  <c:v>15</c:v>
                </c:pt>
                <c:pt idx="315">
                  <c:v>135</c:v>
                </c:pt>
                <c:pt idx="316">
                  <c:v>702</c:v>
                </c:pt>
                <c:pt idx="317">
                  <c:v>989</c:v>
                </c:pt>
                <c:pt idx="318">
                  <c:v>114</c:v>
                </c:pt>
                <c:pt idx="319">
                  <c:v>618</c:v>
                </c:pt>
                <c:pt idx="320">
                  <c:v>572</c:v>
                </c:pt>
                <c:pt idx="321">
                  <c:v>4</c:v>
                </c:pt>
                <c:pt idx="322">
                  <c:v>48</c:v>
                </c:pt>
                <c:pt idx="323">
                  <c:v>527</c:v>
                </c:pt>
                <c:pt idx="324">
                  <c:v>586</c:v>
                </c:pt>
                <c:pt idx="325">
                  <c:v>866</c:v>
                </c:pt>
                <c:pt idx="326">
                  <c:v>736</c:v>
                </c:pt>
                <c:pt idx="327">
                  <c:v>516</c:v>
                </c:pt>
                <c:pt idx="328">
                  <c:v>287</c:v>
                </c:pt>
                <c:pt idx="329">
                  <c:v>606</c:v>
                </c:pt>
                <c:pt idx="330">
                  <c:v>718</c:v>
                </c:pt>
                <c:pt idx="331">
                  <c:v>922</c:v>
                </c:pt>
                <c:pt idx="332">
                  <c:v>170</c:v>
                </c:pt>
                <c:pt idx="333">
                  <c:v>577</c:v>
                </c:pt>
                <c:pt idx="334">
                  <c:v>715</c:v>
                </c:pt>
                <c:pt idx="335">
                  <c:v>917</c:v>
                </c:pt>
                <c:pt idx="336">
                  <c:v>6</c:v>
                </c:pt>
                <c:pt idx="337">
                  <c:v>84</c:v>
                </c:pt>
                <c:pt idx="338">
                  <c:v>740</c:v>
                </c:pt>
                <c:pt idx="339">
                  <c:v>870</c:v>
                </c:pt>
                <c:pt idx="340">
                  <c:v>230</c:v>
                </c:pt>
                <c:pt idx="341">
                  <c:v>554</c:v>
                </c:pt>
                <c:pt idx="342">
                  <c:v>551</c:v>
                </c:pt>
                <c:pt idx="343">
                  <c:v>780</c:v>
                </c:pt>
                <c:pt idx="344">
                  <c:v>974</c:v>
                </c:pt>
                <c:pt idx="345">
                  <c:v>539</c:v>
                </c:pt>
                <c:pt idx="346">
                  <c:v>489</c:v>
                </c:pt>
                <c:pt idx="347">
                  <c:v>591</c:v>
                </c:pt>
                <c:pt idx="348">
                  <c:v>835</c:v>
                </c:pt>
                <c:pt idx="349">
                  <c:v>970</c:v>
                </c:pt>
                <c:pt idx="350">
                  <c:v>101</c:v>
                </c:pt>
                <c:pt idx="351">
                  <c:v>175</c:v>
                </c:pt>
                <c:pt idx="352">
                  <c:v>196</c:v>
                </c:pt>
                <c:pt idx="353">
                  <c:v>467</c:v>
                </c:pt>
                <c:pt idx="354">
                  <c:v>714</c:v>
                </c:pt>
                <c:pt idx="355">
                  <c:v>842</c:v>
                </c:pt>
                <c:pt idx="356">
                  <c:v>47</c:v>
                </c:pt>
                <c:pt idx="357">
                  <c:v>558</c:v>
                </c:pt>
                <c:pt idx="358">
                  <c:v>613</c:v>
                </c:pt>
                <c:pt idx="359">
                  <c:v>378</c:v>
                </c:pt>
                <c:pt idx="360">
                  <c:v>898</c:v>
                </c:pt>
                <c:pt idx="361">
                  <c:v>941</c:v>
                </c:pt>
                <c:pt idx="362">
                  <c:v>293</c:v>
                </c:pt>
                <c:pt idx="363">
                  <c:v>733</c:v>
                </c:pt>
                <c:pt idx="364">
                  <c:v>853</c:v>
                </c:pt>
                <c:pt idx="365">
                  <c:v>837</c:v>
                </c:pt>
                <c:pt idx="366">
                  <c:v>838</c:v>
                </c:pt>
                <c:pt idx="367">
                  <c:v>956</c:v>
                </c:pt>
                <c:pt idx="368">
                  <c:v>993</c:v>
                </c:pt>
                <c:pt idx="369">
                  <c:v>86</c:v>
                </c:pt>
                <c:pt idx="370">
                  <c:v>176</c:v>
                </c:pt>
                <c:pt idx="371">
                  <c:v>313</c:v>
                </c:pt>
                <c:pt idx="372">
                  <c:v>676</c:v>
                </c:pt>
                <c:pt idx="373">
                  <c:v>957</c:v>
                </c:pt>
                <c:pt idx="374">
                  <c:v>65</c:v>
                </c:pt>
                <c:pt idx="375">
                  <c:v>245</c:v>
                </c:pt>
                <c:pt idx="376">
                  <c:v>538</c:v>
                </c:pt>
                <c:pt idx="377">
                  <c:v>574</c:v>
                </c:pt>
                <c:pt idx="378">
                  <c:v>969</c:v>
                </c:pt>
                <c:pt idx="379">
                  <c:v>209</c:v>
                </c:pt>
                <c:pt idx="380">
                  <c:v>408</c:v>
                </c:pt>
                <c:pt idx="381">
                  <c:v>415</c:v>
                </c:pt>
                <c:pt idx="382">
                  <c:v>839</c:v>
                </c:pt>
                <c:pt idx="383">
                  <c:v>81</c:v>
                </c:pt>
                <c:pt idx="384">
                  <c:v>206</c:v>
                </c:pt>
                <c:pt idx="385">
                  <c:v>306</c:v>
                </c:pt>
                <c:pt idx="386">
                  <c:v>138</c:v>
                </c:pt>
                <c:pt idx="387">
                  <c:v>310</c:v>
                </c:pt>
                <c:pt idx="388">
                  <c:v>169</c:v>
                </c:pt>
                <c:pt idx="389">
                  <c:v>495</c:v>
                </c:pt>
                <c:pt idx="390">
                  <c:v>546</c:v>
                </c:pt>
                <c:pt idx="391">
                  <c:v>926</c:v>
                </c:pt>
                <c:pt idx="392">
                  <c:v>950</c:v>
                </c:pt>
                <c:pt idx="393">
                  <c:v>443</c:v>
                </c:pt>
                <c:pt idx="394">
                  <c:v>454</c:v>
                </c:pt>
                <c:pt idx="395">
                  <c:v>593</c:v>
                </c:pt>
                <c:pt idx="396">
                  <c:v>181</c:v>
                </c:pt>
                <c:pt idx="397">
                  <c:v>162</c:v>
                </c:pt>
                <c:pt idx="398">
                  <c:v>506</c:v>
                </c:pt>
                <c:pt idx="399">
                  <c:v>766</c:v>
                </c:pt>
                <c:pt idx="400">
                  <c:v>772</c:v>
                </c:pt>
                <c:pt idx="401">
                  <c:v>886</c:v>
                </c:pt>
                <c:pt idx="402">
                  <c:v>973</c:v>
                </c:pt>
                <c:pt idx="403">
                  <c:v>107</c:v>
                </c:pt>
                <c:pt idx="404">
                  <c:v>439</c:v>
                </c:pt>
                <c:pt idx="405">
                  <c:v>626</c:v>
                </c:pt>
                <c:pt idx="406">
                  <c:v>576</c:v>
                </c:pt>
                <c:pt idx="407">
                  <c:v>609</c:v>
                </c:pt>
                <c:pt idx="408">
                  <c:v>605</c:v>
                </c:pt>
                <c:pt idx="409">
                  <c:v>712</c:v>
                </c:pt>
                <c:pt idx="410">
                  <c:v>50</c:v>
                </c:pt>
                <c:pt idx="411">
                  <c:v>254</c:v>
                </c:pt>
                <c:pt idx="412">
                  <c:v>691</c:v>
                </c:pt>
                <c:pt idx="413">
                  <c:v>901</c:v>
                </c:pt>
                <c:pt idx="414">
                  <c:v>954</c:v>
                </c:pt>
                <c:pt idx="415">
                  <c:v>787</c:v>
                </c:pt>
                <c:pt idx="416">
                  <c:v>720</c:v>
                </c:pt>
                <c:pt idx="417">
                  <c:v>757</c:v>
                </c:pt>
                <c:pt idx="418">
                  <c:v>437</c:v>
                </c:pt>
                <c:pt idx="419">
                  <c:v>641</c:v>
                </c:pt>
                <c:pt idx="420">
                  <c:v>588</c:v>
                </c:pt>
                <c:pt idx="421">
                  <c:v>579</c:v>
                </c:pt>
                <c:pt idx="422">
                  <c:v>639</c:v>
                </c:pt>
                <c:pt idx="423">
                  <c:v>34</c:v>
                </c:pt>
                <c:pt idx="424">
                  <c:v>60</c:v>
                </c:pt>
                <c:pt idx="425">
                  <c:v>389</c:v>
                </c:pt>
                <c:pt idx="426">
                  <c:v>745</c:v>
                </c:pt>
                <c:pt idx="427">
                  <c:v>769</c:v>
                </c:pt>
                <c:pt idx="428">
                  <c:v>790</c:v>
                </c:pt>
                <c:pt idx="429">
                  <c:v>887</c:v>
                </c:pt>
                <c:pt idx="430">
                  <c:v>80</c:v>
                </c:pt>
                <c:pt idx="431">
                  <c:v>959</c:v>
                </c:pt>
                <c:pt idx="432">
                  <c:v>122</c:v>
                </c:pt>
                <c:pt idx="433">
                  <c:v>376</c:v>
                </c:pt>
                <c:pt idx="434">
                  <c:v>918</c:v>
                </c:pt>
                <c:pt idx="435">
                  <c:v>173</c:v>
                </c:pt>
                <c:pt idx="436">
                  <c:v>451</c:v>
                </c:pt>
                <c:pt idx="437">
                  <c:v>569</c:v>
                </c:pt>
                <c:pt idx="438">
                  <c:v>661</c:v>
                </c:pt>
                <c:pt idx="439">
                  <c:v>614</c:v>
                </c:pt>
                <c:pt idx="440">
                  <c:v>693</c:v>
                </c:pt>
                <c:pt idx="441">
                  <c:v>88</c:v>
                </c:pt>
                <c:pt idx="442">
                  <c:v>334</c:v>
                </c:pt>
                <c:pt idx="443">
                  <c:v>541</c:v>
                </c:pt>
                <c:pt idx="444">
                  <c:v>203</c:v>
                </c:pt>
                <c:pt idx="445">
                  <c:v>349</c:v>
                </c:pt>
                <c:pt idx="446">
                  <c:v>406</c:v>
                </c:pt>
                <c:pt idx="447">
                  <c:v>362</c:v>
                </c:pt>
                <c:pt idx="448">
                  <c:v>642</c:v>
                </c:pt>
                <c:pt idx="449">
                  <c:v>683</c:v>
                </c:pt>
                <c:pt idx="450">
                  <c:v>29</c:v>
                </c:pt>
                <c:pt idx="451">
                  <c:v>61</c:v>
                </c:pt>
                <c:pt idx="452">
                  <c:v>91</c:v>
                </c:pt>
                <c:pt idx="453">
                  <c:v>374</c:v>
                </c:pt>
                <c:pt idx="454">
                  <c:v>571</c:v>
                </c:pt>
                <c:pt idx="455">
                  <c:v>912</c:v>
                </c:pt>
                <c:pt idx="456">
                  <c:v>18</c:v>
                </c:pt>
                <c:pt idx="457">
                  <c:v>14</c:v>
                </c:pt>
                <c:pt idx="458">
                  <c:v>423</c:v>
                </c:pt>
                <c:pt idx="459">
                  <c:v>585</c:v>
                </c:pt>
                <c:pt idx="460">
                  <c:v>796</c:v>
                </c:pt>
                <c:pt idx="461">
                  <c:v>765</c:v>
                </c:pt>
                <c:pt idx="462">
                  <c:v>328</c:v>
                </c:pt>
                <c:pt idx="463">
                  <c:v>519</c:v>
                </c:pt>
                <c:pt idx="464">
                  <c:v>851</c:v>
                </c:pt>
                <c:pt idx="465">
                  <c:v>965</c:v>
                </c:pt>
                <c:pt idx="466">
                  <c:v>479</c:v>
                </c:pt>
                <c:pt idx="467">
                  <c:v>747</c:v>
                </c:pt>
                <c:pt idx="468">
                  <c:v>36</c:v>
                </c:pt>
                <c:pt idx="469">
                  <c:v>346</c:v>
                </c:pt>
                <c:pt idx="470">
                  <c:v>131</c:v>
                </c:pt>
                <c:pt idx="471">
                  <c:v>401</c:v>
                </c:pt>
                <c:pt idx="472">
                  <c:v>420</c:v>
                </c:pt>
                <c:pt idx="473">
                  <c:v>492</c:v>
                </c:pt>
                <c:pt idx="474">
                  <c:v>778</c:v>
                </c:pt>
                <c:pt idx="475">
                  <c:v>825</c:v>
                </c:pt>
                <c:pt idx="476">
                  <c:v>847</c:v>
                </c:pt>
                <c:pt idx="477">
                  <c:v>267</c:v>
                </c:pt>
                <c:pt idx="478">
                  <c:v>699</c:v>
                </c:pt>
                <c:pt idx="479">
                  <c:v>822</c:v>
                </c:pt>
                <c:pt idx="480">
                  <c:v>979</c:v>
                </c:pt>
                <c:pt idx="481">
                  <c:v>77</c:v>
                </c:pt>
                <c:pt idx="482">
                  <c:v>377</c:v>
                </c:pt>
                <c:pt idx="483">
                  <c:v>442</c:v>
                </c:pt>
                <c:pt idx="484">
                  <c:v>507</c:v>
                </c:pt>
                <c:pt idx="485">
                  <c:v>752</c:v>
                </c:pt>
                <c:pt idx="486">
                  <c:v>911</c:v>
                </c:pt>
                <c:pt idx="487">
                  <c:v>207</c:v>
                </c:pt>
                <c:pt idx="488">
                  <c:v>522</c:v>
                </c:pt>
                <c:pt idx="489">
                  <c:v>673</c:v>
                </c:pt>
                <c:pt idx="490">
                  <c:v>777</c:v>
                </c:pt>
                <c:pt idx="491">
                  <c:v>858</c:v>
                </c:pt>
                <c:pt idx="492">
                  <c:v>97</c:v>
                </c:pt>
                <c:pt idx="493">
                  <c:v>183</c:v>
                </c:pt>
                <c:pt idx="494">
                  <c:v>280</c:v>
                </c:pt>
                <c:pt idx="495">
                  <c:v>427</c:v>
                </c:pt>
                <c:pt idx="496">
                  <c:v>652</c:v>
                </c:pt>
                <c:pt idx="497">
                  <c:v>803</c:v>
                </c:pt>
                <c:pt idx="498">
                  <c:v>829</c:v>
                </c:pt>
                <c:pt idx="499">
                  <c:v>899</c:v>
                </c:pt>
                <c:pt idx="500">
                  <c:v>297</c:v>
                </c:pt>
                <c:pt idx="501">
                  <c:v>463</c:v>
                </c:pt>
                <c:pt idx="502">
                  <c:v>473</c:v>
                </c:pt>
                <c:pt idx="503">
                  <c:v>812</c:v>
                </c:pt>
                <c:pt idx="504">
                  <c:v>894</c:v>
                </c:pt>
                <c:pt idx="505">
                  <c:v>69</c:v>
                </c:pt>
                <c:pt idx="506">
                  <c:v>422</c:v>
                </c:pt>
                <c:pt idx="507">
                  <c:v>687</c:v>
                </c:pt>
                <c:pt idx="508">
                  <c:v>228</c:v>
                </c:pt>
                <c:pt idx="509">
                  <c:v>383</c:v>
                </c:pt>
                <c:pt idx="510">
                  <c:v>638</c:v>
                </c:pt>
                <c:pt idx="511">
                  <c:v>24</c:v>
                </c:pt>
                <c:pt idx="512">
                  <c:v>429</c:v>
                </c:pt>
                <c:pt idx="513">
                  <c:v>816</c:v>
                </c:pt>
                <c:pt idx="514">
                  <c:v>953</c:v>
                </c:pt>
                <c:pt idx="515">
                  <c:v>987</c:v>
                </c:pt>
                <c:pt idx="516">
                  <c:v>98</c:v>
                </c:pt>
                <c:pt idx="517">
                  <c:v>112</c:v>
                </c:pt>
                <c:pt idx="518">
                  <c:v>177</c:v>
                </c:pt>
                <c:pt idx="519">
                  <c:v>480</c:v>
                </c:pt>
                <c:pt idx="520">
                  <c:v>490</c:v>
                </c:pt>
                <c:pt idx="521">
                  <c:v>559</c:v>
                </c:pt>
                <c:pt idx="522">
                  <c:v>792</c:v>
                </c:pt>
                <c:pt idx="523">
                  <c:v>9</c:v>
                </c:pt>
                <c:pt idx="524">
                  <c:v>105</c:v>
                </c:pt>
                <c:pt idx="525">
                  <c:v>390</c:v>
                </c:pt>
                <c:pt idx="526">
                  <c:v>724</c:v>
                </c:pt>
                <c:pt idx="527">
                  <c:v>172</c:v>
                </c:pt>
                <c:pt idx="528">
                  <c:v>278</c:v>
                </c:pt>
                <c:pt idx="529">
                  <c:v>783</c:v>
                </c:pt>
                <c:pt idx="530">
                  <c:v>746</c:v>
                </c:pt>
                <c:pt idx="531">
                  <c:v>892</c:v>
                </c:pt>
                <c:pt idx="532">
                  <c:v>19</c:v>
                </c:pt>
                <c:pt idx="533">
                  <c:v>493</c:v>
                </c:pt>
                <c:pt idx="534">
                  <c:v>464</c:v>
                </c:pt>
                <c:pt idx="535">
                  <c:v>645</c:v>
                </c:pt>
                <c:pt idx="536">
                  <c:v>824</c:v>
                </c:pt>
                <c:pt idx="537">
                  <c:v>906</c:v>
                </c:pt>
                <c:pt idx="538">
                  <c:v>930</c:v>
                </c:pt>
                <c:pt idx="539">
                  <c:v>146</c:v>
                </c:pt>
                <c:pt idx="540">
                  <c:v>387</c:v>
                </c:pt>
                <c:pt idx="541">
                  <c:v>655</c:v>
                </c:pt>
                <c:pt idx="542">
                  <c:v>685</c:v>
                </c:pt>
                <c:pt idx="543">
                  <c:v>797</c:v>
                </c:pt>
                <c:pt idx="544">
                  <c:v>995</c:v>
                </c:pt>
                <c:pt idx="545">
                  <c:v>70</c:v>
                </c:pt>
                <c:pt idx="546">
                  <c:v>202</c:v>
                </c:pt>
                <c:pt idx="547">
                  <c:v>148</c:v>
                </c:pt>
                <c:pt idx="548">
                  <c:v>239</c:v>
                </c:pt>
                <c:pt idx="549">
                  <c:v>145</c:v>
                </c:pt>
                <c:pt idx="550">
                  <c:v>658</c:v>
                </c:pt>
                <c:pt idx="551">
                  <c:v>727</c:v>
                </c:pt>
                <c:pt idx="552">
                  <c:v>924</c:v>
                </c:pt>
                <c:pt idx="553">
                  <c:v>103</c:v>
                </c:pt>
                <c:pt idx="554">
                  <c:v>226</c:v>
                </c:pt>
                <c:pt idx="555">
                  <c:v>503</c:v>
                </c:pt>
                <c:pt idx="556">
                  <c:v>663</c:v>
                </c:pt>
                <c:pt idx="557">
                  <c:v>679</c:v>
                </c:pt>
                <c:pt idx="558">
                  <c:v>622</c:v>
                </c:pt>
                <c:pt idx="559">
                  <c:v>845</c:v>
                </c:pt>
                <c:pt idx="560">
                  <c:v>960</c:v>
                </c:pt>
                <c:pt idx="561">
                  <c:v>962</c:v>
                </c:pt>
                <c:pt idx="562">
                  <c:v>247</c:v>
                </c:pt>
                <c:pt idx="563">
                  <c:v>227</c:v>
                </c:pt>
                <c:pt idx="564">
                  <c:v>27</c:v>
                </c:pt>
                <c:pt idx="565">
                  <c:v>360</c:v>
                </c:pt>
                <c:pt idx="566">
                  <c:v>665</c:v>
                </c:pt>
                <c:pt idx="567">
                  <c:v>662</c:v>
                </c:pt>
                <c:pt idx="568">
                  <c:v>990</c:v>
                </c:pt>
                <c:pt idx="569">
                  <c:v>256</c:v>
                </c:pt>
                <c:pt idx="570">
                  <c:v>528</c:v>
                </c:pt>
                <c:pt idx="571">
                  <c:v>395</c:v>
                </c:pt>
                <c:pt idx="572">
                  <c:v>675</c:v>
                </c:pt>
                <c:pt idx="573">
                  <c:v>795</c:v>
                </c:pt>
                <c:pt idx="574">
                  <c:v>119</c:v>
                </c:pt>
                <c:pt idx="575">
                  <c:v>432</c:v>
                </c:pt>
                <c:pt idx="576">
                  <c:v>450</c:v>
                </c:pt>
                <c:pt idx="577">
                  <c:v>891</c:v>
                </c:pt>
                <c:pt idx="578">
                  <c:v>144</c:v>
                </c:pt>
                <c:pt idx="579">
                  <c:v>147</c:v>
                </c:pt>
                <c:pt idx="580">
                  <c:v>413</c:v>
                </c:pt>
                <c:pt idx="581">
                  <c:v>794</c:v>
                </c:pt>
                <c:pt idx="582">
                  <c:v>732</c:v>
                </c:pt>
                <c:pt idx="583">
                  <c:v>35</c:v>
                </c:pt>
                <c:pt idx="584">
                  <c:v>425</c:v>
                </c:pt>
                <c:pt idx="585">
                  <c:v>510</c:v>
                </c:pt>
                <c:pt idx="586">
                  <c:v>411</c:v>
                </c:pt>
                <c:pt idx="587">
                  <c:v>631</c:v>
                </c:pt>
                <c:pt idx="588">
                  <c:v>660</c:v>
                </c:pt>
                <c:pt idx="589">
                  <c:v>809</c:v>
                </c:pt>
                <c:pt idx="590">
                  <c:v>307</c:v>
                </c:pt>
                <c:pt idx="591">
                  <c:v>637</c:v>
                </c:pt>
                <c:pt idx="592">
                  <c:v>677</c:v>
                </c:pt>
                <c:pt idx="593">
                  <c:v>751</c:v>
                </c:pt>
                <c:pt idx="594">
                  <c:v>968</c:v>
                </c:pt>
                <c:pt idx="595">
                  <c:v>108</c:v>
                </c:pt>
                <c:pt idx="596">
                  <c:v>184</c:v>
                </c:pt>
                <c:pt idx="597">
                  <c:v>444</c:v>
                </c:pt>
                <c:pt idx="598">
                  <c:v>595</c:v>
                </c:pt>
                <c:pt idx="599">
                  <c:v>625</c:v>
                </c:pt>
                <c:pt idx="600">
                  <c:v>130</c:v>
                </c:pt>
                <c:pt idx="601">
                  <c:v>235</c:v>
                </c:pt>
                <c:pt idx="602">
                  <c:v>279</c:v>
                </c:pt>
                <c:pt idx="603">
                  <c:v>163</c:v>
                </c:pt>
                <c:pt idx="604">
                  <c:v>453</c:v>
                </c:pt>
                <c:pt idx="605">
                  <c:v>392</c:v>
                </c:pt>
                <c:pt idx="606">
                  <c:v>951</c:v>
                </c:pt>
                <c:pt idx="607">
                  <c:v>150</c:v>
                </c:pt>
                <c:pt idx="608">
                  <c:v>536</c:v>
                </c:pt>
                <c:pt idx="609">
                  <c:v>806</c:v>
                </c:pt>
                <c:pt idx="610">
                  <c:v>874</c:v>
                </c:pt>
                <c:pt idx="611">
                  <c:v>32</c:v>
                </c:pt>
                <c:pt idx="612">
                  <c:v>201</c:v>
                </c:pt>
                <c:pt idx="613">
                  <c:v>338</c:v>
                </c:pt>
                <c:pt idx="614">
                  <c:v>402</c:v>
                </c:pt>
                <c:pt idx="615">
                  <c:v>852</c:v>
                </c:pt>
                <c:pt idx="616">
                  <c:v>972</c:v>
                </c:pt>
                <c:pt idx="617">
                  <c:v>988</c:v>
                </c:pt>
                <c:pt idx="618">
                  <c:v>436</c:v>
                </c:pt>
                <c:pt idx="619">
                  <c:v>403</c:v>
                </c:pt>
                <c:pt idx="620">
                  <c:v>550</c:v>
                </c:pt>
                <c:pt idx="621">
                  <c:v>878</c:v>
                </c:pt>
                <c:pt idx="622">
                  <c:v>59</c:v>
                </c:pt>
                <c:pt idx="623">
                  <c:v>154</c:v>
                </c:pt>
                <c:pt idx="624">
                  <c:v>356</c:v>
                </c:pt>
                <c:pt idx="625">
                  <c:v>594</c:v>
                </c:pt>
                <c:pt idx="626">
                  <c:v>827</c:v>
                </c:pt>
                <c:pt idx="627">
                  <c:v>872</c:v>
                </c:pt>
                <c:pt idx="628">
                  <c:v>66</c:v>
                </c:pt>
                <c:pt idx="629">
                  <c:v>350</c:v>
                </c:pt>
                <c:pt idx="630">
                  <c:v>537</c:v>
                </c:pt>
                <c:pt idx="631">
                  <c:v>532</c:v>
                </c:pt>
                <c:pt idx="632">
                  <c:v>502</c:v>
                </c:pt>
                <c:pt idx="633">
                  <c:v>810</c:v>
                </c:pt>
                <c:pt idx="634">
                  <c:v>903</c:v>
                </c:pt>
                <c:pt idx="635">
                  <c:v>982</c:v>
                </c:pt>
                <c:pt idx="636">
                  <c:v>276</c:v>
                </c:pt>
                <c:pt idx="637">
                  <c:v>497</c:v>
                </c:pt>
                <c:pt idx="638">
                  <c:v>566</c:v>
                </c:pt>
                <c:pt idx="639">
                  <c:v>555</c:v>
                </c:pt>
                <c:pt idx="640">
                  <c:v>801</c:v>
                </c:pt>
                <c:pt idx="641">
                  <c:v>905</c:v>
                </c:pt>
                <c:pt idx="642">
                  <c:v>11</c:v>
                </c:pt>
                <c:pt idx="643">
                  <c:v>273</c:v>
                </c:pt>
                <c:pt idx="644">
                  <c:v>213</c:v>
                </c:pt>
                <c:pt idx="645">
                  <c:v>288</c:v>
                </c:pt>
                <c:pt idx="646">
                  <c:v>261</c:v>
                </c:pt>
                <c:pt idx="647">
                  <c:v>410</c:v>
                </c:pt>
                <c:pt idx="648">
                  <c:v>767</c:v>
                </c:pt>
                <c:pt idx="649">
                  <c:v>43</c:v>
                </c:pt>
                <c:pt idx="650">
                  <c:v>208</c:v>
                </c:pt>
                <c:pt idx="651">
                  <c:v>233</c:v>
                </c:pt>
                <c:pt idx="652">
                  <c:v>208</c:v>
                </c:pt>
                <c:pt idx="653">
                  <c:v>382</c:v>
                </c:pt>
                <c:pt idx="654">
                  <c:v>690</c:v>
                </c:pt>
                <c:pt idx="655">
                  <c:v>771</c:v>
                </c:pt>
                <c:pt idx="656">
                  <c:v>931</c:v>
                </c:pt>
                <c:pt idx="657">
                  <c:v>52</c:v>
                </c:pt>
                <c:pt idx="658">
                  <c:v>358</c:v>
                </c:pt>
                <c:pt idx="659">
                  <c:v>754</c:v>
                </c:pt>
                <c:pt idx="660">
                  <c:v>978</c:v>
                </c:pt>
                <c:pt idx="661">
                  <c:v>983</c:v>
                </c:pt>
                <c:pt idx="662">
                  <c:v>219</c:v>
                </c:pt>
                <c:pt idx="663">
                  <c:v>521</c:v>
                </c:pt>
                <c:pt idx="664">
                  <c:v>735</c:v>
                </c:pt>
                <c:pt idx="665">
                  <c:v>30</c:v>
                </c:pt>
                <c:pt idx="666">
                  <c:v>40</c:v>
                </c:pt>
                <c:pt idx="667">
                  <c:v>275</c:v>
                </c:pt>
                <c:pt idx="668">
                  <c:v>814</c:v>
                </c:pt>
                <c:pt idx="669">
                  <c:v>832</c:v>
                </c:pt>
                <c:pt idx="670">
                  <c:v>430</c:v>
                </c:pt>
                <c:pt idx="671">
                  <c:v>155</c:v>
                </c:pt>
                <c:pt idx="672">
                  <c:v>468</c:v>
                </c:pt>
                <c:pt idx="673">
                  <c:v>511</c:v>
                </c:pt>
                <c:pt idx="674">
                  <c:v>583</c:v>
                </c:pt>
                <c:pt idx="675">
                  <c:v>581</c:v>
                </c:pt>
                <c:pt idx="676">
                  <c:v>534</c:v>
                </c:pt>
                <c:pt idx="677">
                  <c:v>367</c:v>
                </c:pt>
                <c:pt idx="678">
                  <c:v>705</c:v>
                </c:pt>
                <c:pt idx="679">
                  <c:v>136</c:v>
                </c:pt>
                <c:pt idx="680">
                  <c:v>314</c:v>
                </c:pt>
                <c:pt idx="681">
                  <c:v>282</c:v>
                </c:pt>
                <c:pt idx="682">
                  <c:v>365</c:v>
                </c:pt>
                <c:pt idx="683">
                  <c:v>477</c:v>
                </c:pt>
                <c:pt idx="684">
                  <c:v>628</c:v>
                </c:pt>
                <c:pt idx="685">
                  <c:v>708</c:v>
                </c:pt>
                <c:pt idx="686">
                  <c:v>125</c:v>
                </c:pt>
                <c:pt idx="687">
                  <c:v>132</c:v>
                </c:pt>
                <c:pt idx="688">
                  <c:v>623</c:v>
                </c:pt>
                <c:pt idx="689">
                  <c:v>738</c:v>
                </c:pt>
                <c:pt idx="690">
                  <c:v>90</c:v>
                </c:pt>
                <c:pt idx="691">
                  <c:v>42</c:v>
                </c:pt>
                <c:pt idx="692">
                  <c:v>45</c:v>
                </c:pt>
                <c:pt idx="693">
                  <c:v>336</c:v>
                </c:pt>
                <c:pt idx="694">
                  <c:v>564</c:v>
                </c:pt>
                <c:pt idx="695">
                  <c:v>945</c:v>
                </c:pt>
                <c:pt idx="696">
                  <c:v>106</c:v>
                </c:pt>
                <c:pt idx="697">
                  <c:v>212</c:v>
                </c:pt>
                <c:pt idx="698">
                  <c:v>284</c:v>
                </c:pt>
                <c:pt idx="699">
                  <c:v>704</c:v>
                </c:pt>
                <c:pt idx="700">
                  <c:v>730</c:v>
                </c:pt>
                <c:pt idx="701">
                  <c:v>764</c:v>
                </c:pt>
                <c:pt idx="702">
                  <c:v>900</c:v>
                </c:pt>
                <c:pt idx="703">
                  <c:v>405</c:v>
                </c:pt>
                <c:pt idx="704">
                  <c:v>520</c:v>
                </c:pt>
                <c:pt idx="705">
                  <c:v>460</c:v>
                </c:pt>
                <c:pt idx="706">
                  <c:v>225</c:v>
                </c:pt>
                <c:pt idx="707">
                  <c:v>817</c:v>
                </c:pt>
                <c:pt idx="708">
                  <c:v>250</c:v>
                </c:pt>
                <c:pt idx="709">
                  <c:v>322</c:v>
                </c:pt>
                <c:pt idx="710">
                  <c:v>656</c:v>
                </c:pt>
                <c:pt idx="711">
                  <c:v>568</c:v>
                </c:pt>
                <c:pt idx="712">
                  <c:v>753</c:v>
                </c:pt>
                <c:pt idx="713">
                  <c:v>725</c:v>
                </c:pt>
                <c:pt idx="714">
                  <c:v>927</c:v>
                </c:pt>
                <c:pt idx="715">
                  <c:v>137</c:v>
                </c:pt>
                <c:pt idx="716">
                  <c:v>398</c:v>
                </c:pt>
                <c:pt idx="717">
                  <c:v>504</c:v>
                </c:pt>
                <c:pt idx="718">
                  <c:v>12</c:v>
                </c:pt>
                <c:pt idx="719">
                  <c:v>67</c:v>
                </c:pt>
                <c:pt idx="720">
                  <c:v>375</c:v>
                </c:pt>
                <c:pt idx="721">
                  <c:v>619</c:v>
                </c:pt>
                <c:pt idx="722">
                  <c:v>791</c:v>
                </c:pt>
                <c:pt idx="723">
                  <c:v>807</c:v>
                </c:pt>
                <c:pt idx="724">
                  <c:v>861</c:v>
                </c:pt>
                <c:pt idx="725">
                  <c:v>902</c:v>
                </c:pt>
                <c:pt idx="726">
                  <c:v>82</c:v>
                </c:pt>
                <c:pt idx="727">
                  <c:v>416</c:v>
                </c:pt>
                <c:pt idx="728">
                  <c:v>630</c:v>
                </c:pt>
                <c:pt idx="729">
                  <c:v>556</c:v>
                </c:pt>
                <c:pt idx="730">
                  <c:v>678</c:v>
                </c:pt>
                <c:pt idx="731">
                  <c:v>823</c:v>
                </c:pt>
                <c:pt idx="732">
                  <c:v>192</c:v>
                </c:pt>
                <c:pt idx="733">
                  <c:v>312</c:v>
                </c:pt>
                <c:pt idx="734">
                  <c:v>629</c:v>
                </c:pt>
                <c:pt idx="735">
                  <c:v>140</c:v>
                </c:pt>
                <c:pt idx="736">
                  <c:v>272</c:v>
                </c:pt>
                <c:pt idx="737">
                  <c:v>544</c:v>
                </c:pt>
                <c:pt idx="738">
                  <c:v>692</c:v>
                </c:pt>
                <c:pt idx="739">
                  <c:v>264</c:v>
                </c:pt>
                <c:pt idx="740">
                  <c:v>653</c:v>
                </c:pt>
                <c:pt idx="741">
                  <c:v>789</c:v>
                </c:pt>
                <c:pt idx="742">
                  <c:v>776</c:v>
                </c:pt>
                <c:pt idx="743">
                  <c:v>863</c:v>
                </c:pt>
                <c:pt idx="744">
                  <c:v>828</c:v>
                </c:pt>
                <c:pt idx="745">
                  <c:v>21</c:v>
                </c:pt>
                <c:pt idx="746">
                  <c:v>58</c:v>
                </c:pt>
                <c:pt idx="747">
                  <c:v>337</c:v>
                </c:pt>
                <c:pt idx="748">
                  <c:v>68</c:v>
                </c:pt>
                <c:pt idx="749">
                  <c:v>129</c:v>
                </c:pt>
                <c:pt idx="750">
                  <c:v>220</c:v>
                </c:pt>
                <c:pt idx="751">
                  <c:v>412</c:v>
                </c:pt>
                <c:pt idx="752">
                  <c:v>563</c:v>
                </c:pt>
                <c:pt idx="753">
                  <c:v>607</c:v>
                </c:pt>
                <c:pt idx="754">
                  <c:v>966</c:v>
                </c:pt>
                <c:pt idx="755">
                  <c:v>552</c:v>
                </c:pt>
                <c:pt idx="756">
                  <c:v>115</c:v>
                </c:pt>
                <c:pt idx="757">
                  <c:v>44</c:v>
                </c:pt>
                <c:pt idx="758">
                  <c:v>199</c:v>
                </c:pt>
                <c:pt idx="759">
                  <c:v>486</c:v>
                </c:pt>
                <c:pt idx="760">
                  <c:v>384</c:v>
                </c:pt>
                <c:pt idx="761">
                  <c:v>913</c:v>
                </c:pt>
                <c:pt idx="762">
                  <c:v>315</c:v>
                </c:pt>
                <c:pt idx="763">
                  <c:v>734</c:v>
                </c:pt>
                <c:pt idx="764">
                  <c:v>876</c:v>
                </c:pt>
                <c:pt idx="765">
                  <c:v>860</c:v>
                </c:pt>
                <c:pt idx="766">
                  <c:v>999</c:v>
                </c:pt>
                <c:pt idx="767">
                  <c:v>290</c:v>
                </c:pt>
                <c:pt idx="768">
                  <c:v>381</c:v>
                </c:pt>
                <c:pt idx="769">
                  <c:v>818</c:v>
                </c:pt>
                <c:pt idx="770">
                  <c:v>943</c:v>
                </c:pt>
                <c:pt idx="771">
                  <c:v>123</c:v>
                </c:pt>
                <c:pt idx="772">
                  <c:v>62</c:v>
                </c:pt>
                <c:pt idx="773">
                  <c:v>49</c:v>
                </c:pt>
                <c:pt idx="774">
                  <c:v>359</c:v>
                </c:pt>
                <c:pt idx="775">
                  <c:v>461</c:v>
                </c:pt>
                <c:pt idx="776">
                  <c:v>79</c:v>
                </c:pt>
                <c:pt idx="777">
                  <c:v>431</c:v>
                </c:pt>
                <c:pt idx="778">
                  <c:v>813</c:v>
                </c:pt>
                <c:pt idx="779">
                  <c:v>856</c:v>
                </c:pt>
                <c:pt idx="780">
                  <c:v>17</c:v>
                </c:pt>
                <c:pt idx="781">
                  <c:v>118</c:v>
                </c:pt>
                <c:pt idx="782">
                  <c:v>128</c:v>
                </c:pt>
                <c:pt idx="783">
                  <c:v>266</c:v>
                </c:pt>
                <c:pt idx="784">
                  <c:v>157</c:v>
                </c:pt>
                <c:pt idx="785">
                  <c:v>441</c:v>
                </c:pt>
                <c:pt idx="786">
                  <c:v>475</c:v>
                </c:pt>
                <c:pt idx="787">
                  <c:v>808</c:v>
                </c:pt>
                <c:pt idx="788">
                  <c:v>3</c:v>
                </c:pt>
                <c:pt idx="789">
                  <c:v>286</c:v>
                </c:pt>
                <c:pt idx="790">
                  <c:v>186</c:v>
                </c:pt>
                <c:pt idx="791">
                  <c:v>215</c:v>
                </c:pt>
                <c:pt idx="792">
                  <c:v>373</c:v>
                </c:pt>
                <c:pt idx="793">
                  <c:v>470</c:v>
                </c:pt>
                <c:pt idx="794">
                  <c:v>862</c:v>
                </c:pt>
                <c:pt idx="795">
                  <c:v>984</c:v>
                </c:pt>
                <c:pt idx="796">
                  <c:v>28</c:v>
                </c:pt>
                <c:pt idx="797">
                  <c:v>505</c:v>
                </c:pt>
                <c:pt idx="798">
                  <c:v>561</c:v>
                </c:pt>
                <c:pt idx="799">
                  <c:v>804</c:v>
                </c:pt>
                <c:pt idx="800">
                  <c:v>971</c:v>
                </c:pt>
                <c:pt idx="801">
                  <c:v>33</c:v>
                </c:pt>
                <c:pt idx="802">
                  <c:v>612</c:v>
                </c:pt>
                <c:pt idx="803">
                  <c:v>722</c:v>
                </c:pt>
                <c:pt idx="804">
                  <c:v>779</c:v>
                </c:pt>
                <c:pt idx="805">
                  <c:v>938</c:v>
                </c:pt>
                <c:pt idx="806">
                  <c:v>195</c:v>
                </c:pt>
                <c:pt idx="807">
                  <c:v>174</c:v>
                </c:pt>
                <c:pt idx="808">
                  <c:v>476</c:v>
                </c:pt>
                <c:pt idx="809">
                  <c:v>879</c:v>
                </c:pt>
                <c:pt idx="810">
                  <c:v>323</c:v>
                </c:pt>
                <c:pt idx="811">
                  <c:v>341</c:v>
                </c:pt>
                <c:pt idx="812">
                  <c:v>697</c:v>
                </c:pt>
                <c:pt idx="813">
                  <c:v>881</c:v>
                </c:pt>
                <c:pt idx="814">
                  <c:v>347</c:v>
                </c:pt>
                <c:pt idx="815">
                  <c:v>601</c:v>
                </c:pt>
                <c:pt idx="816">
                  <c:v>929</c:v>
                </c:pt>
                <c:pt idx="817">
                  <c:v>897</c:v>
                </c:pt>
                <c:pt idx="818">
                  <c:v>38</c:v>
                </c:pt>
                <c:pt idx="819">
                  <c:v>345</c:v>
                </c:pt>
                <c:pt idx="820">
                  <c:v>562</c:v>
                </c:pt>
                <c:pt idx="821">
                  <c:v>785</c:v>
                </c:pt>
                <c:pt idx="822">
                  <c:v>944</c:v>
                </c:pt>
                <c:pt idx="823">
                  <c:v>92</c:v>
                </c:pt>
                <c:pt idx="824">
                  <c:v>242</c:v>
                </c:pt>
                <c:pt idx="825">
                  <c:v>325</c:v>
                </c:pt>
                <c:pt idx="826">
                  <c:v>372</c:v>
                </c:pt>
                <c:pt idx="827">
                  <c:v>251</c:v>
                </c:pt>
                <c:pt idx="828">
                  <c:v>841</c:v>
                </c:pt>
                <c:pt idx="829">
                  <c:v>95</c:v>
                </c:pt>
                <c:pt idx="830">
                  <c:v>255</c:v>
                </c:pt>
                <c:pt idx="831">
                  <c:v>525</c:v>
                </c:pt>
                <c:pt idx="832">
                  <c:v>703</c:v>
                </c:pt>
                <c:pt idx="833">
                  <c:v>781</c:v>
                </c:pt>
                <c:pt idx="834">
                  <c:v>53</c:v>
                </c:pt>
                <c:pt idx="835">
                  <c:v>466</c:v>
                </c:pt>
                <c:pt idx="836">
                  <c:v>379</c:v>
                </c:pt>
                <c:pt idx="837">
                  <c:v>289</c:v>
                </c:pt>
                <c:pt idx="838">
                  <c:v>419</c:v>
                </c:pt>
                <c:pt idx="839">
                  <c:v>462</c:v>
                </c:pt>
                <c:pt idx="840">
                  <c:v>500</c:v>
                </c:pt>
                <c:pt idx="841">
                  <c:v>977</c:v>
                </c:pt>
                <c:pt idx="842">
                  <c:v>229</c:v>
                </c:pt>
                <c:pt idx="843">
                  <c:v>333</c:v>
                </c:pt>
                <c:pt idx="844">
                  <c:v>632</c:v>
                </c:pt>
                <c:pt idx="845">
                  <c:v>919</c:v>
                </c:pt>
                <c:pt idx="846">
                  <c:v>303</c:v>
                </c:pt>
                <c:pt idx="847">
                  <c:v>474</c:v>
                </c:pt>
                <c:pt idx="848">
                  <c:v>867</c:v>
                </c:pt>
                <c:pt idx="849">
                  <c:v>331</c:v>
                </c:pt>
                <c:pt idx="850">
                  <c:v>774</c:v>
                </c:pt>
                <c:pt idx="851">
                  <c:v>846</c:v>
                </c:pt>
                <c:pt idx="852">
                  <c:v>353</c:v>
                </c:pt>
                <c:pt idx="853">
                  <c:v>684</c:v>
                </c:pt>
                <c:pt idx="854">
                  <c:v>750</c:v>
                </c:pt>
                <c:pt idx="855">
                  <c:v>949</c:v>
                </c:pt>
                <c:pt idx="856">
                  <c:v>339</c:v>
                </c:pt>
                <c:pt idx="857">
                  <c:v>335</c:v>
                </c:pt>
                <c:pt idx="858">
                  <c:v>904</c:v>
                </c:pt>
                <c:pt idx="859">
                  <c:v>223</c:v>
                </c:pt>
                <c:pt idx="860">
                  <c:v>877</c:v>
                </c:pt>
                <c:pt idx="861">
                  <c:v>821</c:v>
                </c:pt>
                <c:pt idx="862">
                  <c:v>76</c:v>
                </c:pt>
                <c:pt idx="863">
                  <c:v>236</c:v>
                </c:pt>
                <c:pt idx="864">
                  <c:v>204</c:v>
                </c:pt>
                <c:pt idx="865">
                  <c:v>368</c:v>
                </c:pt>
                <c:pt idx="866">
                  <c:v>657</c:v>
                </c:pt>
                <c:pt idx="867">
                  <c:v>756</c:v>
                </c:pt>
                <c:pt idx="868">
                  <c:v>706</c:v>
                </c:pt>
                <c:pt idx="869">
                  <c:v>737</c:v>
                </c:pt>
                <c:pt idx="870">
                  <c:v>963</c:v>
                </c:pt>
                <c:pt idx="871">
                  <c:v>85</c:v>
                </c:pt>
                <c:pt idx="872">
                  <c:v>304</c:v>
                </c:pt>
                <c:pt idx="873">
                  <c:v>149</c:v>
                </c:pt>
                <c:pt idx="874">
                  <c:v>240</c:v>
                </c:pt>
                <c:pt idx="875">
                  <c:v>238</c:v>
                </c:pt>
                <c:pt idx="876">
                  <c:v>459</c:v>
                </c:pt>
                <c:pt idx="877">
                  <c:v>670</c:v>
                </c:pt>
                <c:pt idx="878">
                  <c:v>668</c:v>
                </c:pt>
                <c:pt idx="879">
                  <c:v>744</c:v>
                </c:pt>
                <c:pt idx="880">
                  <c:v>981</c:v>
                </c:pt>
                <c:pt idx="881">
                  <c:v>10</c:v>
                </c:pt>
                <c:pt idx="882">
                  <c:v>258</c:v>
                </c:pt>
                <c:pt idx="883">
                  <c:v>855</c:v>
                </c:pt>
                <c:pt idx="884">
                  <c:v>294</c:v>
                </c:pt>
                <c:pt idx="885">
                  <c:v>602</c:v>
                </c:pt>
                <c:pt idx="886">
                  <c:v>848</c:v>
                </c:pt>
                <c:pt idx="887">
                  <c:v>947</c:v>
                </c:pt>
                <c:pt idx="888">
                  <c:v>197</c:v>
                </c:pt>
                <c:pt idx="889">
                  <c:v>205</c:v>
                </c:pt>
                <c:pt idx="890">
                  <c:v>458</c:v>
                </c:pt>
                <c:pt idx="891">
                  <c:v>524</c:v>
                </c:pt>
                <c:pt idx="892">
                  <c:v>786</c:v>
                </c:pt>
                <c:pt idx="893">
                  <c:v>925</c:v>
                </c:pt>
                <c:pt idx="894">
                  <c:v>925</c:v>
                </c:pt>
                <c:pt idx="895">
                  <c:v>216</c:v>
                </c:pt>
                <c:pt idx="896">
                  <c:v>955</c:v>
                </c:pt>
                <c:pt idx="897">
                  <c:v>857</c:v>
                </c:pt>
                <c:pt idx="898">
                  <c:v>292</c:v>
                </c:pt>
                <c:pt idx="899">
                  <c:v>481</c:v>
                </c:pt>
                <c:pt idx="900">
                  <c:v>20</c:v>
                </c:pt>
                <c:pt idx="901">
                  <c:v>231</c:v>
                </c:pt>
                <c:pt idx="902">
                  <c:v>758</c:v>
                </c:pt>
                <c:pt idx="903">
                  <c:v>770</c:v>
                </c:pt>
                <c:pt idx="904">
                  <c:v>967</c:v>
                </c:pt>
                <c:pt idx="905">
                  <c:v>553</c:v>
                </c:pt>
                <c:pt idx="906">
                  <c:v>582</c:v>
                </c:pt>
                <c:pt idx="907">
                  <c:v>719</c:v>
                </c:pt>
                <c:pt idx="908">
                  <c:v>976</c:v>
                </c:pt>
                <c:pt idx="909">
                  <c:v>246</c:v>
                </c:pt>
                <c:pt idx="910">
                  <c:v>191</c:v>
                </c:pt>
                <c:pt idx="911">
                  <c:v>833</c:v>
                </c:pt>
                <c:pt idx="912">
                  <c:v>834</c:v>
                </c:pt>
                <c:pt idx="913">
                  <c:v>396</c:v>
                </c:pt>
                <c:pt idx="914">
                  <c:v>802</c:v>
                </c:pt>
                <c:pt idx="915">
                  <c:v>831</c:v>
                </c:pt>
                <c:pt idx="916">
                  <c:v>54</c:v>
                </c:pt>
                <c:pt idx="917">
                  <c:v>895</c:v>
                </c:pt>
                <c:pt idx="918">
                  <c:v>895</c:v>
                </c:pt>
                <c:pt idx="919">
                  <c:v>224</c:v>
                </c:pt>
                <c:pt idx="920">
                  <c:v>152</c:v>
                </c:pt>
                <c:pt idx="921">
                  <c:v>526</c:v>
                </c:pt>
                <c:pt idx="922">
                  <c:v>535</c:v>
                </c:pt>
                <c:pt idx="923">
                  <c:v>485</c:v>
                </c:pt>
                <c:pt idx="924">
                  <c:v>617</c:v>
                </c:pt>
                <c:pt idx="925">
                  <c:v>252</c:v>
                </c:pt>
                <c:pt idx="926">
                  <c:v>193</c:v>
                </c:pt>
                <c:pt idx="927">
                  <c:v>426</c:v>
                </c:pt>
                <c:pt idx="928">
                  <c:v>620</c:v>
                </c:pt>
                <c:pt idx="929">
                  <c:v>620</c:v>
                </c:pt>
                <c:pt idx="930">
                  <c:v>83</c:v>
                </c:pt>
                <c:pt idx="931">
                  <c:v>920</c:v>
                </c:pt>
                <c:pt idx="932">
                  <c:v>939</c:v>
                </c:pt>
                <c:pt idx="933">
                  <c:v>100</c:v>
                </c:pt>
                <c:pt idx="934">
                  <c:v>296</c:v>
                </c:pt>
                <c:pt idx="935">
                  <c:v>659</c:v>
                </c:pt>
                <c:pt idx="936">
                  <c:v>696</c:v>
                </c:pt>
                <c:pt idx="937">
                  <c:v>567</c:v>
                </c:pt>
                <c:pt idx="938">
                  <c:v>299</c:v>
                </c:pt>
                <c:pt idx="939">
                  <c:v>640</c:v>
                </c:pt>
                <c:pt idx="940">
                  <c:v>883</c:v>
                </c:pt>
                <c:pt idx="941">
                  <c:v>2</c:v>
                </c:pt>
                <c:pt idx="942">
                  <c:v>517</c:v>
                </c:pt>
                <c:pt idx="943">
                  <c:v>721</c:v>
                </c:pt>
                <c:pt idx="944">
                  <c:v>603</c:v>
                </c:pt>
                <c:pt idx="945">
                  <c:v>274</c:v>
                </c:pt>
                <c:pt idx="946">
                  <c:v>713</c:v>
                </c:pt>
                <c:pt idx="947">
                  <c:v>889</c:v>
                </c:pt>
                <c:pt idx="948">
                  <c:v>393</c:v>
                </c:pt>
                <c:pt idx="949">
                  <c:v>762</c:v>
                </c:pt>
                <c:pt idx="950">
                  <c:v>545</c:v>
                </c:pt>
                <c:pt idx="951">
                  <c:v>820</c:v>
                </c:pt>
                <c:pt idx="952">
                  <c:v>907</c:v>
                </c:pt>
                <c:pt idx="953">
                  <c:v>133</c:v>
                </c:pt>
                <c:pt idx="954">
                  <c:v>343</c:v>
                </c:pt>
                <c:pt idx="955">
                  <c:v>529</c:v>
                </c:pt>
                <c:pt idx="956">
                  <c:v>446</c:v>
                </c:pt>
                <c:pt idx="957">
                  <c:v>78</c:v>
                </c:pt>
                <c:pt idx="958">
                  <c:v>46</c:v>
                </c:pt>
                <c:pt idx="959">
                  <c:v>815</c:v>
                </c:pt>
                <c:pt idx="960">
                  <c:v>985</c:v>
                </c:pt>
                <c:pt idx="961">
                  <c:v>268</c:v>
                </c:pt>
                <c:pt idx="962">
                  <c:v>599</c:v>
                </c:pt>
                <c:pt idx="963">
                  <c:v>748</c:v>
                </c:pt>
                <c:pt idx="964">
                  <c:v>932</c:v>
                </c:pt>
                <c:pt idx="965">
                  <c:v>805</c:v>
                </c:pt>
                <c:pt idx="966">
                  <c:v>865</c:v>
                </c:pt>
                <c:pt idx="967">
                  <c:v>549</c:v>
                </c:pt>
                <c:pt idx="968">
                  <c:v>726</c:v>
                </c:pt>
                <c:pt idx="969">
                  <c:v>445</c:v>
                </c:pt>
                <c:pt idx="970">
                  <c:v>283</c:v>
                </c:pt>
                <c:pt idx="971">
                  <c:v>188</c:v>
                </c:pt>
                <c:pt idx="972">
                  <c:v>452</c:v>
                </c:pt>
                <c:pt idx="973">
                  <c:v>711</c:v>
                </c:pt>
                <c:pt idx="974">
                  <c:v>986</c:v>
                </c:pt>
                <c:pt idx="975">
                  <c:v>309</c:v>
                </c:pt>
                <c:pt idx="976">
                  <c:v>316</c:v>
                </c:pt>
                <c:pt idx="977">
                  <c:v>194</c:v>
                </c:pt>
                <c:pt idx="978">
                  <c:v>958</c:v>
                </c:pt>
                <c:pt idx="979">
                  <c:v>680</c:v>
                </c:pt>
                <c:pt idx="980">
                  <c:v>109</c:v>
                </c:pt>
                <c:pt idx="981">
                  <c:v>547</c:v>
                </c:pt>
                <c:pt idx="982">
                  <c:v>428</c:v>
                </c:pt>
                <c:pt idx="983">
                  <c:v>143</c:v>
                </c:pt>
                <c:pt idx="984">
                  <c:v>598</c:v>
                </c:pt>
                <c:pt idx="985">
                  <c:v>159</c:v>
                </c:pt>
                <c:pt idx="986">
                  <c:v>180</c:v>
                </c:pt>
                <c:pt idx="987">
                  <c:v>351</c:v>
                </c:pt>
                <c:pt idx="988">
                  <c:v>513</c:v>
                </c:pt>
                <c:pt idx="989">
                  <c:v>153</c:v>
                </c:pt>
                <c:pt idx="990">
                  <c:v>8</c:v>
                </c:pt>
                <c:pt idx="991">
                  <c:v>491</c:v>
                </c:pt>
                <c:pt idx="992">
                  <c:v>16</c:v>
                </c:pt>
                <c:pt idx="993">
                  <c:v>102</c:v>
                </c:pt>
                <c:pt idx="994">
                  <c:v>946</c:v>
                </c:pt>
                <c:pt idx="995">
                  <c:v>142</c:v>
                </c:pt>
                <c:pt idx="996">
                  <c:v>142</c:v>
                </c:pt>
                <c:pt idx="997">
                  <c:v>578</c:v>
                </c:pt>
                <c:pt idx="998">
                  <c:v>342</c:v>
                </c:pt>
                <c:pt idx="999">
                  <c:v>627</c:v>
                </c:pt>
                <c:pt idx="1000">
                  <c:v>921</c:v>
                </c:pt>
                <c:pt idx="1001">
                  <c:v>512</c:v>
                </c:pt>
                <c:pt idx="1002">
                  <c:v>161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'pID time chart'!$L$1</c:f>
              <c:strCache>
                <c:ptCount val="1"/>
                <c:pt idx="0">
                  <c:v>Infecting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3"/>
            <c:spPr>
              <a:solidFill>
                <a:srgbClr val="FF0000"/>
              </a:solidFill>
              <a:ln>
                <a:noFill/>
              </a:ln>
            </c:spPr>
          </c:marker>
          <c:xVal>
            <c:numRef>
              <c:f>'pID time chart'!$J$2:$J$1004</c:f>
              <c:numCache>
                <c:formatCode>General</c:formatCode>
                <c:ptCount val="1003"/>
                <c:pt idx="0">
                  <c:v>85</c:v>
                </c:pt>
                <c:pt idx="1">
                  <c:v>90</c:v>
                </c:pt>
                <c:pt idx="2">
                  <c:v>95</c:v>
                </c:pt>
                <c:pt idx="3">
                  <c:v>110</c:v>
                </c:pt>
                <c:pt idx="4">
                  <c:v>133</c:v>
                </c:pt>
                <c:pt idx="5">
                  <c:v>140</c:v>
                </c:pt>
                <c:pt idx="6">
                  <c:v>149</c:v>
                </c:pt>
                <c:pt idx="7">
                  <c:v>168</c:v>
                </c:pt>
                <c:pt idx="8">
                  <c:v>170</c:v>
                </c:pt>
                <c:pt idx="9">
                  <c:v>174</c:v>
                </c:pt>
                <c:pt idx="10">
                  <c:v>174</c:v>
                </c:pt>
                <c:pt idx="11">
                  <c:v>176</c:v>
                </c:pt>
                <c:pt idx="12">
                  <c:v>177</c:v>
                </c:pt>
                <c:pt idx="13">
                  <c:v>181</c:v>
                </c:pt>
                <c:pt idx="14">
                  <c:v>184</c:v>
                </c:pt>
                <c:pt idx="15">
                  <c:v>185</c:v>
                </c:pt>
                <c:pt idx="16">
                  <c:v>201</c:v>
                </c:pt>
                <c:pt idx="17">
                  <c:v>203</c:v>
                </c:pt>
                <c:pt idx="18">
                  <c:v>204</c:v>
                </c:pt>
                <c:pt idx="19">
                  <c:v>204</c:v>
                </c:pt>
                <c:pt idx="20">
                  <c:v>208</c:v>
                </c:pt>
                <c:pt idx="21">
                  <c:v>211</c:v>
                </c:pt>
                <c:pt idx="22">
                  <c:v>214</c:v>
                </c:pt>
                <c:pt idx="23">
                  <c:v>217</c:v>
                </c:pt>
                <c:pt idx="24">
                  <c:v>233</c:v>
                </c:pt>
                <c:pt idx="25">
                  <c:v>237</c:v>
                </c:pt>
                <c:pt idx="26">
                  <c:v>237</c:v>
                </c:pt>
                <c:pt idx="27">
                  <c:v>245</c:v>
                </c:pt>
                <c:pt idx="28">
                  <c:v>245</c:v>
                </c:pt>
                <c:pt idx="29">
                  <c:v>246</c:v>
                </c:pt>
                <c:pt idx="30">
                  <c:v>246</c:v>
                </c:pt>
                <c:pt idx="31">
                  <c:v>251</c:v>
                </c:pt>
                <c:pt idx="32">
                  <c:v>255</c:v>
                </c:pt>
                <c:pt idx="33">
                  <c:v>256</c:v>
                </c:pt>
                <c:pt idx="34">
                  <c:v>256</c:v>
                </c:pt>
                <c:pt idx="35">
                  <c:v>256</c:v>
                </c:pt>
                <c:pt idx="36">
                  <c:v>260</c:v>
                </c:pt>
                <c:pt idx="37">
                  <c:v>260</c:v>
                </c:pt>
                <c:pt idx="38">
                  <c:v>260</c:v>
                </c:pt>
                <c:pt idx="39">
                  <c:v>260</c:v>
                </c:pt>
                <c:pt idx="40">
                  <c:v>263</c:v>
                </c:pt>
                <c:pt idx="41">
                  <c:v>264</c:v>
                </c:pt>
                <c:pt idx="42">
                  <c:v>264</c:v>
                </c:pt>
                <c:pt idx="43">
                  <c:v>273</c:v>
                </c:pt>
                <c:pt idx="44">
                  <c:v>274</c:v>
                </c:pt>
                <c:pt idx="45">
                  <c:v>274</c:v>
                </c:pt>
                <c:pt idx="46">
                  <c:v>277</c:v>
                </c:pt>
                <c:pt idx="47">
                  <c:v>277</c:v>
                </c:pt>
                <c:pt idx="48">
                  <c:v>278</c:v>
                </c:pt>
                <c:pt idx="49">
                  <c:v>279</c:v>
                </c:pt>
                <c:pt idx="50">
                  <c:v>279</c:v>
                </c:pt>
                <c:pt idx="51">
                  <c:v>279</c:v>
                </c:pt>
                <c:pt idx="52">
                  <c:v>279</c:v>
                </c:pt>
                <c:pt idx="53">
                  <c:v>280</c:v>
                </c:pt>
                <c:pt idx="54">
                  <c:v>280</c:v>
                </c:pt>
                <c:pt idx="55">
                  <c:v>281</c:v>
                </c:pt>
                <c:pt idx="56">
                  <c:v>281</c:v>
                </c:pt>
                <c:pt idx="57">
                  <c:v>284</c:v>
                </c:pt>
                <c:pt idx="58">
                  <c:v>285</c:v>
                </c:pt>
                <c:pt idx="59">
                  <c:v>287</c:v>
                </c:pt>
                <c:pt idx="60">
                  <c:v>288</c:v>
                </c:pt>
                <c:pt idx="61">
                  <c:v>288</c:v>
                </c:pt>
                <c:pt idx="62">
                  <c:v>289</c:v>
                </c:pt>
                <c:pt idx="63">
                  <c:v>289</c:v>
                </c:pt>
                <c:pt idx="64">
                  <c:v>290</c:v>
                </c:pt>
                <c:pt idx="65">
                  <c:v>290</c:v>
                </c:pt>
                <c:pt idx="66">
                  <c:v>290</c:v>
                </c:pt>
                <c:pt idx="67">
                  <c:v>291</c:v>
                </c:pt>
                <c:pt idx="68">
                  <c:v>292</c:v>
                </c:pt>
                <c:pt idx="69">
                  <c:v>292</c:v>
                </c:pt>
                <c:pt idx="70">
                  <c:v>292</c:v>
                </c:pt>
                <c:pt idx="71">
                  <c:v>293</c:v>
                </c:pt>
                <c:pt idx="72">
                  <c:v>295</c:v>
                </c:pt>
                <c:pt idx="73">
                  <c:v>298</c:v>
                </c:pt>
                <c:pt idx="74">
                  <c:v>299</c:v>
                </c:pt>
                <c:pt idx="75">
                  <c:v>299</c:v>
                </c:pt>
                <c:pt idx="76">
                  <c:v>300</c:v>
                </c:pt>
                <c:pt idx="77">
                  <c:v>300</c:v>
                </c:pt>
                <c:pt idx="78">
                  <c:v>302</c:v>
                </c:pt>
                <c:pt idx="79">
                  <c:v>302</c:v>
                </c:pt>
                <c:pt idx="80">
                  <c:v>303</c:v>
                </c:pt>
                <c:pt idx="81">
                  <c:v>304</c:v>
                </c:pt>
                <c:pt idx="82">
                  <c:v>307</c:v>
                </c:pt>
                <c:pt idx="83">
                  <c:v>307</c:v>
                </c:pt>
                <c:pt idx="84">
                  <c:v>308</c:v>
                </c:pt>
                <c:pt idx="85">
                  <c:v>309</c:v>
                </c:pt>
                <c:pt idx="86">
                  <c:v>309</c:v>
                </c:pt>
                <c:pt idx="87">
                  <c:v>309</c:v>
                </c:pt>
                <c:pt idx="88">
                  <c:v>310</c:v>
                </c:pt>
                <c:pt idx="89">
                  <c:v>312</c:v>
                </c:pt>
                <c:pt idx="90">
                  <c:v>313</c:v>
                </c:pt>
                <c:pt idx="91">
                  <c:v>315</c:v>
                </c:pt>
                <c:pt idx="92">
                  <c:v>316</c:v>
                </c:pt>
                <c:pt idx="93">
                  <c:v>316</c:v>
                </c:pt>
                <c:pt idx="94">
                  <c:v>317</c:v>
                </c:pt>
                <c:pt idx="95">
                  <c:v>319</c:v>
                </c:pt>
                <c:pt idx="96">
                  <c:v>320</c:v>
                </c:pt>
                <c:pt idx="97">
                  <c:v>321</c:v>
                </c:pt>
                <c:pt idx="98">
                  <c:v>322</c:v>
                </c:pt>
                <c:pt idx="99">
                  <c:v>322</c:v>
                </c:pt>
                <c:pt idx="100">
                  <c:v>322</c:v>
                </c:pt>
                <c:pt idx="101">
                  <c:v>322</c:v>
                </c:pt>
                <c:pt idx="102">
                  <c:v>323</c:v>
                </c:pt>
                <c:pt idx="103">
                  <c:v>324</c:v>
                </c:pt>
                <c:pt idx="104">
                  <c:v>327</c:v>
                </c:pt>
                <c:pt idx="105">
                  <c:v>329</c:v>
                </c:pt>
                <c:pt idx="106">
                  <c:v>330</c:v>
                </c:pt>
                <c:pt idx="107">
                  <c:v>330</c:v>
                </c:pt>
                <c:pt idx="108">
                  <c:v>333</c:v>
                </c:pt>
                <c:pt idx="109">
                  <c:v>333</c:v>
                </c:pt>
                <c:pt idx="110">
                  <c:v>333</c:v>
                </c:pt>
                <c:pt idx="111">
                  <c:v>333</c:v>
                </c:pt>
                <c:pt idx="112">
                  <c:v>335</c:v>
                </c:pt>
                <c:pt idx="113">
                  <c:v>336</c:v>
                </c:pt>
                <c:pt idx="114">
                  <c:v>336</c:v>
                </c:pt>
                <c:pt idx="115">
                  <c:v>336</c:v>
                </c:pt>
                <c:pt idx="116">
                  <c:v>337</c:v>
                </c:pt>
                <c:pt idx="117">
                  <c:v>338</c:v>
                </c:pt>
                <c:pt idx="118">
                  <c:v>338</c:v>
                </c:pt>
                <c:pt idx="119">
                  <c:v>339</c:v>
                </c:pt>
                <c:pt idx="120">
                  <c:v>339</c:v>
                </c:pt>
                <c:pt idx="121">
                  <c:v>339</c:v>
                </c:pt>
                <c:pt idx="122">
                  <c:v>339</c:v>
                </c:pt>
                <c:pt idx="123">
                  <c:v>339</c:v>
                </c:pt>
                <c:pt idx="124">
                  <c:v>341</c:v>
                </c:pt>
                <c:pt idx="125">
                  <c:v>341</c:v>
                </c:pt>
                <c:pt idx="126">
                  <c:v>342</c:v>
                </c:pt>
                <c:pt idx="127">
                  <c:v>342</c:v>
                </c:pt>
                <c:pt idx="128">
                  <c:v>343</c:v>
                </c:pt>
                <c:pt idx="129">
                  <c:v>344</c:v>
                </c:pt>
                <c:pt idx="130">
                  <c:v>345</c:v>
                </c:pt>
                <c:pt idx="131">
                  <c:v>345</c:v>
                </c:pt>
                <c:pt idx="132">
                  <c:v>345</c:v>
                </c:pt>
                <c:pt idx="133">
                  <c:v>345</c:v>
                </c:pt>
                <c:pt idx="134">
                  <c:v>346</c:v>
                </c:pt>
                <c:pt idx="135">
                  <c:v>347</c:v>
                </c:pt>
                <c:pt idx="136">
                  <c:v>349</c:v>
                </c:pt>
                <c:pt idx="137">
                  <c:v>349</c:v>
                </c:pt>
                <c:pt idx="138">
                  <c:v>349</c:v>
                </c:pt>
                <c:pt idx="139">
                  <c:v>350</c:v>
                </c:pt>
                <c:pt idx="140">
                  <c:v>350</c:v>
                </c:pt>
                <c:pt idx="141">
                  <c:v>351</c:v>
                </c:pt>
                <c:pt idx="142">
                  <c:v>351</c:v>
                </c:pt>
                <c:pt idx="143">
                  <c:v>351</c:v>
                </c:pt>
                <c:pt idx="144">
                  <c:v>352</c:v>
                </c:pt>
                <c:pt idx="145">
                  <c:v>353</c:v>
                </c:pt>
                <c:pt idx="146">
                  <c:v>353</c:v>
                </c:pt>
                <c:pt idx="147">
                  <c:v>354</c:v>
                </c:pt>
                <c:pt idx="148">
                  <c:v>354</c:v>
                </c:pt>
                <c:pt idx="149">
                  <c:v>354</c:v>
                </c:pt>
                <c:pt idx="150">
                  <c:v>355</c:v>
                </c:pt>
                <c:pt idx="151">
                  <c:v>356</c:v>
                </c:pt>
                <c:pt idx="152">
                  <c:v>356</c:v>
                </c:pt>
                <c:pt idx="153">
                  <c:v>356</c:v>
                </c:pt>
                <c:pt idx="154">
                  <c:v>357</c:v>
                </c:pt>
                <c:pt idx="155">
                  <c:v>357</c:v>
                </c:pt>
                <c:pt idx="156">
                  <c:v>358</c:v>
                </c:pt>
                <c:pt idx="157">
                  <c:v>358</c:v>
                </c:pt>
                <c:pt idx="158">
                  <c:v>359</c:v>
                </c:pt>
                <c:pt idx="159">
                  <c:v>359</c:v>
                </c:pt>
                <c:pt idx="160">
                  <c:v>359</c:v>
                </c:pt>
                <c:pt idx="161">
                  <c:v>360</c:v>
                </c:pt>
                <c:pt idx="162">
                  <c:v>361</c:v>
                </c:pt>
                <c:pt idx="163">
                  <c:v>361</c:v>
                </c:pt>
                <c:pt idx="164">
                  <c:v>361</c:v>
                </c:pt>
                <c:pt idx="165">
                  <c:v>362</c:v>
                </c:pt>
                <c:pt idx="166">
                  <c:v>363</c:v>
                </c:pt>
                <c:pt idx="167">
                  <c:v>363</c:v>
                </c:pt>
                <c:pt idx="168">
                  <c:v>363</c:v>
                </c:pt>
                <c:pt idx="169">
                  <c:v>364</c:v>
                </c:pt>
                <c:pt idx="170">
                  <c:v>364</c:v>
                </c:pt>
                <c:pt idx="171">
                  <c:v>364</c:v>
                </c:pt>
                <c:pt idx="172">
                  <c:v>365</c:v>
                </c:pt>
                <c:pt idx="173">
                  <c:v>365</c:v>
                </c:pt>
                <c:pt idx="174">
                  <c:v>365</c:v>
                </c:pt>
                <c:pt idx="175">
                  <c:v>365</c:v>
                </c:pt>
                <c:pt idx="176">
                  <c:v>365</c:v>
                </c:pt>
                <c:pt idx="177">
                  <c:v>366</c:v>
                </c:pt>
                <c:pt idx="178">
                  <c:v>366</c:v>
                </c:pt>
                <c:pt idx="179">
                  <c:v>366</c:v>
                </c:pt>
                <c:pt idx="180">
                  <c:v>366</c:v>
                </c:pt>
                <c:pt idx="181">
                  <c:v>367</c:v>
                </c:pt>
                <c:pt idx="182">
                  <c:v>368</c:v>
                </c:pt>
                <c:pt idx="183">
                  <c:v>368</c:v>
                </c:pt>
                <c:pt idx="184">
                  <c:v>368</c:v>
                </c:pt>
                <c:pt idx="185">
                  <c:v>368</c:v>
                </c:pt>
                <c:pt idx="186">
                  <c:v>369</c:v>
                </c:pt>
                <c:pt idx="187">
                  <c:v>370</c:v>
                </c:pt>
                <c:pt idx="188">
                  <c:v>370</c:v>
                </c:pt>
                <c:pt idx="189">
                  <c:v>370</c:v>
                </c:pt>
                <c:pt idx="190">
                  <c:v>371</c:v>
                </c:pt>
                <c:pt idx="191">
                  <c:v>371</c:v>
                </c:pt>
                <c:pt idx="192">
                  <c:v>371</c:v>
                </c:pt>
                <c:pt idx="193">
                  <c:v>372</c:v>
                </c:pt>
                <c:pt idx="194">
                  <c:v>372</c:v>
                </c:pt>
                <c:pt idx="195">
                  <c:v>372</c:v>
                </c:pt>
                <c:pt idx="196">
                  <c:v>372</c:v>
                </c:pt>
                <c:pt idx="197">
                  <c:v>372</c:v>
                </c:pt>
                <c:pt idx="198">
                  <c:v>372</c:v>
                </c:pt>
                <c:pt idx="199">
                  <c:v>372</c:v>
                </c:pt>
                <c:pt idx="200">
                  <c:v>372</c:v>
                </c:pt>
                <c:pt idx="201">
                  <c:v>374</c:v>
                </c:pt>
                <c:pt idx="202">
                  <c:v>374</c:v>
                </c:pt>
                <c:pt idx="203">
                  <c:v>374</c:v>
                </c:pt>
                <c:pt idx="204">
                  <c:v>375</c:v>
                </c:pt>
                <c:pt idx="205">
                  <c:v>375</c:v>
                </c:pt>
                <c:pt idx="206">
                  <c:v>375</c:v>
                </c:pt>
                <c:pt idx="207">
                  <c:v>375</c:v>
                </c:pt>
                <c:pt idx="208">
                  <c:v>375</c:v>
                </c:pt>
                <c:pt idx="209">
                  <c:v>375</c:v>
                </c:pt>
                <c:pt idx="210">
                  <c:v>376</c:v>
                </c:pt>
                <c:pt idx="211">
                  <c:v>376</c:v>
                </c:pt>
                <c:pt idx="212">
                  <c:v>376</c:v>
                </c:pt>
                <c:pt idx="213">
                  <c:v>377</c:v>
                </c:pt>
                <c:pt idx="214">
                  <c:v>377</c:v>
                </c:pt>
                <c:pt idx="215">
                  <c:v>377</c:v>
                </c:pt>
                <c:pt idx="216">
                  <c:v>377</c:v>
                </c:pt>
                <c:pt idx="217">
                  <c:v>378</c:v>
                </c:pt>
                <c:pt idx="218">
                  <c:v>378</c:v>
                </c:pt>
                <c:pt idx="219">
                  <c:v>378</c:v>
                </c:pt>
                <c:pt idx="220">
                  <c:v>378</c:v>
                </c:pt>
                <c:pt idx="221">
                  <c:v>378</c:v>
                </c:pt>
                <c:pt idx="222">
                  <c:v>379</c:v>
                </c:pt>
                <c:pt idx="223">
                  <c:v>379</c:v>
                </c:pt>
                <c:pt idx="224">
                  <c:v>379</c:v>
                </c:pt>
                <c:pt idx="225">
                  <c:v>379</c:v>
                </c:pt>
                <c:pt idx="226">
                  <c:v>380</c:v>
                </c:pt>
                <c:pt idx="227">
                  <c:v>380</c:v>
                </c:pt>
                <c:pt idx="228">
                  <c:v>380</c:v>
                </c:pt>
                <c:pt idx="229">
                  <c:v>380</c:v>
                </c:pt>
                <c:pt idx="230">
                  <c:v>380</c:v>
                </c:pt>
                <c:pt idx="231">
                  <c:v>380</c:v>
                </c:pt>
                <c:pt idx="232">
                  <c:v>381</c:v>
                </c:pt>
                <c:pt idx="233">
                  <c:v>382</c:v>
                </c:pt>
                <c:pt idx="234">
                  <c:v>383</c:v>
                </c:pt>
                <c:pt idx="235">
                  <c:v>384</c:v>
                </c:pt>
                <c:pt idx="236">
                  <c:v>384</c:v>
                </c:pt>
                <c:pt idx="237">
                  <c:v>384</c:v>
                </c:pt>
                <c:pt idx="238">
                  <c:v>385</c:v>
                </c:pt>
                <c:pt idx="239">
                  <c:v>385</c:v>
                </c:pt>
                <c:pt idx="240">
                  <c:v>386</c:v>
                </c:pt>
                <c:pt idx="241">
                  <c:v>386</c:v>
                </c:pt>
                <c:pt idx="242">
                  <c:v>386</c:v>
                </c:pt>
                <c:pt idx="243">
                  <c:v>387</c:v>
                </c:pt>
                <c:pt idx="244">
                  <c:v>387</c:v>
                </c:pt>
                <c:pt idx="245">
                  <c:v>387</c:v>
                </c:pt>
                <c:pt idx="246">
                  <c:v>387</c:v>
                </c:pt>
                <c:pt idx="247">
                  <c:v>387</c:v>
                </c:pt>
                <c:pt idx="248">
                  <c:v>387</c:v>
                </c:pt>
                <c:pt idx="249">
                  <c:v>387</c:v>
                </c:pt>
                <c:pt idx="250">
                  <c:v>388</c:v>
                </c:pt>
                <c:pt idx="251">
                  <c:v>388</c:v>
                </c:pt>
                <c:pt idx="252">
                  <c:v>388</c:v>
                </c:pt>
                <c:pt idx="253">
                  <c:v>389</c:v>
                </c:pt>
                <c:pt idx="254">
                  <c:v>389</c:v>
                </c:pt>
                <c:pt idx="255">
                  <c:v>389</c:v>
                </c:pt>
                <c:pt idx="256">
                  <c:v>390</c:v>
                </c:pt>
                <c:pt idx="257">
                  <c:v>390</c:v>
                </c:pt>
                <c:pt idx="258">
                  <c:v>390</c:v>
                </c:pt>
                <c:pt idx="259">
                  <c:v>391</c:v>
                </c:pt>
                <c:pt idx="260">
                  <c:v>391</c:v>
                </c:pt>
                <c:pt idx="261">
                  <c:v>391</c:v>
                </c:pt>
                <c:pt idx="262">
                  <c:v>392</c:v>
                </c:pt>
                <c:pt idx="263">
                  <c:v>392</c:v>
                </c:pt>
                <c:pt idx="264">
                  <c:v>392</c:v>
                </c:pt>
                <c:pt idx="265">
                  <c:v>393</c:v>
                </c:pt>
                <c:pt idx="266">
                  <c:v>393</c:v>
                </c:pt>
                <c:pt idx="267">
                  <c:v>393</c:v>
                </c:pt>
                <c:pt idx="268">
                  <c:v>394</c:v>
                </c:pt>
                <c:pt idx="269">
                  <c:v>394</c:v>
                </c:pt>
                <c:pt idx="270">
                  <c:v>395</c:v>
                </c:pt>
                <c:pt idx="271">
                  <c:v>395</c:v>
                </c:pt>
                <c:pt idx="272">
                  <c:v>395</c:v>
                </c:pt>
                <c:pt idx="273">
                  <c:v>395</c:v>
                </c:pt>
                <c:pt idx="274">
                  <c:v>395</c:v>
                </c:pt>
                <c:pt idx="275">
                  <c:v>396</c:v>
                </c:pt>
                <c:pt idx="276">
                  <c:v>397</c:v>
                </c:pt>
                <c:pt idx="277">
                  <c:v>397</c:v>
                </c:pt>
                <c:pt idx="278">
                  <c:v>397</c:v>
                </c:pt>
                <c:pt idx="279">
                  <c:v>398</c:v>
                </c:pt>
                <c:pt idx="280">
                  <c:v>398</c:v>
                </c:pt>
                <c:pt idx="281">
                  <c:v>398</c:v>
                </c:pt>
                <c:pt idx="282">
                  <c:v>398</c:v>
                </c:pt>
                <c:pt idx="283">
                  <c:v>398</c:v>
                </c:pt>
                <c:pt idx="284">
                  <c:v>398</c:v>
                </c:pt>
                <c:pt idx="285">
                  <c:v>399</c:v>
                </c:pt>
                <c:pt idx="286">
                  <c:v>400</c:v>
                </c:pt>
                <c:pt idx="287">
                  <c:v>400</c:v>
                </c:pt>
                <c:pt idx="288">
                  <c:v>400</c:v>
                </c:pt>
                <c:pt idx="289">
                  <c:v>400</c:v>
                </c:pt>
                <c:pt idx="290">
                  <c:v>401</c:v>
                </c:pt>
                <c:pt idx="291">
                  <c:v>401</c:v>
                </c:pt>
                <c:pt idx="292">
                  <c:v>402</c:v>
                </c:pt>
                <c:pt idx="293">
                  <c:v>402</c:v>
                </c:pt>
                <c:pt idx="294">
                  <c:v>402</c:v>
                </c:pt>
                <c:pt idx="295">
                  <c:v>403</c:v>
                </c:pt>
                <c:pt idx="296">
                  <c:v>403</c:v>
                </c:pt>
                <c:pt idx="297">
                  <c:v>403</c:v>
                </c:pt>
                <c:pt idx="298">
                  <c:v>403</c:v>
                </c:pt>
                <c:pt idx="299">
                  <c:v>403</c:v>
                </c:pt>
                <c:pt idx="300">
                  <c:v>404</c:v>
                </c:pt>
                <c:pt idx="301">
                  <c:v>404</c:v>
                </c:pt>
                <c:pt idx="302">
                  <c:v>404</c:v>
                </c:pt>
                <c:pt idx="303">
                  <c:v>405</c:v>
                </c:pt>
                <c:pt idx="304">
                  <c:v>405</c:v>
                </c:pt>
                <c:pt idx="305">
                  <c:v>406</c:v>
                </c:pt>
                <c:pt idx="306">
                  <c:v>406</c:v>
                </c:pt>
                <c:pt idx="307">
                  <c:v>407</c:v>
                </c:pt>
                <c:pt idx="308">
                  <c:v>407</c:v>
                </c:pt>
                <c:pt idx="309">
                  <c:v>408</c:v>
                </c:pt>
                <c:pt idx="310">
                  <c:v>408</c:v>
                </c:pt>
                <c:pt idx="311">
                  <c:v>408</c:v>
                </c:pt>
                <c:pt idx="312">
                  <c:v>408</c:v>
                </c:pt>
                <c:pt idx="313">
                  <c:v>409</c:v>
                </c:pt>
                <c:pt idx="314">
                  <c:v>409</c:v>
                </c:pt>
                <c:pt idx="315">
                  <c:v>409</c:v>
                </c:pt>
                <c:pt idx="316">
                  <c:v>409</c:v>
                </c:pt>
                <c:pt idx="317">
                  <c:v>409</c:v>
                </c:pt>
                <c:pt idx="318">
                  <c:v>410</c:v>
                </c:pt>
                <c:pt idx="319">
                  <c:v>410</c:v>
                </c:pt>
                <c:pt idx="320">
                  <c:v>410</c:v>
                </c:pt>
                <c:pt idx="321">
                  <c:v>411</c:v>
                </c:pt>
                <c:pt idx="322">
                  <c:v>411</c:v>
                </c:pt>
                <c:pt idx="323">
                  <c:v>411</c:v>
                </c:pt>
                <c:pt idx="324">
                  <c:v>411</c:v>
                </c:pt>
                <c:pt idx="325">
                  <c:v>411</c:v>
                </c:pt>
                <c:pt idx="326">
                  <c:v>412</c:v>
                </c:pt>
                <c:pt idx="327">
                  <c:v>413</c:v>
                </c:pt>
                <c:pt idx="328">
                  <c:v>414</c:v>
                </c:pt>
                <c:pt idx="329">
                  <c:v>414</c:v>
                </c:pt>
                <c:pt idx="330">
                  <c:v>414</c:v>
                </c:pt>
                <c:pt idx="331">
                  <c:v>414</c:v>
                </c:pt>
                <c:pt idx="332">
                  <c:v>415</c:v>
                </c:pt>
                <c:pt idx="333">
                  <c:v>415</c:v>
                </c:pt>
                <c:pt idx="334">
                  <c:v>415</c:v>
                </c:pt>
                <c:pt idx="335">
                  <c:v>415</c:v>
                </c:pt>
                <c:pt idx="336">
                  <c:v>416</c:v>
                </c:pt>
                <c:pt idx="337">
                  <c:v>416</c:v>
                </c:pt>
                <c:pt idx="338">
                  <c:v>416</c:v>
                </c:pt>
                <c:pt idx="339">
                  <c:v>416</c:v>
                </c:pt>
                <c:pt idx="340">
                  <c:v>417</c:v>
                </c:pt>
                <c:pt idx="341">
                  <c:v>417</c:v>
                </c:pt>
                <c:pt idx="342">
                  <c:v>417</c:v>
                </c:pt>
                <c:pt idx="343">
                  <c:v>417</c:v>
                </c:pt>
                <c:pt idx="344">
                  <c:v>417</c:v>
                </c:pt>
                <c:pt idx="345">
                  <c:v>418</c:v>
                </c:pt>
                <c:pt idx="346">
                  <c:v>419</c:v>
                </c:pt>
                <c:pt idx="347">
                  <c:v>419</c:v>
                </c:pt>
                <c:pt idx="348">
                  <c:v>419</c:v>
                </c:pt>
                <c:pt idx="349">
                  <c:v>419</c:v>
                </c:pt>
                <c:pt idx="350">
                  <c:v>420</c:v>
                </c:pt>
                <c:pt idx="351">
                  <c:v>420</c:v>
                </c:pt>
                <c:pt idx="352">
                  <c:v>420</c:v>
                </c:pt>
                <c:pt idx="353">
                  <c:v>420</c:v>
                </c:pt>
                <c:pt idx="354">
                  <c:v>420</c:v>
                </c:pt>
                <c:pt idx="355">
                  <c:v>420</c:v>
                </c:pt>
                <c:pt idx="356">
                  <c:v>421</c:v>
                </c:pt>
                <c:pt idx="357">
                  <c:v>421</c:v>
                </c:pt>
                <c:pt idx="358">
                  <c:v>421</c:v>
                </c:pt>
                <c:pt idx="359">
                  <c:v>422</c:v>
                </c:pt>
                <c:pt idx="360">
                  <c:v>422</c:v>
                </c:pt>
                <c:pt idx="361">
                  <c:v>422</c:v>
                </c:pt>
                <c:pt idx="362">
                  <c:v>423</c:v>
                </c:pt>
                <c:pt idx="363">
                  <c:v>423</c:v>
                </c:pt>
                <c:pt idx="364">
                  <c:v>423</c:v>
                </c:pt>
                <c:pt idx="365">
                  <c:v>423</c:v>
                </c:pt>
                <c:pt idx="366">
                  <c:v>423</c:v>
                </c:pt>
                <c:pt idx="367">
                  <c:v>423</c:v>
                </c:pt>
                <c:pt idx="368">
                  <c:v>423</c:v>
                </c:pt>
                <c:pt idx="369">
                  <c:v>424</c:v>
                </c:pt>
                <c:pt idx="370">
                  <c:v>424</c:v>
                </c:pt>
                <c:pt idx="371">
                  <c:v>424</c:v>
                </c:pt>
                <c:pt idx="372">
                  <c:v>424</c:v>
                </c:pt>
                <c:pt idx="373">
                  <c:v>424</c:v>
                </c:pt>
                <c:pt idx="374">
                  <c:v>425</c:v>
                </c:pt>
                <c:pt idx="375">
                  <c:v>425</c:v>
                </c:pt>
                <c:pt idx="376">
                  <c:v>425</c:v>
                </c:pt>
                <c:pt idx="377">
                  <c:v>425</c:v>
                </c:pt>
                <c:pt idx="378">
                  <c:v>425</c:v>
                </c:pt>
                <c:pt idx="379">
                  <c:v>426</c:v>
                </c:pt>
                <c:pt idx="380">
                  <c:v>426</c:v>
                </c:pt>
                <c:pt idx="381">
                  <c:v>426</c:v>
                </c:pt>
                <c:pt idx="382">
                  <c:v>426</c:v>
                </c:pt>
                <c:pt idx="383">
                  <c:v>427</c:v>
                </c:pt>
                <c:pt idx="384">
                  <c:v>427</c:v>
                </c:pt>
                <c:pt idx="385">
                  <c:v>427</c:v>
                </c:pt>
                <c:pt idx="386">
                  <c:v>427</c:v>
                </c:pt>
                <c:pt idx="387">
                  <c:v>427</c:v>
                </c:pt>
                <c:pt idx="388">
                  <c:v>427</c:v>
                </c:pt>
                <c:pt idx="389">
                  <c:v>427</c:v>
                </c:pt>
                <c:pt idx="390">
                  <c:v>427</c:v>
                </c:pt>
                <c:pt idx="391">
                  <c:v>427</c:v>
                </c:pt>
                <c:pt idx="392">
                  <c:v>427</c:v>
                </c:pt>
                <c:pt idx="393">
                  <c:v>428</c:v>
                </c:pt>
                <c:pt idx="394">
                  <c:v>428</c:v>
                </c:pt>
                <c:pt idx="395">
                  <c:v>428</c:v>
                </c:pt>
                <c:pt idx="396">
                  <c:v>429</c:v>
                </c:pt>
                <c:pt idx="397">
                  <c:v>429</c:v>
                </c:pt>
                <c:pt idx="398">
                  <c:v>429</c:v>
                </c:pt>
                <c:pt idx="399">
                  <c:v>429</c:v>
                </c:pt>
                <c:pt idx="400">
                  <c:v>429</c:v>
                </c:pt>
                <c:pt idx="401">
                  <c:v>429</c:v>
                </c:pt>
                <c:pt idx="402">
                  <c:v>429</c:v>
                </c:pt>
                <c:pt idx="403">
                  <c:v>430</c:v>
                </c:pt>
                <c:pt idx="404">
                  <c:v>430</c:v>
                </c:pt>
                <c:pt idx="405">
                  <c:v>430</c:v>
                </c:pt>
                <c:pt idx="406">
                  <c:v>430</c:v>
                </c:pt>
                <c:pt idx="407">
                  <c:v>430</c:v>
                </c:pt>
                <c:pt idx="408">
                  <c:v>430</c:v>
                </c:pt>
                <c:pt idx="409">
                  <c:v>430</c:v>
                </c:pt>
                <c:pt idx="410">
                  <c:v>431</c:v>
                </c:pt>
                <c:pt idx="411">
                  <c:v>431</c:v>
                </c:pt>
                <c:pt idx="412">
                  <c:v>431</c:v>
                </c:pt>
                <c:pt idx="413">
                  <c:v>431</c:v>
                </c:pt>
                <c:pt idx="414">
                  <c:v>431</c:v>
                </c:pt>
                <c:pt idx="415">
                  <c:v>432</c:v>
                </c:pt>
                <c:pt idx="416">
                  <c:v>432</c:v>
                </c:pt>
                <c:pt idx="417">
                  <c:v>432</c:v>
                </c:pt>
                <c:pt idx="418">
                  <c:v>433</c:v>
                </c:pt>
                <c:pt idx="419">
                  <c:v>433</c:v>
                </c:pt>
                <c:pt idx="420">
                  <c:v>433</c:v>
                </c:pt>
                <c:pt idx="421">
                  <c:v>433</c:v>
                </c:pt>
                <c:pt idx="422">
                  <c:v>433</c:v>
                </c:pt>
                <c:pt idx="423">
                  <c:v>434</c:v>
                </c:pt>
                <c:pt idx="424">
                  <c:v>434</c:v>
                </c:pt>
                <c:pt idx="425">
                  <c:v>434</c:v>
                </c:pt>
                <c:pt idx="426">
                  <c:v>434</c:v>
                </c:pt>
                <c:pt idx="427">
                  <c:v>434</c:v>
                </c:pt>
                <c:pt idx="428">
                  <c:v>434</c:v>
                </c:pt>
                <c:pt idx="429">
                  <c:v>434</c:v>
                </c:pt>
                <c:pt idx="430">
                  <c:v>435</c:v>
                </c:pt>
                <c:pt idx="431">
                  <c:v>435</c:v>
                </c:pt>
                <c:pt idx="432">
                  <c:v>436</c:v>
                </c:pt>
                <c:pt idx="433">
                  <c:v>436</c:v>
                </c:pt>
                <c:pt idx="434">
                  <c:v>436</c:v>
                </c:pt>
                <c:pt idx="435">
                  <c:v>437</c:v>
                </c:pt>
                <c:pt idx="436">
                  <c:v>437</c:v>
                </c:pt>
                <c:pt idx="437">
                  <c:v>437</c:v>
                </c:pt>
                <c:pt idx="438">
                  <c:v>437</c:v>
                </c:pt>
                <c:pt idx="439">
                  <c:v>437</c:v>
                </c:pt>
                <c:pt idx="440">
                  <c:v>437</c:v>
                </c:pt>
                <c:pt idx="441">
                  <c:v>438</c:v>
                </c:pt>
                <c:pt idx="442">
                  <c:v>438</c:v>
                </c:pt>
                <c:pt idx="443">
                  <c:v>438</c:v>
                </c:pt>
                <c:pt idx="444">
                  <c:v>439</c:v>
                </c:pt>
                <c:pt idx="445">
                  <c:v>439</c:v>
                </c:pt>
                <c:pt idx="446">
                  <c:v>439</c:v>
                </c:pt>
                <c:pt idx="447">
                  <c:v>439</c:v>
                </c:pt>
                <c:pt idx="448">
                  <c:v>439</c:v>
                </c:pt>
                <c:pt idx="449">
                  <c:v>439</c:v>
                </c:pt>
                <c:pt idx="450">
                  <c:v>440</c:v>
                </c:pt>
                <c:pt idx="451">
                  <c:v>440</c:v>
                </c:pt>
                <c:pt idx="452">
                  <c:v>440</c:v>
                </c:pt>
                <c:pt idx="453">
                  <c:v>440</c:v>
                </c:pt>
                <c:pt idx="454">
                  <c:v>440</c:v>
                </c:pt>
                <c:pt idx="455">
                  <c:v>440</c:v>
                </c:pt>
                <c:pt idx="456">
                  <c:v>441</c:v>
                </c:pt>
                <c:pt idx="457">
                  <c:v>441</c:v>
                </c:pt>
                <c:pt idx="458">
                  <c:v>441</c:v>
                </c:pt>
                <c:pt idx="459">
                  <c:v>441</c:v>
                </c:pt>
                <c:pt idx="460">
                  <c:v>441</c:v>
                </c:pt>
                <c:pt idx="461">
                  <c:v>441</c:v>
                </c:pt>
                <c:pt idx="462">
                  <c:v>442</c:v>
                </c:pt>
                <c:pt idx="463">
                  <c:v>442</c:v>
                </c:pt>
                <c:pt idx="464">
                  <c:v>442</c:v>
                </c:pt>
                <c:pt idx="465">
                  <c:v>442</c:v>
                </c:pt>
                <c:pt idx="466">
                  <c:v>443</c:v>
                </c:pt>
                <c:pt idx="467">
                  <c:v>443</c:v>
                </c:pt>
                <c:pt idx="468">
                  <c:v>444</c:v>
                </c:pt>
                <c:pt idx="469">
                  <c:v>444</c:v>
                </c:pt>
                <c:pt idx="470">
                  <c:v>444</c:v>
                </c:pt>
                <c:pt idx="471">
                  <c:v>444</c:v>
                </c:pt>
                <c:pt idx="472">
                  <c:v>444</c:v>
                </c:pt>
                <c:pt idx="473">
                  <c:v>444</c:v>
                </c:pt>
                <c:pt idx="474">
                  <c:v>444</c:v>
                </c:pt>
                <c:pt idx="475">
                  <c:v>444</c:v>
                </c:pt>
                <c:pt idx="476">
                  <c:v>444</c:v>
                </c:pt>
                <c:pt idx="477">
                  <c:v>445</c:v>
                </c:pt>
                <c:pt idx="478">
                  <c:v>445</c:v>
                </c:pt>
                <c:pt idx="479">
                  <c:v>445</c:v>
                </c:pt>
                <c:pt idx="480">
                  <c:v>445</c:v>
                </c:pt>
                <c:pt idx="481">
                  <c:v>446</c:v>
                </c:pt>
                <c:pt idx="482">
                  <c:v>446</c:v>
                </c:pt>
                <c:pt idx="483">
                  <c:v>446</c:v>
                </c:pt>
                <c:pt idx="484">
                  <c:v>446</c:v>
                </c:pt>
                <c:pt idx="485">
                  <c:v>446</c:v>
                </c:pt>
                <c:pt idx="486">
                  <c:v>446</c:v>
                </c:pt>
                <c:pt idx="487">
                  <c:v>447</c:v>
                </c:pt>
                <c:pt idx="488">
                  <c:v>447</c:v>
                </c:pt>
                <c:pt idx="489">
                  <c:v>447</c:v>
                </c:pt>
                <c:pt idx="490">
                  <c:v>447</c:v>
                </c:pt>
                <c:pt idx="491">
                  <c:v>447</c:v>
                </c:pt>
                <c:pt idx="492">
                  <c:v>448</c:v>
                </c:pt>
                <c:pt idx="493">
                  <c:v>448</c:v>
                </c:pt>
                <c:pt idx="494">
                  <c:v>448</c:v>
                </c:pt>
                <c:pt idx="495">
                  <c:v>448</c:v>
                </c:pt>
                <c:pt idx="496">
                  <c:v>448</c:v>
                </c:pt>
                <c:pt idx="497">
                  <c:v>448</c:v>
                </c:pt>
                <c:pt idx="498">
                  <c:v>448</c:v>
                </c:pt>
                <c:pt idx="499">
                  <c:v>448</c:v>
                </c:pt>
                <c:pt idx="500">
                  <c:v>449</c:v>
                </c:pt>
                <c:pt idx="501">
                  <c:v>449</c:v>
                </c:pt>
                <c:pt idx="502">
                  <c:v>449</c:v>
                </c:pt>
                <c:pt idx="503">
                  <c:v>449</c:v>
                </c:pt>
                <c:pt idx="504">
                  <c:v>449</c:v>
                </c:pt>
                <c:pt idx="505">
                  <c:v>450</c:v>
                </c:pt>
                <c:pt idx="506">
                  <c:v>450</c:v>
                </c:pt>
                <c:pt idx="507">
                  <c:v>450</c:v>
                </c:pt>
                <c:pt idx="508">
                  <c:v>451</c:v>
                </c:pt>
                <c:pt idx="509">
                  <c:v>451</c:v>
                </c:pt>
                <c:pt idx="510">
                  <c:v>451</c:v>
                </c:pt>
                <c:pt idx="511">
                  <c:v>452</c:v>
                </c:pt>
                <c:pt idx="512">
                  <c:v>452</c:v>
                </c:pt>
                <c:pt idx="513">
                  <c:v>452</c:v>
                </c:pt>
                <c:pt idx="514">
                  <c:v>452</c:v>
                </c:pt>
                <c:pt idx="515">
                  <c:v>452</c:v>
                </c:pt>
                <c:pt idx="516">
                  <c:v>453</c:v>
                </c:pt>
                <c:pt idx="517">
                  <c:v>453</c:v>
                </c:pt>
                <c:pt idx="518">
                  <c:v>453</c:v>
                </c:pt>
                <c:pt idx="519">
                  <c:v>453</c:v>
                </c:pt>
                <c:pt idx="520">
                  <c:v>453</c:v>
                </c:pt>
                <c:pt idx="521">
                  <c:v>453</c:v>
                </c:pt>
                <c:pt idx="522">
                  <c:v>453</c:v>
                </c:pt>
                <c:pt idx="523">
                  <c:v>454</c:v>
                </c:pt>
                <c:pt idx="524">
                  <c:v>454</c:v>
                </c:pt>
                <c:pt idx="525">
                  <c:v>454</c:v>
                </c:pt>
                <c:pt idx="526">
                  <c:v>454</c:v>
                </c:pt>
                <c:pt idx="527">
                  <c:v>455</c:v>
                </c:pt>
                <c:pt idx="528">
                  <c:v>455</c:v>
                </c:pt>
                <c:pt idx="529">
                  <c:v>455</c:v>
                </c:pt>
                <c:pt idx="530">
                  <c:v>455</c:v>
                </c:pt>
                <c:pt idx="531">
                  <c:v>455</c:v>
                </c:pt>
                <c:pt idx="532">
                  <c:v>456</c:v>
                </c:pt>
                <c:pt idx="533">
                  <c:v>456</c:v>
                </c:pt>
                <c:pt idx="534">
                  <c:v>456</c:v>
                </c:pt>
                <c:pt idx="535">
                  <c:v>456</c:v>
                </c:pt>
                <c:pt idx="536">
                  <c:v>456</c:v>
                </c:pt>
                <c:pt idx="537">
                  <c:v>456</c:v>
                </c:pt>
                <c:pt idx="538">
                  <c:v>456</c:v>
                </c:pt>
                <c:pt idx="539">
                  <c:v>457</c:v>
                </c:pt>
                <c:pt idx="540">
                  <c:v>457</c:v>
                </c:pt>
                <c:pt idx="541">
                  <c:v>457</c:v>
                </c:pt>
                <c:pt idx="542">
                  <c:v>457</c:v>
                </c:pt>
                <c:pt idx="543">
                  <c:v>457</c:v>
                </c:pt>
                <c:pt idx="544">
                  <c:v>457</c:v>
                </c:pt>
                <c:pt idx="545">
                  <c:v>458</c:v>
                </c:pt>
                <c:pt idx="546">
                  <c:v>458</c:v>
                </c:pt>
                <c:pt idx="547">
                  <c:v>458</c:v>
                </c:pt>
                <c:pt idx="548">
                  <c:v>458</c:v>
                </c:pt>
                <c:pt idx="549">
                  <c:v>458</c:v>
                </c:pt>
                <c:pt idx="550">
                  <c:v>458</c:v>
                </c:pt>
                <c:pt idx="551">
                  <c:v>458</c:v>
                </c:pt>
                <c:pt idx="552">
                  <c:v>458</c:v>
                </c:pt>
                <c:pt idx="553">
                  <c:v>459</c:v>
                </c:pt>
                <c:pt idx="554">
                  <c:v>459</c:v>
                </c:pt>
                <c:pt idx="555">
                  <c:v>459</c:v>
                </c:pt>
                <c:pt idx="556">
                  <c:v>459</c:v>
                </c:pt>
                <c:pt idx="557">
                  <c:v>459</c:v>
                </c:pt>
                <c:pt idx="558">
                  <c:v>459</c:v>
                </c:pt>
                <c:pt idx="559">
                  <c:v>459</c:v>
                </c:pt>
                <c:pt idx="560">
                  <c:v>459</c:v>
                </c:pt>
                <c:pt idx="561">
                  <c:v>459</c:v>
                </c:pt>
                <c:pt idx="562">
                  <c:v>460</c:v>
                </c:pt>
                <c:pt idx="563">
                  <c:v>460</c:v>
                </c:pt>
                <c:pt idx="564">
                  <c:v>461</c:v>
                </c:pt>
                <c:pt idx="565">
                  <c:v>461</c:v>
                </c:pt>
                <c:pt idx="566">
                  <c:v>461</c:v>
                </c:pt>
                <c:pt idx="567">
                  <c:v>461</c:v>
                </c:pt>
                <c:pt idx="568">
                  <c:v>461</c:v>
                </c:pt>
                <c:pt idx="569">
                  <c:v>462</c:v>
                </c:pt>
                <c:pt idx="570">
                  <c:v>462</c:v>
                </c:pt>
                <c:pt idx="571">
                  <c:v>462</c:v>
                </c:pt>
                <c:pt idx="572">
                  <c:v>462</c:v>
                </c:pt>
                <c:pt idx="573">
                  <c:v>462</c:v>
                </c:pt>
                <c:pt idx="574">
                  <c:v>463</c:v>
                </c:pt>
                <c:pt idx="575">
                  <c:v>463</c:v>
                </c:pt>
                <c:pt idx="576">
                  <c:v>463</c:v>
                </c:pt>
                <c:pt idx="577">
                  <c:v>463</c:v>
                </c:pt>
                <c:pt idx="578">
                  <c:v>464</c:v>
                </c:pt>
                <c:pt idx="579">
                  <c:v>464</c:v>
                </c:pt>
                <c:pt idx="580">
                  <c:v>464</c:v>
                </c:pt>
                <c:pt idx="581">
                  <c:v>464</c:v>
                </c:pt>
                <c:pt idx="582">
                  <c:v>464</c:v>
                </c:pt>
                <c:pt idx="583">
                  <c:v>465</c:v>
                </c:pt>
                <c:pt idx="584">
                  <c:v>466</c:v>
                </c:pt>
                <c:pt idx="585">
                  <c:v>466</c:v>
                </c:pt>
                <c:pt idx="586">
                  <c:v>466</c:v>
                </c:pt>
                <c:pt idx="587">
                  <c:v>466</c:v>
                </c:pt>
                <c:pt idx="588">
                  <c:v>466</c:v>
                </c:pt>
                <c:pt idx="589">
                  <c:v>466</c:v>
                </c:pt>
                <c:pt idx="590">
                  <c:v>467</c:v>
                </c:pt>
                <c:pt idx="591">
                  <c:v>467</c:v>
                </c:pt>
                <c:pt idx="592">
                  <c:v>467</c:v>
                </c:pt>
                <c:pt idx="593">
                  <c:v>467</c:v>
                </c:pt>
                <c:pt idx="594">
                  <c:v>467</c:v>
                </c:pt>
                <c:pt idx="595">
                  <c:v>468</c:v>
                </c:pt>
                <c:pt idx="596">
                  <c:v>468</c:v>
                </c:pt>
                <c:pt idx="597">
                  <c:v>468</c:v>
                </c:pt>
                <c:pt idx="598">
                  <c:v>468</c:v>
                </c:pt>
                <c:pt idx="599">
                  <c:v>468</c:v>
                </c:pt>
                <c:pt idx="600">
                  <c:v>469</c:v>
                </c:pt>
                <c:pt idx="601">
                  <c:v>469</c:v>
                </c:pt>
                <c:pt idx="602">
                  <c:v>469</c:v>
                </c:pt>
                <c:pt idx="603">
                  <c:v>469</c:v>
                </c:pt>
                <c:pt idx="604">
                  <c:v>469</c:v>
                </c:pt>
                <c:pt idx="605">
                  <c:v>469</c:v>
                </c:pt>
                <c:pt idx="606">
                  <c:v>469</c:v>
                </c:pt>
                <c:pt idx="607">
                  <c:v>470</c:v>
                </c:pt>
                <c:pt idx="608">
                  <c:v>470</c:v>
                </c:pt>
                <c:pt idx="609">
                  <c:v>470</c:v>
                </c:pt>
                <c:pt idx="610">
                  <c:v>470</c:v>
                </c:pt>
                <c:pt idx="611">
                  <c:v>471</c:v>
                </c:pt>
                <c:pt idx="612">
                  <c:v>471</c:v>
                </c:pt>
                <c:pt idx="613">
                  <c:v>471</c:v>
                </c:pt>
                <c:pt idx="614">
                  <c:v>471</c:v>
                </c:pt>
                <c:pt idx="615">
                  <c:v>471</c:v>
                </c:pt>
                <c:pt idx="616">
                  <c:v>471</c:v>
                </c:pt>
                <c:pt idx="617">
                  <c:v>471</c:v>
                </c:pt>
                <c:pt idx="618">
                  <c:v>473</c:v>
                </c:pt>
                <c:pt idx="619">
                  <c:v>473</c:v>
                </c:pt>
                <c:pt idx="620">
                  <c:v>473</c:v>
                </c:pt>
                <c:pt idx="621">
                  <c:v>473</c:v>
                </c:pt>
                <c:pt idx="622">
                  <c:v>474</c:v>
                </c:pt>
                <c:pt idx="623">
                  <c:v>474</c:v>
                </c:pt>
                <c:pt idx="624">
                  <c:v>474</c:v>
                </c:pt>
                <c:pt idx="625">
                  <c:v>474</c:v>
                </c:pt>
                <c:pt idx="626">
                  <c:v>474</c:v>
                </c:pt>
                <c:pt idx="627">
                  <c:v>474</c:v>
                </c:pt>
                <c:pt idx="628">
                  <c:v>475</c:v>
                </c:pt>
                <c:pt idx="629">
                  <c:v>475</c:v>
                </c:pt>
                <c:pt idx="630">
                  <c:v>475</c:v>
                </c:pt>
                <c:pt idx="631">
                  <c:v>475</c:v>
                </c:pt>
                <c:pt idx="632">
                  <c:v>475</c:v>
                </c:pt>
                <c:pt idx="633">
                  <c:v>475</c:v>
                </c:pt>
                <c:pt idx="634">
                  <c:v>475</c:v>
                </c:pt>
                <c:pt idx="635">
                  <c:v>475</c:v>
                </c:pt>
                <c:pt idx="636">
                  <c:v>476</c:v>
                </c:pt>
                <c:pt idx="637">
                  <c:v>476</c:v>
                </c:pt>
                <c:pt idx="638">
                  <c:v>476</c:v>
                </c:pt>
                <c:pt idx="639">
                  <c:v>476</c:v>
                </c:pt>
                <c:pt idx="640">
                  <c:v>476</c:v>
                </c:pt>
                <c:pt idx="641">
                  <c:v>476</c:v>
                </c:pt>
                <c:pt idx="642">
                  <c:v>477</c:v>
                </c:pt>
                <c:pt idx="643">
                  <c:v>477</c:v>
                </c:pt>
                <c:pt idx="644">
                  <c:v>477</c:v>
                </c:pt>
                <c:pt idx="645">
                  <c:v>477</c:v>
                </c:pt>
                <c:pt idx="646">
                  <c:v>477</c:v>
                </c:pt>
                <c:pt idx="647">
                  <c:v>477</c:v>
                </c:pt>
                <c:pt idx="648">
                  <c:v>477</c:v>
                </c:pt>
                <c:pt idx="649">
                  <c:v>478</c:v>
                </c:pt>
                <c:pt idx="650">
                  <c:v>478</c:v>
                </c:pt>
                <c:pt idx="651">
                  <c:v>478</c:v>
                </c:pt>
                <c:pt idx="652">
                  <c:v>478</c:v>
                </c:pt>
                <c:pt idx="653">
                  <c:v>478</c:v>
                </c:pt>
                <c:pt idx="654">
                  <c:v>478</c:v>
                </c:pt>
                <c:pt idx="655">
                  <c:v>478</c:v>
                </c:pt>
                <c:pt idx="656">
                  <c:v>478</c:v>
                </c:pt>
                <c:pt idx="657">
                  <c:v>479</c:v>
                </c:pt>
                <c:pt idx="658">
                  <c:v>479</c:v>
                </c:pt>
                <c:pt idx="659">
                  <c:v>479</c:v>
                </c:pt>
                <c:pt idx="660">
                  <c:v>479</c:v>
                </c:pt>
                <c:pt idx="661">
                  <c:v>479</c:v>
                </c:pt>
                <c:pt idx="662">
                  <c:v>480</c:v>
                </c:pt>
                <c:pt idx="663">
                  <c:v>480</c:v>
                </c:pt>
                <c:pt idx="664">
                  <c:v>480</c:v>
                </c:pt>
                <c:pt idx="665">
                  <c:v>481</c:v>
                </c:pt>
                <c:pt idx="666">
                  <c:v>481</c:v>
                </c:pt>
                <c:pt idx="667">
                  <c:v>481</c:v>
                </c:pt>
                <c:pt idx="668">
                  <c:v>481</c:v>
                </c:pt>
                <c:pt idx="669">
                  <c:v>481</c:v>
                </c:pt>
                <c:pt idx="670">
                  <c:v>482</c:v>
                </c:pt>
                <c:pt idx="671">
                  <c:v>483</c:v>
                </c:pt>
                <c:pt idx="672">
                  <c:v>483</c:v>
                </c:pt>
                <c:pt idx="673">
                  <c:v>483</c:v>
                </c:pt>
                <c:pt idx="674">
                  <c:v>483</c:v>
                </c:pt>
                <c:pt idx="675">
                  <c:v>483</c:v>
                </c:pt>
                <c:pt idx="676">
                  <c:v>484</c:v>
                </c:pt>
                <c:pt idx="677">
                  <c:v>484</c:v>
                </c:pt>
                <c:pt idx="678">
                  <c:v>484</c:v>
                </c:pt>
                <c:pt idx="679">
                  <c:v>485</c:v>
                </c:pt>
                <c:pt idx="680">
                  <c:v>485</c:v>
                </c:pt>
                <c:pt idx="681">
                  <c:v>485</c:v>
                </c:pt>
                <c:pt idx="682">
                  <c:v>485</c:v>
                </c:pt>
                <c:pt idx="683">
                  <c:v>485</c:v>
                </c:pt>
                <c:pt idx="684">
                  <c:v>485</c:v>
                </c:pt>
                <c:pt idx="685">
                  <c:v>485</c:v>
                </c:pt>
                <c:pt idx="686">
                  <c:v>486</c:v>
                </c:pt>
                <c:pt idx="687">
                  <c:v>486</c:v>
                </c:pt>
                <c:pt idx="688">
                  <c:v>486</c:v>
                </c:pt>
                <c:pt idx="689">
                  <c:v>486</c:v>
                </c:pt>
                <c:pt idx="690">
                  <c:v>487</c:v>
                </c:pt>
                <c:pt idx="691">
                  <c:v>487</c:v>
                </c:pt>
                <c:pt idx="692">
                  <c:v>487</c:v>
                </c:pt>
                <c:pt idx="693">
                  <c:v>487</c:v>
                </c:pt>
                <c:pt idx="694">
                  <c:v>488</c:v>
                </c:pt>
                <c:pt idx="695">
                  <c:v>488</c:v>
                </c:pt>
                <c:pt idx="696">
                  <c:v>489</c:v>
                </c:pt>
                <c:pt idx="697">
                  <c:v>489</c:v>
                </c:pt>
                <c:pt idx="698">
                  <c:v>489</c:v>
                </c:pt>
                <c:pt idx="699">
                  <c:v>489</c:v>
                </c:pt>
                <c:pt idx="700">
                  <c:v>489</c:v>
                </c:pt>
                <c:pt idx="701">
                  <c:v>489</c:v>
                </c:pt>
                <c:pt idx="702">
                  <c:v>489</c:v>
                </c:pt>
                <c:pt idx="703">
                  <c:v>490</c:v>
                </c:pt>
                <c:pt idx="704">
                  <c:v>490</c:v>
                </c:pt>
                <c:pt idx="705">
                  <c:v>490</c:v>
                </c:pt>
                <c:pt idx="706">
                  <c:v>491</c:v>
                </c:pt>
                <c:pt idx="707">
                  <c:v>491</c:v>
                </c:pt>
                <c:pt idx="708">
                  <c:v>492</c:v>
                </c:pt>
                <c:pt idx="709">
                  <c:v>492</c:v>
                </c:pt>
                <c:pt idx="710">
                  <c:v>492</c:v>
                </c:pt>
                <c:pt idx="711">
                  <c:v>492</c:v>
                </c:pt>
                <c:pt idx="712">
                  <c:v>492</c:v>
                </c:pt>
                <c:pt idx="713">
                  <c:v>492</c:v>
                </c:pt>
                <c:pt idx="714">
                  <c:v>492</c:v>
                </c:pt>
                <c:pt idx="715">
                  <c:v>493</c:v>
                </c:pt>
                <c:pt idx="716">
                  <c:v>493</c:v>
                </c:pt>
                <c:pt idx="717">
                  <c:v>493</c:v>
                </c:pt>
                <c:pt idx="718">
                  <c:v>494</c:v>
                </c:pt>
                <c:pt idx="719">
                  <c:v>494</c:v>
                </c:pt>
                <c:pt idx="720">
                  <c:v>495</c:v>
                </c:pt>
                <c:pt idx="721">
                  <c:v>495</c:v>
                </c:pt>
                <c:pt idx="722">
                  <c:v>495</c:v>
                </c:pt>
                <c:pt idx="723">
                  <c:v>495</c:v>
                </c:pt>
                <c:pt idx="724">
                  <c:v>495</c:v>
                </c:pt>
                <c:pt idx="725">
                  <c:v>495</c:v>
                </c:pt>
                <c:pt idx="726">
                  <c:v>496</c:v>
                </c:pt>
                <c:pt idx="727">
                  <c:v>496</c:v>
                </c:pt>
                <c:pt idx="728">
                  <c:v>496</c:v>
                </c:pt>
                <c:pt idx="729">
                  <c:v>496</c:v>
                </c:pt>
                <c:pt idx="730">
                  <c:v>496</c:v>
                </c:pt>
                <c:pt idx="731">
                  <c:v>496</c:v>
                </c:pt>
                <c:pt idx="732">
                  <c:v>497</c:v>
                </c:pt>
                <c:pt idx="733">
                  <c:v>497</c:v>
                </c:pt>
                <c:pt idx="734">
                  <c:v>497</c:v>
                </c:pt>
                <c:pt idx="735">
                  <c:v>498</c:v>
                </c:pt>
                <c:pt idx="736">
                  <c:v>498</c:v>
                </c:pt>
                <c:pt idx="737">
                  <c:v>498</c:v>
                </c:pt>
                <c:pt idx="738">
                  <c:v>498</c:v>
                </c:pt>
                <c:pt idx="739">
                  <c:v>499</c:v>
                </c:pt>
                <c:pt idx="740">
                  <c:v>499</c:v>
                </c:pt>
                <c:pt idx="741">
                  <c:v>499</c:v>
                </c:pt>
                <c:pt idx="742">
                  <c:v>499</c:v>
                </c:pt>
                <c:pt idx="743">
                  <c:v>499</c:v>
                </c:pt>
                <c:pt idx="744">
                  <c:v>499</c:v>
                </c:pt>
                <c:pt idx="745">
                  <c:v>500</c:v>
                </c:pt>
                <c:pt idx="746">
                  <c:v>500</c:v>
                </c:pt>
                <c:pt idx="747">
                  <c:v>500</c:v>
                </c:pt>
                <c:pt idx="748">
                  <c:v>501</c:v>
                </c:pt>
                <c:pt idx="749">
                  <c:v>501</c:v>
                </c:pt>
                <c:pt idx="750">
                  <c:v>501</c:v>
                </c:pt>
                <c:pt idx="751">
                  <c:v>501</c:v>
                </c:pt>
                <c:pt idx="752">
                  <c:v>501</c:v>
                </c:pt>
                <c:pt idx="753">
                  <c:v>501</c:v>
                </c:pt>
                <c:pt idx="754">
                  <c:v>501</c:v>
                </c:pt>
                <c:pt idx="755">
                  <c:v>502</c:v>
                </c:pt>
                <c:pt idx="756">
                  <c:v>503</c:v>
                </c:pt>
                <c:pt idx="757">
                  <c:v>503</c:v>
                </c:pt>
                <c:pt idx="758">
                  <c:v>503</c:v>
                </c:pt>
                <c:pt idx="759">
                  <c:v>503</c:v>
                </c:pt>
                <c:pt idx="760">
                  <c:v>503</c:v>
                </c:pt>
                <c:pt idx="761">
                  <c:v>503</c:v>
                </c:pt>
                <c:pt idx="762">
                  <c:v>504</c:v>
                </c:pt>
                <c:pt idx="763">
                  <c:v>504</c:v>
                </c:pt>
                <c:pt idx="764">
                  <c:v>504</c:v>
                </c:pt>
                <c:pt idx="765">
                  <c:v>504</c:v>
                </c:pt>
                <c:pt idx="766">
                  <c:v>504</c:v>
                </c:pt>
                <c:pt idx="767">
                  <c:v>505</c:v>
                </c:pt>
                <c:pt idx="768">
                  <c:v>505</c:v>
                </c:pt>
                <c:pt idx="769">
                  <c:v>505</c:v>
                </c:pt>
                <c:pt idx="770">
                  <c:v>505</c:v>
                </c:pt>
                <c:pt idx="771">
                  <c:v>506</c:v>
                </c:pt>
                <c:pt idx="772">
                  <c:v>506</c:v>
                </c:pt>
                <c:pt idx="773">
                  <c:v>506</c:v>
                </c:pt>
                <c:pt idx="774">
                  <c:v>506</c:v>
                </c:pt>
                <c:pt idx="775">
                  <c:v>506</c:v>
                </c:pt>
                <c:pt idx="776">
                  <c:v>507</c:v>
                </c:pt>
                <c:pt idx="777">
                  <c:v>507</c:v>
                </c:pt>
                <c:pt idx="778">
                  <c:v>507</c:v>
                </c:pt>
                <c:pt idx="779">
                  <c:v>507</c:v>
                </c:pt>
                <c:pt idx="780">
                  <c:v>508</c:v>
                </c:pt>
                <c:pt idx="781">
                  <c:v>508</c:v>
                </c:pt>
                <c:pt idx="782">
                  <c:v>508</c:v>
                </c:pt>
                <c:pt idx="783">
                  <c:v>508</c:v>
                </c:pt>
                <c:pt idx="784">
                  <c:v>508</c:v>
                </c:pt>
                <c:pt idx="785">
                  <c:v>508</c:v>
                </c:pt>
                <c:pt idx="786">
                  <c:v>508</c:v>
                </c:pt>
                <c:pt idx="787">
                  <c:v>508</c:v>
                </c:pt>
                <c:pt idx="788">
                  <c:v>509</c:v>
                </c:pt>
                <c:pt idx="789">
                  <c:v>509</c:v>
                </c:pt>
                <c:pt idx="790">
                  <c:v>509</c:v>
                </c:pt>
                <c:pt idx="791">
                  <c:v>509</c:v>
                </c:pt>
                <c:pt idx="792">
                  <c:v>509</c:v>
                </c:pt>
                <c:pt idx="793">
                  <c:v>509</c:v>
                </c:pt>
                <c:pt idx="794">
                  <c:v>509</c:v>
                </c:pt>
                <c:pt idx="795">
                  <c:v>509</c:v>
                </c:pt>
                <c:pt idx="796">
                  <c:v>510</c:v>
                </c:pt>
                <c:pt idx="797">
                  <c:v>510</c:v>
                </c:pt>
                <c:pt idx="798">
                  <c:v>510</c:v>
                </c:pt>
                <c:pt idx="799">
                  <c:v>510</c:v>
                </c:pt>
                <c:pt idx="800">
                  <c:v>510</c:v>
                </c:pt>
                <c:pt idx="801">
                  <c:v>511</c:v>
                </c:pt>
                <c:pt idx="802">
                  <c:v>511</c:v>
                </c:pt>
                <c:pt idx="803">
                  <c:v>511</c:v>
                </c:pt>
                <c:pt idx="804">
                  <c:v>511</c:v>
                </c:pt>
                <c:pt idx="805">
                  <c:v>511</c:v>
                </c:pt>
                <c:pt idx="806">
                  <c:v>512</c:v>
                </c:pt>
                <c:pt idx="807">
                  <c:v>512</c:v>
                </c:pt>
                <c:pt idx="808">
                  <c:v>512</c:v>
                </c:pt>
                <c:pt idx="809">
                  <c:v>512</c:v>
                </c:pt>
                <c:pt idx="810">
                  <c:v>513</c:v>
                </c:pt>
                <c:pt idx="811">
                  <c:v>513</c:v>
                </c:pt>
                <c:pt idx="812">
                  <c:v>513</c:v>
                </c:pt>
                <c:pt idx="813">
                  <c:v>513</c:v>
                </c:pt>
                <c:pt idx="814">
                  <c:v>514</c:v>
                </c:pt>
                <c:pt idx="815">
                  <c:v>514</c:v>
                </c:pt>
                <c:pt idx="816">
                  <c:v>514</c:v>
                </c:pt>
                <c:pt idx="817">
                  <c:v>515</c:v>
                </c:pt>
                <c:pt idx="818">
                  <c:v>516</c:v>
                </c:pt>
                <c:pt idx="819">
                  <c:v>516</c:v>
                </c:pt>
                <c:pt idx="820">
                  <c:v>516</c:v>
                </c:pt>
                <c:pt idx="821">
                  <c:v>516</c:v>
                </c:pt>
                <c:pt idx="822">
                  <c:v>516</c:v>
                </c:pt>
                <c:pt idx="823">
                  <c:v>517</c:v>
                </c:pt>
                <c:pt idx="824">
                  <c:v>517</c:v>
                </c:pt>
                <c:pt idx="825">
                  <c:v>517</c:v>
                </c:pt>
                <c:pt idx="826">
                  <c:v>517</c:v>
                </c:pt>
                <c:pt idx="827">
                  <c:v>518</c:v>
                </c:pt>
                <c:pt idx="828">
                  <c:v>518</c:v>
                </c:pt>
                <c:pt idx="829">
                  <c:v>519</c:v>
                </c:pt>
                <c:pt idx="830">
                  <c:v>519</c:v>
                </c:pt>
                <c:pt idx="831">
                  <c:v>519</c:v>
                </c:pt>
                <c:pt idx="832">
                  <c:v>519</c:v>
                </c:pt>
                <c:pt idx="833">
                  <c:v>519</c:v>
                </c:pt>
                <c:pt idx="834">
                  <c:v>520</c:v>
                </c:pt>
                <c:pt idx="835">
                  <c:v>520</c:v>
                </c:pt>
                <c:pt idx="836">
                  <c:v>520</c:v>
                </c:pt>
                <c:pt idx="837">
                  <c:v>521</c:v>
                </c:pt>
                <c:pt idx="838">
                  <c:v>521</c:v>
                </c:pt>
                <c:pt idx="839">
                  <c:v>521</c:v>
                </c:pt>
                <c:pt idx="840">
                  <c:v>521</c:v>
                </c:pt>
                <c:pt idx="841">
                  <c:v>521</c:v>
                </c:pt>
                <c:pt idx="842">
                  <c:v>522</c:v>
                </c:pt>
                <c:pt idx="843">
                  <c:v>522</c:v>
                </c:pt>
                <c:pt idx="844">
                  <c:v>522</c:v>
                </c:pt>
                <c:pt idx="845">
                  <c:v>522</c:v>
                </c:pt>
                <c:pt idx="846">
                  <c:v>523</c:v>
                </c:pt>
                <c:pt idx="847">
                  <c:v>523</c:v>
                </c:pt>
                <c:pt idx="848">
                  <c:v>523</c:v>
                </c:pt>
                <c:pt idx="849">
                  <c:v>524</c:v>
                </c:pt>
                <c:pt idx="850">
                  <c:v>524</c:v>
                </c:pt>
                <c:pt idx="851">
                  <c:v>524</c:v>
                </c:pt>
                <c:pt idx="852">
                  <c:v>525</c:v>
                </c:pt>
                <c:pt idx="853">
                  <c:v>525</c:v>
                </c:pt>
                <c:pt idx="854">
                  <c:v>525</c:v>
                </c:pt>
                <c:pt idx="855">
                  <c:v>525</c:v>
                </c:pt>
                <c:pt idx="856">
                  <c:v>526</c:v>
                </c:pt>
                <c:pt idx="857">
                  <c:v>526</c:v>
                </c:pt>
                <c:pt idx="858">
                  <c:v>526</c:v>
                </c:pt>
                <c:pt idx="859">
                  <c:v>527</c:v>
                </c:pt>
                <c:pt idx="860">
                  <c:v>527</c:v>
                </c:pt>
                <c:pt idx="861">
                  <c:v>527</c:v>
                </c:pt>
                <c:pt idx="862">
                  <c:v>528</c:v>
                </c:pt>
                <c:pt idx="863">
                  <c:v>528</c:v>
                </c:pt>
                <c:pt idx="864">
                  <c:v>528</c:v>
                </c:pt>
                <c:pt idx="865">
                  <c:v>528</c:v>
                </c:pt>
                <c:pt idx="866">
                  <c:v>528</c:v>
                </c:pt>
                <c:pt idx="867">
                  <c:v>528</c:v>
                </c:pt>
                <c:pt idx="868">
                  <c:v>529</c:v>
                </c:pt>
                <c:pt idx="869">
                  <c:v>529</c:v>
                </c:pt>
                <c:pt idx="870">
                  <c:v>529</c:v>
                </c:pt>
                <c:pt idx="871">
                  <c:v>530</c:v>
                </c:pt>
                <c:pt idx="872">
                  <c:v>531</c:v>
                </c:pt>
                <c:pt idx="873">
                  <c:v>531</c:v>
                </c:pt>
                <c:pt idx="874">
                  <c:v>531</c:v>
                </c:pt>
                <c:pt idx="875">
                  <c:v>531</c:v>
                </c:pt>
                <c:pt idx="876">
                  <c:v>531</c:v>
                </c:pt>
                <c:pt idx="877">
                  <c:v>531</c:v>
                </c:pt>
                <c:pt idx="878">
                  <c:v>531</c:v>
                </c:pt>
                <c:pt idx="879">
                  <c:v>531</c:v>
                </c:pt>
                <c:pt idx="880">
                  <c:v>531</c:v>
                </c:pt>
                <c:pt idx="881">
                  <c:v>532</c:v>
                </c:pt>
                <c:pt idx="882">
                  <c:v>532</c:v>
                </c:pt>
                <c:pt idx="883">
                  <c:v>532</c:v>
                </c:pt>
                <c:pt idx="884">
                  <c:v>533</c:v>
                </c:pt>
                <c:pt idx="885">
                  <c:v>533</c:v>
                </c:pt>
                <c:pt idx="886">
                  <c:v>533</c:v>
                </c:pt>
                <c:pt idx="887">
                  <c:v>533</c:v>
                </c:pt>
                <c:pt idx="888">
                  <c:v>534</c:v>
                </c:pt>
                <c:pt idx="889">
                  <c:v>534</c:v>
                </c:pt>
                <c:pt idx="890">
                  <c:v>534</c:v>
                </c:pt>
                <c:pt idx="891">
                  <c:v>534</c:v>
                </c:pt>
                <c:pt idx="892">
                  <c:v>534</c:v>
                </c:pt>
                <c:pt idx="893">
                  <c:v>534</c:v>
                </c:pt>
                <c:pt idx="894">
                  <c:v>534</c:v>
                </c:pt>
                <c:pt idx="895">
                  <c:v>535</c:v>
                </c:pt>
                <c:pt idx="896">
                  <c:v>535</c:v>
                </c:pt>
                <c:pt idx="897">
                  <c:v>537</c:v>
                </c:pt>
                <c:pt idx="898">
                  <c:v>538</c:v>
                </c:pt>
                <c:pt idx="899">
                  <c:v>538</c:v>
                </c:pt>
                <c:pt idx="900">
                  <c:v>539</c:v>
                </c:pt>
                <c:pt idx="901">
                  <c:v>539</c:v>
                </c:pt>
                <c:pt idx="902">
                  <c:v>539</c:v>
                </c:pt>
                <c:pt idx="903">
                  <c:v>539</c:v>
                </c:pt>
                <c:pt idx="904">
                  <c:v>539</c:v>
                </c:pt>
                <c:pt idx="905">
                  <c:v>540</c:v>
                </c:pt>
                <c:pt idx="906">
                  <c:v>541</c:v>
                </c:pt>
                <c:pt idx="907">
                  <c:v>541</c:v>
                </c:pt>
                <c:pt idx="908">
                  <c:v>541</c:v>
                </c:pt>
                <c:pt idx="909">
                  <c:v>542</c:v>
                </c:pt>
                <c:pt idx="910">
                  <c:v>542</c:v>
                </c:pt>
                <c:pt idx="911">
                  <c:v>543</c:v>
                </c:pt>
                <c:pt idx="912">
                  <c:v>544</c:v>
                </c:pt>
                <c:pt idx="913">
                  <c:v>545</c:v>
                </c:pt>
                <c:pt idx="914">
                  <c:v>545</c:v>
                </c:pt>
                <c:pt idx="915">
                  <c:v>545</c:v>
                </c:pt>
                <c:pt idx="916">
                  <c:v>547</c:v>
                </c:pt>
                <c:pt idx="917">
                  <c:v>547</c:v>
                </c:pt>
                <c:pt idx="918">
                  <c:v>547</c:v>
                </c:pt>
                <c:pt idx="919">
                  <c:v>548</c:v>
                </c:pt>
                <c:pt idx="920">
                  <c:v>548</c:v>
                </c:pt>
                <c:pt idx="921">
                  <c:v>549</c:v>
                </c:pt>
                <c:pt idx="922">
                  <c:v>549</c:v>
                </c:pt>
                <c:pt idx="923">
                  <c:v>549</c:v>
                </c:pt>
                <c:pt idx="924">
                  <c:v>550</c:v>
                </c:pt>
                <c:pt idx="925">
                  <c:v>551</c:v>
                </c:pt>
                <c:pt idx="926">
                  <c:v>551</c:v>
                </c:pt>
                <c:pt idx="927">
                  <c:v>551</c:v>
                </c:pt>
                <c:pt idx="928">
                  <c:v>551</c:v>
                </c:pt>
                <c:pt idx="929">
                  <c:v>551</c:v>
                </c:pt>
                <c:pt idx="930">
                  <c:v>553</c:v>
                </c:pt>
                <c:pt idx="931">
                  <c:v>553</c:v>
                </c:pt>
                <c:pt idx="932">
                  <c:v>553</c:v>
                </c:pt>
                <c:pt idx="933">
                  <c:v>554</c:v>
                </c:pt>
                <c:pt idx="934">
                  <c:v>554</c:v>
                </c:pt>
                <c:pt idx="935">
                  <c:v>555</c:v>
                </c:pt>
                <c:pt idx="936">
                  <c:v>555</c:v>
                </c:pt>
                <c:pt idx="937">
                  <c:v>556</c:v>
                </c:pt>
                <c:pt idx="938">
                  <c:v>557</c:v>
                </c:pt>
                <c:pt idx="939">
                  <c:v>557</c:v>
                </c:pt>
                <c:pt idx="940">
                  <c:v>559</c:v>
                </c:pt>
                <c:pt idx="941">
                  <c:v>560</c:v>
                </c:pt>
                <c:pt idx="942">
                  <c:v>561</c:v>
                </c:pt>
                <c:pt idx="943">
                  <c:v>561</c:v>
                </c:pt>
                <c:pt idx="944">
                  <c:v>562</c:v>
                </c:pt>
                <c:pt idx="945">
                  <c:v>564</c:v>
                </c:pt>
                <c:pt idx="946">
                  <c:v>564</c:v>
                </c:pt>
                <c:pt idx="947">
                  <c:v>564</c:v>
                </c:pt>
                <c:pt idx="948">
                  <c:v>565</c:v>
                </c:pt>
                <c:pt idx="949">
                  <c:v>566</c:v>
                </c:pt>
                <c:pt idx="950">
                  <c:v>568</c:v>
                </c:pt>
                <c:pt idx="951">
                  <c:v>568</c:v>
                </c:pt>
                <c:pt idx="952">
                  <c:v>568</c:v>
                </c:pt>
                <c:pt idx="953">
                  <c:v>569</c:v>
                </c:pt>
                <c:pt idx="954">
                  <c:v>570</c:v>
                </c:pt>
                <c:pt idx="955">
                  <c:v>570</c:v>
                </c:pt>
                <c:pt idx="956">
                  <c:v>570</c:v>
                </c:pt>
                <c:pt idx="957">
                  <c:v>571</c:v>
                </c:pt>
                <c:pt idx="958">
                  <c:v>571</c:v>
                </c:pt>
                <c:pt idx="959">
                  <c:v>571</c:v>
                </c:pt>
                <c:pt idx="960">
                  <c:v>571</c:v>
                </c:pt>
                <c:pt idx="961">
                  <c:v>573</c:v>
                </c:pt>
                <c:pt idx="962">
                  <c:v>573</c:v>
                </c:pt>
                <c:pt idx="963">
                  <c:v>577</c:v>
                </c:pt>
                <c:pt idx="964">
                  <c:v>577</c:v>
                </c:pt>
                <c:pt idx="965">
                  <c:v>578</c:v>
                </c:pt>
                <c:pt idx="966">
                  <c:v>578</c:v>
                </c:pt>
                <c:pt idx="967">
                  <c:v>579</c:v>
                </c:pt>
                <c:pt idx="968">
                  <c:v>579</c:v>
                </c:pt>
                <c:pt idx="969">
                  <c:v>580</c:v>
                </c:pt>
                <c:pt idx="970">
                  <c:v>582</c:v>
                </c:pt>
                <c:pt idx="971">
                  <c:v>584</c:v>
                </c:pt>
                <c:pt idx="972">
                  <c:v>584</c:v>
                </c:pt>
                <c:pt idx="973">
                  <c:v>586</c:v>
                </c:pt>
                <c:pt idx="974">
                  <c:v>587</c:v>
                </c:pt>
                <c:pt idx="975">
                  <c:v>589</c:v>
                </c:pt>
                <c:pt idx="976">
                  <c:v>590</c:v>
                </c:pt>
                <c:pt idx="977">
                  <c:v>590</c:v>
                </c:pt>
                <c:pt idx="978">
                  <c:v>591</c:v>
                </c:pt>
                <c:pt idx="979">
                  <c:v>592</c:v>
                </c:pt>
                <c:pt idx="980">
                  <c:v>593</c:v>
                </c:pt>
                <c:pt idx="981">
                  <c:v>593</c:v>
                </c:pt>
                <c:pt idx="982">
                  <c:v>601</c:v>
                </c:pt>
                <c:pt idx="983">
                  <c:v>602</c:v>
                </c:pt>
                <c:pt idx="984">
                  <c:v>603</c:v>
                </c:pt>
                <c:pt idx="985">
                  <c:v>609</c:v>
                </c:pt>
                <c:pt idx="986">
                  <c:v>613</c:v>
                </c:pt>
                <c:pt idx="987">
                  <c:v>615</c:v>
                </c:pt>
                <c:pt idx="988">
                  <c:v>617</c:v>
                </c:pt>
                <c:pt idx="989">
                  <c:v>627</c:v>
                </c:pt>
                <c:pt idx="990">
                  <c:v>628</c:v>
                </c:pt>
                <c:pt idx="991">
                  <c:v>628</c:v>
                </c:pt>
                <c:pt idx="992">
                  <c:v>632</c:v>
                </c:pt>
                <c:pt idx="993">
                  <c:v>636</c:v>
                </c:pt>
                <c:pt idx="994">
                  <c:v>647</c:v>
                </c:pt>
                <c:pt idx="995">
                  <c:v>649</c:v>
                </c:pt>
                <c:pt idx="996">
                  <c:v>649</c:v>
                </c:pt>
                <c:pt idx="997">
                  <c:v>654</c:v>
                </c:pt>
                <c:pt idx="998">
                  <c:v>658</c:v>
                </c:pt>
                <c:pt idx="999">
                  <c:v>675</c:v>
                </c:pt>
                <c:pt idx="1000">
                  <c:v>719</c:v>
                </c:pt>
                <c:pt idx="1001">
                  <c:v>732</c:v>
                </c:pt>
                <c:pt idx="1002">
                  <c:v>810</c:v>
                </c:pt>
              </c:numCache>
            </c:numRef>
          </c:xVal>
          <c:yVal>
            <c:numRef>
              <c:f>'pID time chart'!$L$2:$L$1004</c:f>
              <c:numCache>
                <c:formatCode>General</c:formatCode>
                <c:ptCount val="100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914</c:v>
                </c:pt>
                <c:pt idx="6">
                  <c:v>610</c:v>
                </c:pt>
                <c:pt idx="7">
                  <c:v>610</c:v>
                </c:pt>
                <c:pt idx="8">
                  <c:v>610</c:v>
                </c:pt>
                <c:pt idx="9">
                  <c:v>610</c:v>
                </c:pt>
                <c:pt idx="10">
                  <c:v>610</c:v>
                </c:pt>
                <c:pt idx="11">
                  <c:v>120</c:v>
                </c:pt>
                <c:pt idx="12">
                  <c:v>496</c:v>
                </c:pt>
                <c:pt idx="13">
                  <c:v>914</c:v>
                </c:pt>
                <c:pt idx="14">
                  <c:v>449</c:v>
                </c:pt>
                <c:pt idx="15">
                  <c:v>449</c:v>
                </c:pt>
                <c:pt idx="16">
                  <c:v>610</c:v>
                </c:pt>
                <c:pt idx="17">
                  <c:v>449</c:v>
                </c:pt>
                <c:pt idx="18">
                  <c:v>260</c:v>
                </c:pt>
                <c:pt idx="19">
                  <c:v>610</c:v>
                </c:pt>
                <c:pt idx="20">
                  <c:v>55</c:v>
                </c:pt>
                <c:pt idx="21">
                  <c:v>317</c:v>
                </c:pt>
                <c:pt idx="22">
                  <c:v>300</c:v>
                </c:pt>
                <c:pt idx="23">
                  <c:v>449</c:v>
                </c:pt>
                <c:pt idx="24">
                  <c:v>681</c:v>
                </c:pt>
                <c:pt idx="25">
                  <c:v>357</c:v>
                </c:pt>
                <c:pt idx="26">
                  <c:v>300</c:v>
                </c:pt>
                <c:pt idx="27">
                  <c:v>237</c:v>
                </c:pt>
                <c:pt idx="28">
                  <c:v>651</c:v>
                </c:pt>
                <c:pt idx="29">
                  <c:v>914</c:v>
                </c:pt>
                <c:pt idx="30">
                  <c:v>651</c:v>
                </c:pt>
                <c:pt idx="31">
                  <c:v>651</c:v>
                </c:pt>
                <c:pt idx="32">
                  <c:v>271</c:v>
                </c:pt>
                <c:pt idx="33">
                  <c:v>530</c:v>
                </c:pt>
                <c:pt idx="34">
                  <c:v>496</c:v>
                </c:pt>
                <c:pt idx="35">
                  <c:v>487</c:v>
                </c:pt>
                <c:pt idx="36">
                  <c:v>610</c:v>
                </c:pt>
                <c:pt idx="37">
                  <c:v>681</c:v>
                </c:pt>
                <c:pt idx="38">
                  <c:v>357</c:v>
                </c:pt>
                <c:pt idx="39">
                  <c:v>681</c:v>
                </c:pt>
                <c:pt idx="40">
                  <c:v>496</c:v>
                </c:pt>
                <c:pt idx="41">
                  <c:v>260</c:v>
                </c:pt>
                <c:pt idx="42">
                  <c:v>317</c:v>
                </c:pt>
                <c:pt idx="43">
                  <c:v>237</c:v>
                </c:pt>
                <c:pt idx="44">
                  <c:v>317</c:v>
                </c:pt>
                <c:pt idx="45">
                  <c:v>260</c:v>
                </c:pt>
                <c:pt idx="46">
                  <c:v>530</c:v>
                </c:pt>
                <c:pt idx="47">
                  <c:v>55</c:v>
                </c:pt>
                <c:pt idx="48">
                  <c:v>120</c:v>
                </c:pt>
                <c:pt idx="49">
                  <c:v>487</c:v>
                </c:pt>
                <c:pt idx="50">
                  <c:v>610</c:v>
                </c:pt>
                <c:pt idx="51">
                  <c:v>654</c:v>
                </c:pt>
                <c:pt idx="52">
                  <c:v>449</c:v>
                </c:pt>
                <c:pt idx="53">
                  <c:v>654</c:v>
                </c:pt>
                <c:pt idx="54">
                  <c:v>370</c:v>
                </c:pt>
                <c:pt idx="55">
                  <c:v>271</c:v>
                </c:pt>
                <c:pt idx="56">
                  <c:v>300</c:v>
                </c:pt>
                <c:pt idx="57">
                  <c:v>260</c:v>
                </c:pt>
                <c:pt idx="58">
                  <c:v>496</c:v>
                </c:pt>
                <c:pt idx="59">
                  <c:v>775</c:v>
                </c:pt>
                <c:pt idx="60">
                  <c:v>449</c:v>
                </c:pt>
                <c:pt idx="61">
                  <c:v>317</c:v>
                </c:pt>
                <c:pt idx="62">
                  <c:v>610</c:v>
                </c:pt>
                <c:pt idx="63">
                  <c:v>914</c:v>
                </c:pt>
                <c:pt idx="64">
                  <c:v>260</c:v>
                </c:pt>
                <c:pt idx="65">
                  <c:v>397</c:v>
                </c:pt>
                <c:pt idx="66">
                  <c:v>885</c:v>
                </c:pt>
                <c:pt idx="67">
                  <c:v>55</c:v>
                </c:pt>
                <c:pt idx="68">
                  <c:v>237</c:v>
                </c:pt>
                <c:pt idx="69">
                  <c:v>370</c:v>
                </c:pt>
                <c:pt idx="70">
                  <c:v>260</c:v>
                </c:pt>
                <c:pt idx="71">
                  <c:v>370</c:v>
                </c:pt>
                <c:pt idx="72">
                  <c:v>908</c:v>
                </c:pt>
                <c:pt idx="73">
                  <c:v>120</c:v>
                </c:pt>
                <c:pt idx="74">
                  <c:v>775</c:v>
                </c:pt>
                <c:pt idx="75">
                  <c:v>775</c:v>
                </c:pt>
                <c:pt idx="76">
                  <c:v>496</c:v>
                </c:pt>
                <c:pt idx="77">
                  <c:v>300</c:v>
                </c:pt>
                <c:pt idx="78">
                  <c:v>370</c:v>
                </c:pt>
                <c:pt idx="79">
                  <c:v>487</c:v>
                </c:pt>
                <c:pt idx="80">
                  <c:v>271</c:v>
                </c:pt>
                <c:pt idx="81">
                  <c:v>681</c:v>
                </c:pt>
                <c:pt idx="82">
                  <c:v>397</c:v>
                </c:pt>
                <c:pt idx="83">
                  <c:v>741</c:v>
                </c:pt>
                <c:pt idx="84">
                  <c:v>257</c:v>
                </c:pt>
                <c:pt idx="85">
                  <c:v>488</c:v>
                </c:pt>
                <c:pt idx="86">
                  <c:v>885</c:v>
                </c:pt>
                <c:pt idx="87">
                  <c:v>488</c:v>
                </c:pt>
                <c:pt idx="88">
                  <c:v>260</c:v>
                </c:pt>
                <c:pt idx="89">
                  <c:v>975</c:v>
                </c:pt>
                <c:pt idx="90">
                  <c:v>487</c:v>
                </c:pt>
                <c:pt idx="91">
                  <c:v>120</c:v>
                </c:pt>
                <c:pt idx="92">
                  <c:v>357</c:v>
                </c:pt>
                <c:pt idx="93">
                  <c:v>55</c:v>
                </c:pt>
                <c:pt idx="94">
                  <c:v>295</c:v>
                </c:pt>
                <c:pt idx="95">
                  <c:v>55</c:v>
                </c:pt>
                <c:pt idx="96">
                  <c:v>237</c:v>
                </c:pt>
                <c:pt idx="97">
                  <c:v>237</c:v>
                </c:pt>
                <c:pt idx="98">
                  <c:v>23</c:v>
                </c:pt>
                <c:pt idx="99">
                  <c:v>55</c:v>
                </c:pt>
                <c:pt idx="100">
                  <c:v>120</c:v>
                </c:pt>
                <c:pt idx="101">
                  <c:v>575</c:v>
                </c:pt>
                <c:pt idx="102">
                  <c:v>850</c:v>
                </c:pt>
                <c:pt idx="103">
                  <c:v>681</c:v>
                </c:pt>
                <c:pt idx="104">
                  <c:v>975</c:v>
                </c:pt>
                <c:pt idx="105">
                  <c:v>94</c:v>
                </c:pt>
                <c:pt idx="106">
                  <c:v>237</c:v>
                </c:pt>
                <c:pt idx="107">
                  <c:v>575</c:v>
                </c:pt>
                <c:pt idx="108">
                  <c:v>597</c:v>
                </c:pt>
                <c:pt idx="109">
                  <c:v>397</c:v>
                </c:pt>
                <c:pt idx="110">
                  <c:v>23</c:v>
                </c:pt>
                <c:pt idx="111">
                  <c:v>424</c:v>
                </c:pt>
                <c:pt idx="112">
                  <c:v>158</c:v>
                </c:pt>
                <c:pt idx="113">
                  <c:v>597</c:v>
                </c:pt>
                <c:pt idx="114">
                  <c:v>352</c:v>
                </c:pt>
                <c:pt idx="115">
                  <c:v>488</c:v>
                </c:pt>
                <c:pt idx="116">
                  <c:v>496</c:v>
                </c:pt>
                <c:pt idx="117">
                  <c:v>397</c:v>
                </c:pt>
                <c:pt idx="118">
                  <c:v>352</c:v>
                </c:pt>
                <c:pt idx="119">
                  <c:v>158</c:v>
                </c:pt>
                <c:pt idx="120">
                  <c:v>501</c:v>
                </c:pt>
                <c:pt idx="121">
                  <c:v>158</c:v>
                </c:pt>
                <c:pt idx="122">
                  <c:v>775</c:v>
                </c:pt>
                <c:pt idx="123">
                  <c:v>438</c:v>
                </c:pt>
                <c:pt idx="124">
                  <c:v>185</c:v>
                </c:pt>
                <c:pt idx="125">
                  <c:v>850</c:v>
                </c:pt>
                <c:pt idx="126">
                  <c:v>257</c:v>
                </c:pt>
                <c:pt idx="127">
                  <c:v>775</c:v>
                </c:pt>
                <c:pt idx="128">
                  <c:v>257</c:v>
                </c:pt>
                <c:pt idx="129">
                  <c:v>998</c:v>
                </c:pt>
                <c:pt idx="130">
                  <c:v>111</c:v>
                </c:pt>
                <c:pt idx="131">
                  <c:v>487</c:v>
                </c:pt>
                <c:pt idx="132">
                  <c:v>357</c:v>
                </c:pt>
                <c:pt idx="133">
                  <c:v>151</c:v>
                </c:pt>
                <c:pt idx="134">
                  <c:v>295</c:v>
                </c:pt>
                <c:pt idx="135">
                  <c:v>487</c:v>
                </c:pt>
                <c:pt idx="136">
                  <c:v>438</c:v>
                </c:pt>
                <c:pt idx="137">
                  <c:v>893</c:v>
                </c:pt>
                <c:pt idx="138">
                  <c:v>55</c:v>
                </c:pt>
                <c:pt idx="139">
                  <c:v>370</c:v>
                </c:pt>
                <c:pt idx="140">
                  <c:v>487</c:v>
                </c:pt>
                <c:pt idx="141">
                  <c:v>793</c:v>
                </c:pt>
                <c:pt idx="142">
                  <c:v>397</c:v>
                </c:pt>
                <c:pt idx="143">
                  <c:v>893</c:v>
                </c:pt>
                <c:pt idx="144">
                  <c:v>370</c:v>
                </c:pt>
                <c:pt idx="145">
                  <c:v>386</c:v>
                </c:pt>
                <c:pt idx="146">
                  <c:v>961</c:v>
                </c:pt>
                <c:pt idx="147">
                  <c:v>93</c:v>
                </c:pt>
                <c:pt idx="148">
                  <c:v>424</c:v>
                </c:pt>
                <c:pt idx="149">
                  <c:v>302</c:v>
                </c:pt>
                <c:pt idx="150">
                  <c:v>370</c:v>
                </c:pt>
                <c:pt idx="151">
                  <c:v>681</c:v>
                </c:pt>
                <c:pt idx="152">
                  <c:v>23</c:v>
                </c:pt>
                <c:pt idx="153">
                  <c:v>649</c:v>
                </c:pt>
                <c:pt idx="154">
                  <c:v>23</c:v>
                </c:pt>
                <c:pt idx="155">
                  <c:v>531</c:v>
                </c:pt>
                <c:pt idx="156">
                  <c:v>643</c:v>
                </c:pt>
                <c:pt idx="157">
                  <c:v>93</c:v>
                </c:pt>
                <c:pt idx="158">
                  <c:v>185</c:v>
                </c:pt>
                <c:pt idx="159">
                  <c:v>158</c:v>
                </c:pt>
                <c:pt idx="160">
                  <c:v>302</c:v>
                </c:pt>
                <c:pt idx="161">
                  <c:v>271</c:v>
                </c:pt>
                <c:pt idx="162">
                  <c:v>295</c:v>
                </c:pt>
                <c:pt idx="163">
                  <c:v>158</c:v>
                </c:pt>
                <c:pt idx="164">
                  <c:v>55</c:v>
                </c:pt>
                <c:pt idx="165">
                  <c:v>319</c:v>
                </c:pt>
                <c:pt idx="166">
                  <c:v>600</c:v>
                </c:pt>
                <c:pt idx="167">
                  <c:v>111</c:v>
                </c:pt>
                <c:pt idx="168">
                  <c:v>386</c:v>
                </c:pt>
                <c:pt idx="169">
                  <c:v>319</c:v>
                </c:pt>
                <c:pt idx="170">
                  <c:v>111</c:v>
                </c:pt>
                <c:pt idx="171">
                  <c:v>484</c:v>
                </c:pt>
                <c:pt idx="172">
                  <c:v>438</c:v>
                </c:pt>
                <c:pt idx="173">
                  <c:v>151</c:v>
                </c:pt>
                <c:pt idx="174">
                  <c:v>893</c:v>
                </c:pt>
                <c:pt idx="175">
                  <c:v>234</c:v>
                </c:pt>
                <c:pt idx="176">
                  <c:v>438</c:v>
                </c:pt>
                <c:pt idx="177">
                  <c:v>93</c:v>
                </c:pt>
                <c:pt idx="178">
                  <c:v>643</c:v>
                </c:pt>
                <c:pt idx="179">
                  <c:v>600</c:v>
                </c:pt>
                <c:pt idx="180">
                  <c:v>793</c:v>
                </c:pt>
                <c:pt idx="181">
                  <c:v>933</c:v>
                </c:pt>
                <c:pt idx="182">
                  <c:v>424</c:v>
                </c:pt>
                <c:pt idx="183">
                  <c:v>597</c:v>
                </c:pt>
                <c:pt idx="184">
                  <c:v>151</c:v>
                </c:pt>
                <c:pt idx="185">
                  <c:v>357</c:v>
                </c:pt>
                <c:pt idx="186">
                  <c:v>487</c:v>
                </c:pt>
                <c:pt idx="187">
                  <c:v>151</c:v>
                </c:pt>
                <c:pt idx="188">
                  <c:v>55</c:v>
                </c:pt>
                <c:pt idx="189">
                  <c:v>151</c:v>
                </c:pt>
                <c:pt idx="190">
                  <c:v>592</c:v>
                </c:pt>
                <c:pt idx="191">
                  <c:v>13</c:v>
                </c:pt>
                <c:pt idx="192">
                  <c:v>151</c:v>
                </c:pt>
                <c:pt idx="193">
                  <c:v>433</c:v>
                </c:pt>
                <c:pt idx="194">
                  <c:v>651</c:v>
                </c:pt>
                <c:pt idx="195">
                  <c:v>111</c:v>
                </c:pt>
                <c:pt idx="196">
                  <c:v>964</c:v>
                </c:pt>
                <c:pt idx="197">
                  <c:v>370</c:v>
                </c:pt>
                <c:pt idx="198">
                  <c:v>850</c:v>
                </c:pt>
                <c:pt idx="199">
                  <c:v>646</c:v>
                </c:pt>
                <c:pt idx="200">
                  <c:v>469</c:v>
                </c:pt>
                <c:pt idx="201">
                  <c:v>348</c:v>
                </c:pt>
                <c:pt idx="202">
                  <c:v>260</c:v>
                </c:pt>
                <c:pt idx="203">
                  <c:v>592</c:v>
                </c:pt>
                <c:pt idx="204">
                  <c:v>391</c:v>
                </c:pt>
                <c:pt idx="205">
                  <c:v>596</c:v>
                </c:pt>
                <c:pt idx="206">
                  <c:v>471</c:v>
                </c:pt>
                <c:pt idx="207">
                  <c:v>185</c:v>
                </c:pt>
                <c:pt idx="208">
                  <c:v>271</c:v>
                </c:pt>
                <c:pt idx="209">
                  <c:v>120</c:v>
                </c:pt>
                <c:pt idx="210">
                  <c:v>487</c:v>
                </c:pt>
                <c:pt idx="211">
                  <c:v>302</c:v>
                </c:pt>
                <c:pt idx="212">
                  <c:v>285</c:v>
                </c:pt>
                <c:pt idx="213">
                  <c:v>700</c:v>
                </c:pt>
                <c:pt idx="214">
                  <c:v>649</c:v>
                </c:pt>
                <c:pt idx="215">
                  <c:v>864</c:v>
                </c:pt>
                <c:pt idx="216">
                  <c:v>518</c:v>
                </c:pt>
                <c:pt idx="217">
                  <c:v>646</c:v>
                </c:pt>
                <c:pt idx="218">
                  <c:v>530</c:v>
                </c:pt>
                <c:pt idx="219">
                  <c:v>646</c:v>
                </c:pt>
                <c:pt idx="220">
                  <c:v>592</c:v>
                </c:pt>
                <c:pt idx="221">
                  <c:v>882</c:v>
                </c:pt>
                <c:pt idx="222">
                  <c:v>237</c:v>
                </c:pt>
                <c:pt idx="223">
                  <c:v>964</c:v>
                </c:pt>
                <c:pt idx="224">
                  <c:v>501</c:v>
                </c:pt>
                <c:pt idx="225">
                  <c:v>654</c:v>
                </c:pt>
                <c:pt idx="226">
                  <c:v>237</c:v>
                </c:pt>
                <c:pt idx="227">
                  <c:v>597</c:v>
                </c:pt>
                <c:pt idx="228">
                  <c:v>496</c:v>
                </c:pt>
                <c:pt idx="229">
                  <c:v>651</c:v>
                </c:pt>
                <c:pt idx="230">
                  <c:v>257</c:v>
                </c:pt>
                <c:pt idx="231">
                  <c:v>269</c:v>
                </c:pt>
                <c:pt idx="232">
                  <c:v>793</c:v>
                </c:pt>
                <c:pt idx="233">
                  <c:v>488</c:v>
                </c:pt>
                <c:pt idx="234">
                  <c:v>87</c:v>
                </c:pt>
                <c:pt idx="235">
                  <c:v>531</c:v>
                </c:pt>
                <c:pt idx="236">
                  <c:v>681</c:v>
                </c:pt>
                <c:pt idx="237">
                  <c:v>688</c:v>
                </c:pt>
                <c:pt idx="238">
                  <c:v>320</c:v>
                </c:pt>
                <c:pt idx="239">
                  <c:v>864</c:v>
                </c:pt>
                <c:pt idx="240">
                  <c:v>388</c:v>
                </c:pt>
                <c:pt idx="241">
                  <c:v>185</c:v>
                </c:pt>
                <c:pt idx="242">
                  <c:v>237</c:v>
                </c:pt>
                <c:pt idx="243">
                  <c:v>884</c:v>
                </c:pt>
                <c:pt idx="244">
                  <c:v>111</c:v>
                </c:pt>
                <c:pt idx="245">
                  <c:v>666</c:v>
                </c:pt>
                <c:pt idx="246">
                  <c:v>864</c:v>
                </c:pt>
                <c:pt idx="247">
                  <c:v>218</c:v>
                </c:pt>
                <c:pt idx="248">
                  <c:v>689</c:v>
                </c:pt>
                <c:pt idx="249">
                  <c:v>580</c:v>
                </c:pt>
                <c:pt idx="250">
                  <c:v>388</c:v>
                </c:pt>
                <c:pt idx="251">
                  <c:v>160</c:v>
                </c:pt>
                <c:pt idx="252">
                  <c:v>471</c:v>
                </c:pt>
                <c:pt idx="253">
                  <c:v>87</c:v>
                </c:pt>
                <c:pt idx="254">
                  <c:v>259</c:v>
                </c:pt>
                <c:pt idx="255">
                  <c:v>864</c:v>
                </c:pt>
                <c:pt idx="256">
                  <c:v>298</c:v>
                </c:pt>
                <c:pt idx="257">
                  <c:v>850</c:v>
                </c:pt>
                <c:pt idx="258">
                  <c:v>518</c:v>
                </c:pt>
                <c:pt idx="259">
                  <c:v>409</c:v>
                </c:pt>
                <c:pt idx="260">
                  <c:v>471</c:v>
                </c:pt>
                <c:pt idx="261">
                  <c:v>600</c:v>
                </c:pt>
                <c:pt idx="262">
                  <c:v>271</c:v>
                </c:pt>
                <c:pt idx="263">
                  <c:v>87</c:v>
                </c:pt>
                <c:pt idx="264">
                  <c:v>933</c:v>
                </c:pt>
                <c:pt idx="265">
                  <c:v>584</c:v>
                </c:pt>
                <c:pt idx="266">
                  <c:v>933</c:v>
                </c:pt>
                <c:pt idx="267">
                  <c:v>332</c:v>
                </c:pt>
                <c:pt idx="268">
                  <c:v>759</c:v>
                </c:pt>
                <c:pt idx="269">
                  <c:v>548</c:v>
                </c:pt>
                <c:pt idx="270">
                  <c:v>484</c:v>
                </c:pt>
                <c:pt idx="271">
                  <c:v>496</c:v>
                </c:pt>
                <c:pt idx="272">
                  <c:v>257</c:v>
                </c:pt>
                <c:pt idx="273">
                  <c:v>369</c:v>
                </c:pt>
                <c:pt idx="274">
                  <c:v>908</c:v>
                </c:pt>
                <c:pt idx="275">
                  <c:v>243</c:v>
                </c:pt>
                <c:pt idx="276">
                  <c:v>104</c:v>
                </c:pt>
                <c:pt idx="277">
                  <c:v>116</c:v>
                </c:pt>
                <c:pt idx="278">
                  <c:v>864</c:v>
                </c:pt>
                <c:pt idx="279">
                  <c:v>484</c:v>
                </c:pt>
                <c:pt idx="280">
                  <c:v>438</c:v>
                </c:pt>
                <c:pt idx="281">
                  <c:v>543</c:v>
                </c:pt>
                <c:pt idx="282">
                  <c:v>716</c:v>
                </c:pt>
                <c:pt idx="283">
                  <c:v>850</c:v>
                </c:pt>
                <c:pt idx="284">
                  <c:v>218</c:v>
                </c:pt>
                <c:pt idx="285">
                  <c:v>111</c:v>
                </c:pt>
                <c:pt idx="286">
                  <c:v>643</c:v>
                </c:pt>
                <c:pt idx="287">
                  <c:v>369</c:v>
                </c:pt>
                <c:pt idx="288">
                  <c:v>908</c:v>
                </c:pt>
                <c:pt idx="289">
                  <c:v>643</c:v>
                </c:pt>
                <c:pt idx="290">
                  <c:v>644</c:v>
                </c:pt>
                <c:pt idx="291">
                  <c:v>716</c:v>
                </c:pt>
                <c:pt idx="292">
                  <c:v>93</c:v>
                </c:pt>
                <c:pt idx="293">
                  <c:v>884</c:v>
                </c:pt>
                <c:pt idx="294">
                  <c:v>469</c:v>
                </c:pt>
                <c:pt idx="295">
                  <c:v>285</c:v>
                </c:pt>
                <c:pt idx="296">
                  <c:v>370</c:v>
                </c:pt>
                <c:pt idx="297">
                  <c:v>23</c:v>
                </c:pt>
                <c:pt idx="298">
                  <c:v>298</c:v>
                </c:pt>
                <c:pt idx="299">
                  <c:v>386</c:v>
                </c:pt>
                <c:pt idx="300">
                  <c:v>295</c:v>
                </c:pt>
                <c:pt idx="301">
                  <c:v>126</c:v>
                </c:pt>
                <c:pt idx="302">
                  <c:v>260</c:v>
                </c:pt>
                <c:pt idx="303">
                  <c:v>259</c:v>
                </c:pt>
                <c:pt idx="304">
                  <c:v>344</c:v>
                </c:pt>
                <c:pt idx="305">
                  <c:v>471</c:v>
                </c:pt>
                <c:pt idx="306">
                  <c:v>830</c:v>
                </c:pt>
                <c:pt idx="307">
                  <c:v>87</c:v>
                </c:pt>
                <c:pt idx="308">
                  <c:v>514</c:v>
                </c:pt>
                <c:pt idx="309">
                  <c:v>126</c:v>
                </c:pt>
                <c:pt idx="310">
                  <c:v>850</c:v>
                </c:pt>
                <c:pt idx="311">
                  <c:v>409</c:v>
                </c:pt>
                <c:pt idx="312">
                  <c:v>961</c:v>
                </c:pt>
                <c:pt idx="313">
                  <c:v>716</c:v>
                </c:pt>
                <c:pt idx="314">
                  <c:v>961</c:v>
                </c:pt>
                <c:pt idx="315">
                  <c:v>438</c:v>
                </c:pt>
                <c:pt idx="316">
                  <c:v>975</c:v>
                </c:pt>
                <c:pt idx="317">
                  <c:v>94</c:v>
                </c:pt>
                <c:pt idx="318">
                  <c:v>64</c:v>
                </c:pt>
                <c:pt idx="319">
                  <c:v>126</c:v>
                </c:pt>
                <c:pt idx="320">
                  <c:v>531</c:v>
                </c:pt>
                <c:pt idx="321">
                  <c:v>689</c:v>
                </c:pt>
                <c:pt idx="322">
                  <c:v>64</c:v>
                </c:pt>
                <c:pt idx="323">
                  <c:v>13</c:v>
                </c:pt>
                <c:pt idx="324">
                  <c:v>64</c:v>
                </c:pt>
                <c:pt idx="325">
                  <c:v>763</c:v>
                </c:pt>
                <c:pt idx="326">
                  <c:v>270</c:v>
                </c:pt>
                <c:pt idx="327">
                  <c:v>923</c:v>
                </c:pt>
                <c:pt idx="328">
                  <c:v>590</c:v>
                </c:pt>
                <c:pt idx="329">
                  <c:v>933</c:v>
                </c:pt>
                <c:pt idx="330">
                  <c:v>840</c:v>
                </c:pt>
                <c:pt idx="331">
                  <c:v>884</c:v>
                </c:pt>
                <c:pt idx="332">
                  <c:v>843</c:v>
                </c:pt>
                <c:pt idx="333">
                  <c:v>285</c:v>
                </c:pt>
                <c:pt idx="334">
                  <c:v>218</c:v>
                </c:pt>
                <c:pt idx="335">
                  <c:v>298</c:v>
                </c:pt>
                <c:pt idx="336">
                  <c:v>933</c:v>
                </c:pt>
                <c:pt idx="337">
                  <c:v>168</c:v>
                </c:pt>
                <c:pt idx="338">
                  <c:v>72</c:v>
                </c:pt>
                <c:pt idx="339">
                  <c:v>575</c:v>
                </c:pt>
                <c:pt idx="340">
                  <c:v>992</c:v>
                </c:pt>
                <c:pt idx="341">
                  <c:v>741</c:v>
                </c:pt>
                <c:pt idx="342">
                  <c:v>840</c:v>
                </c:pt>
                <c:pt idx="343">
                  <c:v>509</c:v>
                </c:pt>
                <c:pt idx="344">
                  <c:v>864</c:v>
                </c:pt>
                <c:pt idx="345">
                  <c:v>13</c:v>
                </c:pt>
                <c:pt idx="346">
                  <c:v>160</c:v>
                </c:pt>
                <c:pt idx="347">
                  <c:v>302</c:v>
                </c:pt>
                <c:pt idx="348">
                  <c:v>104</c:v>
                </c:pt>
                <c:pt idx="349">
                  <c:v>253</c:v>
                </c:pt>
                <c:pt idx="350">
                  <c:v>540</c:v>
                </c:pt>
                <c:pt idx="351">
                  <c:v>151</c:v>
                </c:pt>
                <c:pt idx="352">
                  <c:v>478</c:v>
                </c:pt>
                <c:pt idx="353">
                  <c:v>646</c:v>
                </c:pt>
                <c:pt idx="354">
                  <c:v>249</c:v>
                </c:pt>
                <c:pt idx="355">
                  <c:v>695</c:v>
                </c:pt>
                <c:pt idx="356">
                  <c:v>755</c:v>
                </c:pt>
                <c:pt idx="357">
                  <c:v>575</c:v>
                </c:pt>
                <c:pt idx="358">
                  <c:v>644</c:v>
                </c:pt>
                <c:pt idx="359">
                  <c:v>826</c:v>
                </c:pt>
                <c:pt idx="360">
                  <c:v>882</c:v>
                </c:pt>
                <c:pt idx="361">
                  <c:v>127</c:v>
                </c:pt>
                <c:pt idx="362">
                  <c:v>798</c:v>
                </c:pt>
                <c:pt idx="363">
                  <c:v>514</c:v>
                </c:pt>
                <c:pt idx="364">
                  <c:v>158</c:v>
                </c:pt>
                <c:pt idx="365">
                  <c:v>484</c:v>
                </c:pt>
                <c:pt idx="366">
                  <c:v>910</c:v>
                </c:pt>
                <c:pt idx="367">
                  <c:v>850</c:v>
                </c:pt>
                <c:pt idx="368">
                  <c:v>843</c:v>
                </c:pt>
                <c:pt idx="369">
                  <c:v>873</c:v>
                </c:pt>
                <c:pt idx="370">
                  <c:v>234</c:v>
                </c:pt>
                <c:pt idx="371">
                  <c:v>716</c:v>
                </c:pt>
                <c:pt idx="372">
                  <c:v>934</c:v>
                </c:pt>
                <c:pt idx="373">
                  <c:v>580</c:v>
                </c:pt>
                <c:pt idx="374">
                  <c:v>324</c:v>
                </c:pt>
                <c:pt idx="375">
                  <c:v>234</c:v>
                </c:pt>
                <c:pt idx="376">
                  <c:v>320</c:v>
                </c:pt>
                <c:pt idx="377">
                  <c:v>185</c:v>
                </c:pt>
                <c:pt idx="378">
                  <c:v>259</c:v>
                </c:pt>
                <c:pt idx="379">
                  <c:v>126</c:v>
                </c:pt>
                <c:pt idx="380">
                  <c:v>126</c:v>
                </c:pt>
                <c:pt idx="381">
                  <c:v>592</c:v>
                </c:pt>
                <c:pt idx="382">
                  <c:v>494</c:v>
                </c:pt>
                <c:pt idx="383">
                  <c:v>94</c:v>
                </c:pt>
                <c:pt idx="384">
                  <c:v>222</c:v>
                </c:pt>
                <c:pt idx="385">
                  <c:v>689</c:v>
                </c:pt>
                <c:pt idx="386">
                  <c:v>850</c:v>
                </c:pt>
                <c:pt idx="387">
                  <c:v>864</c:v>
                </c:pt>
                <c:pt idx="388">
                  <c:v>869</c:v>
                </c:pt>
                <c:pt idx="389">
                  <c:v>363</c:v>
                </c:pt>
                <c:pt idx="390">
                  <c:v>840</c:v>
                </c:pt>
                <c:pt idx="391">
                  <c:v>344</c:v>
                </c:pt>
                <c:pt idx="392">
                  <c:v>997</c:v>
                </c:pt>
                <c:pt idx="393">
                  <c:v>72</c:v>
                </c:pt>
                <c:pt idx="394">
                  <c:v>308</c:v>
                </c:pt>
                <c:pt idx="395">
                  <c:v>948</c:v>
                </c:pt>
                <c:pt idx="396">
                  <c:v>363</c:v>
                </c:pt>
                <c:pt idx="397">
                  <c:v>890</c:v>
                </c:pt>
                <c:pt idx="398">
                  <c:v>75</c:v>
                </c:pt>
                <c:pt idx="399">
                  <c:v>72</c:v>
                </c:pt>
                <c:pt idx="400">
                  <c:v>438</c:v>
                </c:pt>
                <c:pt idx="401">
                  <c:v>308</c:v>
                </c:pt>
                <c:pt idx="402">
                  <c:v>308</c:v>
                </c:pt>
                <c:pt idx="403">
                  <c:v>621</c:v>
                </c:pt>
                <c:pt idx="404">
                  <c:v>854</c:v>
                </c:pt>
                <c:pt idx="405">
                  <c:v>87</c:v>
                </c:pt>
                <c:pt idx="406">
                  <c:v>232</c:v>
                </c:pt>
                <c:pt idx="407">
                  <c:v>873</c:v>
                </c:pt>
                <c:pt idx="408">
                  <c:v>893</c:v>
                </c:pt>
                <c:pt idx="409">
                  <c:v>361</c:v>
                </c:pt>
                <c:pt idx="410">
                  <c:v>262</c:v>
                </c:pt>
                <c:pt idx="411">
                  <c:v>433</c:v>
                </c:pt>
                <c:pt idx="412">
                  <c:v>243</c:v>
                </c:pt>
                <c:pt idx="413">
                  <c:v>320</c:v>
                </c:pt>
                <c:pt idx="414">
                  <c:v>811</c:v>
                </c:pt>
                <c:pt idx="415">
                  <c:v>285</c:v>
                </c:pt>
                <c:pt idx="416">
                  <c:v>388</c:v>
                </c:pt>
                <c:pt idx="417">
                  <c:v>980</c:v>
                </c:pt>
                <c:pt idx="418">
                  <c:v>1</c:v>
                </c:pt>
                <c:pt idx="419">
                  <c:v>39</c:v>
                </c:pt>
                <c:pt idx="420">
                  <c:v>327</c:v>
                </c:pt>
                <c:pt idx="421">
                  <c:v>364</c:v>
                </c:pt>
                <c:pt idx="422">
                  <c:v>447</c:v>
                </c:pt>
                <c:pt idx="423">
                  <c:v>896</c:v>
                </c:pt>
                <c:pt idx="424">
                  <c:v>992</c:v>
                </c:pt>
                <c:pt idx="425">
                  <c:v>243</c:v>
                </c:pt>
                <c:pt idx="426">
                  <c:v>234</c:v>
                </c:pt>
                <c:pt idx="427">
                  <c:v>596</c:v>
                </c:pt>
                <c:pt idx="428">
                  <c:v>928</c:v>
                </c:pt>
                <c:pt idx="429">
                  <c:v>160</c:v>
                </c:pt>
                <c:pt idx="430">
                  <c:v>424</c:v>
                </c:pt>
                <c:pt idx="431">
                  <c:v>354</c:v>
                </c:pt>
                <c:pt idx="432">
                  <c:v>650</c:v>
                </c:pt>
                <c:pt idx="433">
                  <c:v>731</c:v>
                </c:pt>
                <c:pt idx="434">
                  <c:v>340</c:v>
                </c:pt>
                <c:pt idx="435">
                  <c:v>826</c:v>
                </c:pt>
                <c:pt idx="436">
                  <c:v>248</c:v>
                </c:pt>
                <c:pt idx="437">
                  <c:v>93</c:v>
                </c:pt>
                <c:pt idx="438">
                  <c:v>501</c:v>
                </c:pt>
                <c:pt idx="439">
                  <c:v>934</c:v>
                </c:pt>
                <c:pt idx="440">
                  <c:v>997</c:v>
                </c:pt>
                <c:pt idx="441">
                  <c:v>600</c:v>
                </c:pt>
                <c:pt idx="442">
                  <c:v>759</c:v>
                </c:pt>
                <c:pt idx="443">
                  <c:v>997</c:v>
                </c:pt>
                <c:pt idx="444">
                  <c:v>96</c:v>
                </c:pt>
                <c:pt idx="445">
                  <c:v>324</c:v>
                </c:pt>
                <c:pt idx="446">
                  <c:v>669</c:v>
                </c:pt>
                <c:pt idx="447">
                  <c:v>996</c:v>
                </c:pt>
                <c:pt idx="448">
                  <c:v>501</c:v>
                </c:pt>
                <c:pt idx="449">
                  <c:v>742</c:v>
                </c:pt>
                <c:pt idx="450">
                  <c:v>253</c:v>
                </c:pt>
                <c:pt idx="451">
                  <c:v>575</c:v>
                </c:pt>
                <c:pt idx="452">
                  <c:v>731</c:v>
                </c:pt>
                <c:pt idx="453">
                  <c:v>548</c:v>
                </c:pt>
                <c:pt idx="454">
                  <c:v>295</c:v>
                </c:pt>
                <c:pt idx="455">
                  <c:v>909</c:v>
                </c:pt>
                <c:pt idx="456">
                  <c:v>7</c:v>
                </c:pt>
                <c:pt idx="457">
                  <c:v>320</c:v>
                </c:pt>
                <c:pt idx="458">
                  <c:v>830</c:v>
                </c:pt>
                <c:pt idx="459">
                  <c:v>508</c:v>
                </c:pt>
                <c:pt idx="460">
                  <c:v>424</c:v>
                </c:pt>
                <c:pt idx="461">
                  <c:v>934</c:v>
                </c:pt>
                <c:pt idx="462">
                  <c:v>707</c:v>
                </c:pt>
                <c:pt idx="463">
                  <c:v>187</c:v>
                </c:pt>
                <c:pt idx="464">
                  <c:v>580</c:v>
                </c:pt>
                <c:pt idx="465">
                  <c:v>344</c:v>
                </c:pt>
                <c:pt idx="466">
                  <c:v>74</c:v>
                </c:pt>
                <c:pt idx="467">
                  <c:v>935</c:v>
                </c:pt>
                <c:pt idx="468">
                  <c:v>305</c:v>
                </c:pt>
                <c:pt idx="469">
                  <c:v>404</c:v>
                </c:pt>
                <c:pt idx="470">
                  <c:v>421</c:v>
                </c:pt>
                <c:pt idx="471">
                  <c:v>165</c:v>
                </c:pt>
                <c:pt idx="472">
                  <c:v>249</c:v>
                </c:pt>
                <c:pt idx="473">
                  <c:v>404</c:v>
                </c:pt>
                <c:pt idx="474">
                  <c:v>742</c:v>
                </c:pt>
                <c:pt idx="475">
                  <c:v>340</c:v>
                </c:pt>
                <c:pt idx="476">
                  <c:v>624</c:v>
                </c:pt>
                <c:pt idx="477">
                  <c:v>424</c:v>
                </c:pt>
                <c:pt idx="478">
                  <c:v>244</c:v>
                </c:pt>
                <c:pt idx="479">
                  <c:v>363</c:v>
                </c:pt>
                <c:pt idx="480">
                  <c:v>182</c:v>
                </c:pt>
                <c:pt idx="481">
                  <c:v>695</c:v>
                </c:pt>
                <c:pt idx="482">
                  <c:v>648</c:v>
                </c:pt>
                <c:pt idx="483">
                  <c:v>682</c:v>
                </c:pt>
                <c:pt idx="484">
                  <c:v>700</c:v>
                </c:pt>
                <c:pt idx="485">
                  <c:v>580</c:v>
                </c:pt>
                <c:pt idx="486">
                  <c:v>996</c:v>
                </c:pt>
                <c:pt idx="487">
                  <c:v>890</c:v>
                </c:pt>
                <c:pt idx="488">
                  <c:v>263</c:v>
                </c:pt>
                <c:pt idx="489">
                  <c:v>232</c:v>
                </c:pt>
                <c:pt idx="490">
                  <c:v>773</c:v>
                </c:pt>
                <c:pt idx="491">
                  <c:v>31</c:v>
                </c:pt>
                <c:pt idx="492">
                  <c:v>324</c:v>
                </c:pt>
                <c:pt idx="493">
                  <c:v>232</c:v>
                </c:pt>
                <c:pt idx="494">
                  <c:v>597</c:v>
                </c:pt>
                <c:pt idx="495">
                  <c:v>424</c:v>
                </c:pt>
                <c:pt idx="496">
                  <c:v>407</c:v>
                </c:pt>
                <c:pt idx="497">
                  <c:v>63</c:v>
                </c:pt>
                <c:pt idx="498">
                  <c:v>56</c:v>
                </c:pt>
                <c:pt idx="499">
                  <c:v>688</c:v>
                </c:pt>
                <c:pt idx="500">
                  <c:v>875</c:v>
                </c:pt>
                <c:pt idx="501">
                  <c:v>249</c:v>
                </c:pt>
                <c:pt idx="502">
                  <c:v>649</c:v>
                </c:pt>
                <c:pt idx="503">
                  <c:v>916</c:v>
                </c:pt>
                <c:pt idx="504">
                  <c:v>548</c:v>
                </c:pt>
                <c:pt idx="505">
                  <c:v>424</c:v>
                </c:pt>
                <c:pt idx="506">
                  <c:v>352</c:v>
                </c:pt>
                <c:pt idx="507">
                  <c:v>214</c:v>
                </c:pt>
                <c:pt idx="508">
                  <c:v>499</c:v>
                </c:pt>
                <c:pt idx="509">
                  <c:v>597</c:v>
                </c:pt>
                <c:pt idx="510">
                  <c:v>262</c:v>
                </c:pt>
                <c:pt idx="511">
                  <c:v>596</c:v>
                </c:pt>
                <c:pt idx="512">
                  <c:v>421</c:v>
                </c:pt>
                <c:pt idx="513">
                  <c:v>849</c:v>
                </c:pt>
                <c:pt idx="514">
                  <c:v>875</c:v>
                </c:pt>
                <c:pt idx="515">
                  <c:v>580</c:v>
                </c:pt>
                <c:pt idx="516">
                  <c:v>330</c:v>
                </c:pt>
                <c:pt idx="517">
                  <c:v>910</c:v>
                </c:pt>
                <c:pt idx="518">
                  <c:v>340</c:v>
                </c:pt>
                <c:pt idx="519">
                  <c:v>635</c:v>
                </c:pt>
                <c:pt idx="520">
                  <c:v>731</c:v>
                </c:pt>
                <c:pt idx="521">
                  <c:v>647</c:v>
                </c:pt>
                <c:pt idx="522">
                  <c:v>611</c:v>
                </c:pt>
                <c:pt idx="523">
                  <c:v>518</c:v>
                </c:pt>
                <c:pt idx="524">
                  <c:v>647</c:v>
                </c:pt>
                <c:pt idx="525">
                  <c:v>121</c:v>
                </c:pt>
                <c:pt idx="526">
                  <c:v>187</c:v>
                </c:pt>
                <c:pt idx="527">
                  <c:v>682</c:v>
                </c:pt>
                <c:pt idx="528">
                  <c:v>910</c:v>
                </c:pt>
                <c:pt idx="529">
                  <c:v>126</c:v>
                </c:pt>
                <c:pt idx="530">
                  <c:v>910</c:v>
                </c:pt>
                <c:pt idx="531">
                  <c:v>438</c:v>
                </c:pt>
                <c:pt idx="532">
                  <c:v>165</c:v>
                </c:pt>
                <c:pt idx="533">
                  <c:v>270</c:v>
                </c:pt>
                <c:pt idx="534">
                  <c:v>763</c:v>
                </c:pt>
                <c:pt idx="535">
                  <c:v>156</c:v>
                </c:pt>
                <c:pt idx="536">
                  <c:v>363</c:v>
                </c:pt>
                <c:pt idx="537">
                  <c:v>113</c:v>
                </c:pt>
                <c:pt idx="538">
                  <c:v>910</c:v>
                </c:pt>
                <c:pt idx="539">
                  <c:v>198</c:v>
                </c:pt>
                <c:pt idx="540">
                  <c:v>871</c:v>
                </c:pt>
                <c:pt idx="541">
                  <c:v>590</c:v>
                </c:pt>
                <c:pt idx="542">
                  <c:v>948</c:v>
                </c:pt>
                <c:pt idx="543">
                  <c:v>156</c:v>
                </c:pt>
                <c:pt idx="544">
                  <c:v>710</c:v>
                </c:pt>
                <c:pt idx="545">
                  <c:v>859</c:v>
                </c:pt>
                <c:pt idx="546">
                  <c:v>584</c:v>
                </c:pt>
                <c:pt idx="547">
                  <c:v>597</c:v>
                </c:pt>
                <c:pt idx="548">
                  <c:v>634</c:v>
                </c:pt>
                <c:pt idx="549">
                  <c:v>710</c:v>
                </c:pt>
                <c:pt idx="550">
                  <c:v>890</c:v>
                </c:pt>
                <c:pt idx="551">
                  <c:v>836</c:v>
                </c:pt>
                <c:pt idx="552">
                  <c:v>232</c:v>
                </c:pt>
                <c:pt idx="553">
                  <c:v>649</c:v>
                </c:pt>
                <c:pt idx="554">
                  <c:v>672</c:v>
                </c:pt>
                <c:pt idx="555">
                  <c:v>908</c:v>
                </c:pt>
                <c:pt idx="556">
                  <c:v>110</c:v>
                </c:pt>
                <c:pt idx="557">
                  <c:v>166</c:v>
                </c:pt>
                <c:pt idx="558">
                  <c:v>948</c:v>
                </c:pt>
                <c:pt idx="559">
                  <c:v>158</c:v>
                </c:pt>
                <c:pt idx="560">
                  <c:v>270</c:v>
                </c:pt>
                <c:pt idx="561">
                  <c:v>587</c:v>
                </c:pt>
                <c:pt idx="562">
                  <c:v>456</c:v>
                </c:pt>
                <c:pt idx="563">
                  <c:v>866</c:v>
                </c:pt>
                <c:pt idx="564">
                  <c:v>994</c:v>
                </c:pt>
                <c:pt idx="565">
                  <c:v>755</c:v>
                </c:pt>
                <c:pt idx="566">
                  <c:v>74</c:v>
                </c:pt>
                <c:pt idx="567">
                  <c:v>104</c:v>
                </c:pt>
                <c:pt idx="568">
                  <c:v>859</c:v>
                </c:pt>
                <c:pt idx="569">
                  <c:v>928</c:v>
                </c:pt>
                <c:pt idx="570">
                  <c:v>391</c:v>
                </c:pt>
                <c:pt idx="571">
                  <c:v>689</c:v>
                </c:pt>
                <c:pt idx="572">
                  <c:v>262</c:v>
                </c:pt>
                <c:pt idx="573">
                  <c:v>884</c:v>
                </c:pt>
                <c:pt idx="574">
                  <c:v>533</c:v>
                </c:pt>
                <c:pt idx="575">
                  <c:v>167</c:v>
                </c:pt>
                <c:pt idx="576">
                  <c:v>854</c:v>
                </c:pt>
                <c:pt idx="577">
                  <c:v>158</c:v>
                </c:pt>
                <c:pt idx="578">
                  <c:v>39</c:v>
                </c:pt>
                <c:pt idx="579">
                  <c:v>542</c:v>
                </c:pt>
                <c:pt idx="580">
                  <c:v>850</c:v>
                </c:pt>
                <c:pt idx="581">
                  <c:v>5</c:v>
                </c:pt>
                <c:pt idx="582">
                  <c:v>369</c:v>
                </c:pt>
                <c:pt idx="583">
                  <c:v>178</c:v>
                </c:pt>
                <c:pt idx="584">
                  <c:v>170</c:v>
                </c:pt>
                <c:pt idx="585">
                  <c:v>178</c:v>
                </c:pt>
                <c:pt idx="586">
                  <c:v>592</c:v>
                </c:pt>
                <c:pt idx="587">
                  <c:v>134</c:v>
                </c:pt>
                <c:pt idx="588">
                  <c:v>318</c:v>
                </c:pt>
                <c:pt idx="589">
                  <c:v>759</c:v>
                </c:pt>
                <c:pt idx="590">
                  <c:v>798</c:v>
                </c:pt>
                <c:pt idx="591">
                  <c:v>182</c:v>
                </c:pt>
                <c:pt idx="592">
                  <c:v>723</c:v>
                </c:pt>
                <c:pt idx="593">
                  <c:v>548</c:v>
                </c:pt>
                <c:pt idx="594">
                  <c:v>648</c:v>
                </c:pt>
                <c:pt idx="595">
                  <c:v>156</c:v>
                </c:pt>
                <c:pt idx="596">
                  <c:v>636</c:v>
                </c:pt>
                <c:pt idx="597">
                  <c:v>371</c:v>
                </c:pt>
                <c:pt idx="598">
                  <c:v>570</c:v>
                </c:pt>
                <c:pt idx="599">
                  <c:v>884</c:v>
                </c:pt>
                <c:pt idx="600">
                  <c:v>608</c:v>
                </c:pt>
                <c:pt idx="601">
                  <c:v>189</c:v>
                </c:pt>
                <c:pt idx="602">
                  <c:v>222</c:v>
                </c:pt>
                <c:pt idx="603">
                  <c:v>952</c:v>
                </c:pt>
                <c:pt idx="604">
                  <c:v>324</c:v>
                </c:pt>
                <c:pt idx="605">
                  <c:v>371</c:v>
                </c:pt>
                <c:pt idx="606">
                  <c:v>606</c:v>
                </c:pt>
                <c:pt idx="607">
                  <c:v>320</c:v>
                </c:pt>
                <c:pt idx="608">
                  <c:v>844</c:v>
                </c:pt>
                <c:pt idx="609">
                  <c:v>417</c:v>
                </c:pt>
                <c:pt idx="610">
                  <c:v>731</c:v>
                </c:pt>
                <c:pt idx="611">
                  <c:v>937</c:v>
                </c:pt>
                <c:pt idx="612">
                  <c:v>151</c:v>
                </c:pt>
                <c:pt idx="613">
                  <c:v>515</c:v>
                </c:pt>
                <c:pt idx="614">
                  <c:v>763</c:v>
                </c:pt>
                <c:pt idx="615">
                  <c:v>624</c:v>
                </c:pt>
                <c:pt idx="616">
                  <c:v>915</c:v>
                </c:pt>
                <c:pt idx="617">
                  <c:v>935</c:v>
                </c:pt>
                <c:pt idx="618">
                  <c:v>96</c:v>
                </c:pt>
                <c:pt idx="619">
                  <c:v>371</c:v>
                </c:pt>
                <c:pt idx="620">
                  <c:v>701</c:v>
                </c:pt>
                <c:pt idx="621">
                  <c:v>126</c:v>
                </c:pt>
                <c:pt idx="622">
                  <c:v>942</c:v>
                </c:pt>
                <c:pt idx="623">
                  <c:v>124</c:v>
                </c:pt>
                <c:pt idx="624">
                  <c:v>830</c:v>
                </c:pt>
                <c:pt idx="625">
                  <c:v>232</c:v>
                </c:pt>
                <c:pt idx="626">
                  <c:v>124</c:v>
                </c:pt>
                <c:pt idx="627">
                  <c:v>948</c:v>
                </c:pt>
                <c:pt idx="628">
                  <c:v>531</c:v>
                </c:pt>
                <c:pt idx="629">
                  <c:v>117</c:v>
                </c:pt>
                <c:pt idx="630">
                  <c:v>340</c:v>
                </c:pt>
                <c:pt idx="631">
                  <c:v>355</c:v>
                </c:pt>
                <c:pt idx="632">
                  <c:v>788</c:v>
                </c:pt>
                <c:pt idx="633">
                  <c:v>840</c:v>
                </c:pt>
                <c:pt idx="634">
                  <c:v>782</c:v>
                </c:pt>
                <c:pt idx="635">
                  <c:v>539</c:v>
                </c:pt>
                <c:pt idx="636">
                  <c:v>305</c:v>
                </c:pt>
                <c:pt idx="637">
                  <c:v>298</c:v>
                </c:pt>
                <c:pt idx="638">
                  <c:v>686</c:v>
                </c:pt>
                <c:pt idx="639">
                  <c:v>760</c:v>
                </c:pt>
                <c:pt idx="640">
                  <c:v>329</c:v>
                </c:pt>
                <c:pt idx="641">
                  <c:v>763</c:v>
                </c:pt>
                <c:pt idx="642">
                  <c:v>575</c:v>
                </c:pt>
                <c:pt idx="643">
                  <c:v>538</c:v>
                </c:pt>
                <c:pt idx="644">
                  <c:v>577</c:v>
                </c:pt>
                <c:pt idx="645">
                  <c:v>749</c:v>
                </c:pt>
                <c:pt idx="646">
                  <c:v>997</c:v>
                </c:pt>
                <c:pt idx="647">
                  <c:v>37</c:v>
                </c:pt>
                <c:pt idx="648">
                  <c:v>214</c:v>
                </c:pt>
                <c:pt idx="649">
                  <c:v>198</c:v>
                </c:pt>
                <c:pt idx="650">
                  <c:v>329</c:v>
                </c:pt>
                <c:pt idx="651">
                  <c:v>472</c:v>
                </c:pt>
                <c:pt idx="652">
                  <c:v>780</c:v>
                </c:pt>
                <c:pt idx="653">
                  <c:v>259</c:v>
                </c:pt>
                <c:pt idx="654">
                  <c:v>210</c:v>
                </c:pt>
                <c:pt idx="655">
                  <c:v>508</c:v>
                </c:pt>
                <c:pt idx="656">
                  <c:v>698</c:v>
                </c:pt>
                <c:pt idx="657">
                  <c:v>332</c:v>
                </c:pt>
                <c:pt idx="658">
                  <c:v>580</c:v>
                </c:pt>
                <c:pt idx="659">
                  <c:v>819</c:v>
                </c:pt>
                <c:pt idx="660">
                  <c:v>880</c:v>
                </c:pt>
                <c:pt idx="661">
                  <c:v>456</c:v>
                </c:pt>
                <c:pt idx="662">
                  <c:v>741</c:v>
                </c:pt>
                <c:pt idx="663">
                  <c:v>923</c:v>
                </c:pt>
                <c:pt idx="664">
                  <c:v>89</c:v>
                </c:pt>
                <c:pt idx="665">
                  <c:v>391</c:v>
                </c:pt>
                <c:pt idx="666">
                  <c:v>933</c:v>
                </c:pt>
                <c:pt idx="667">
                  <c:v>472</c:v>
                </c:pt>
                <c:pt idx="668">
                  <c:v>626</c:v>
                </c:pt>
                <c:pt idx="669">
                  <c:v>424</c:v>
                </c:pt>
                <c:pt idx="670">
                  <c:v>915</c:v>
                </c:pt>
                <c:pt idx="671">
                  <c:v>716</c:v>
                </c:pt>
                <c:pt idx="672">
                  <c:v>666</c:v>
                </c:pt>
                <c:pt idx="673">
                  <c:v>994</c:v>
                </c:pt>
                <c:pt idx="674">
                  <c:v>437</c:v>
                </c:pt>
                <c:pt idx="675">
                  <c:v>873</c:v>
                </c:pt>
                <c:pt idx="676">
                  <c:v>371</c:v>
                </c:pt>
                <c:pt idx="677">
                  <c:v>499</c:v>
                </c:pt>
                <c:pt idx="678">
                  <c:v>586</c:v>
                </c:pt>
                <c:pt idx="679">
                  <c:v>110</c:v>
                </c:pt>
                <c:pt idx="680">
                  <c:v>319</c:v>
                </c:pt>
                <c:pt idx="681">
                  <c:v>332</c:v>
                </c:pt>
                <c:pt idx="682">
                  <c:v>614</c:v>
                </c:pt>
                <c:pt idx="683">
                  <c:v>866</c:v>
                </c:pt>
                <c:pt idx="684">
                  <c:v>399</c:v>
                </c:pt>
                <c:pt idx="685">
                  <c:v>305</c:v>
                </c:pt>
                <c:pt idx="686">
                  <c:v>608</c:v>
                </c:pt>
                <c:pt idx="687">
                  <c:v>305</c:v>
                </c:pt>
                <c:pt idx="688">
                  <c:v>166</c:v>
                </c:pt>
                <c:pt idx="689">
                  <c:v>134</c:v>
                </c:pt>
                <c:pt idx="690">
                  <c:v>211</c:v>
                </c:pt>
                <c:pt idx="691">
                  <c:v>311</c:v>
                </c:pt>
                <c:pt idx="692">
                  <c:v>548</c:v>
                </c:pt>
                <c:pt idx="693">
                  <c:v>355</c:v>
                </c:pt>
                <c:pt idx="694">
                  <c:v>321</c:v>
                </c:pt>
                <c:pt idx="695">
                  <c:v>543</c:v>
                </c:pt>
                <c:pt idx="696">
                  <c:v>661</c:v>
                </c:pt>
                <c:pt idx="697">
                  <c:v>498</c:v>
                </c:pt>
                <c:pt idx="698">
                  <c:v>586</c:v>
                </c:pt>
                <c:pt idx="699">
                  <c:v>340</c:v>
                </c:pt>
                <c:pt idx="700">
                  <c:v>543</c:v>
                </c:pt>
                <c:pt idx="701">
                  <c:v>643</c:v>
                </c:pt>
                <c:pt idx="702">
                  <c:v>624</c:v>
                </c:pt>
                <c:pt idx="703">
                  <c:v>499</c:v>
                </c:pt>
                <c:pt idx="704">
                  <c:v>580</c:v>
                </c:pt>
                <c:pt idx="705">
                  <c:v>888</c:v>
                </c:pt>
                <c:pt idx="706">
                  <c:v>509</c:v>
                </c:pt>
                <c:pt idx="707">
                  <c:v>843</c:v>
                </c:pt>
                <c:pt idx="708">
                  <c:v>686</c:v>
                </c:pt>
                <c:pt idx="709">
                  <c:v>974</c:v>
                </c:pt>
                <c:pt idx="710">
                  <c:v>385</c:v>
                </c:pt>
                <c:pt idx="711">
                  <c:v>765</c:v>
                </c:pt>
                <c:pt idx="712">
                  <c:v>182</c:v>
                </c:pt>
                <c:pt idx="713">
                  <c:v>941</c:v>
                </c:pt>
                <c:pt idx="714">
                  <c:v>56</c:v>
                </c:pt>
                <c:pt idx="715">
                  <c:v>244</c:v>
                </c:pt>
                <c:pt idx="716">
                  <c:v>181</c:v>
                </c:pt>
                <c:pt idx="717">
                  <c:v>385</c:v>
                </c:pt>
                <c:pt idx="718">
                  <c:v>739</c:v>
                </c:pt>
                <c:pt idx="719">
                  <c:v>896</c:v>
                </c:pt>
                <c:pt idx="720">
                  <c:v>374</c:v>
                </c:pt>
                <c:pt idx="721">
                  <c:v>729</c:v>
                </c:pt>
                <c:pt idx="722">
                  <c:v>374</c:v>
                </c:pt>
                <c:pt idx="723">
                  <c:v>609</c:v>
                </c:pt>
                <c:pt idx="724">
                  <c:v>763</c:v>
                </c:pt>
                <c:pt idx="725">
                  <c:v>302</c:v>
                </c:pt>
                <c:pt idx="726">
                  <c:v>378</c:v>
                </c:pt>
                <c:pt idx="727">
                  <c:v>433</c:v>
                </c:pt>
                <c:pt idx="728">
                  <c:v>182</c:v>
                </c:pt>
                <c:pt idx="729">
                  <c:v>438</c:v>
                </c:pt>
                <c:pt idx="730">
                  <c:v>840</c:v>
                </c:pt>
                <c:pt idx="731">
                  <c:v>298</c:v>
                </c:pt>
                <c:pt idx="732">
                  <c:v>262</c:v>
                </c:pt>
                <c:pt idx="733">
                  <c:v>942</c:v>
                </c:pt>
                <c:pt idx="734">
                  <c:v>198</c:v>
                </c:pt>
                <c:pt idx="735">
                  <c:v>604</c:v>
                </c:pt>
                <c:pt idx="736">
                  <c:v>749</c:v>
                </c:pt>
                <c:pt idx="737">
                  <c:v>558</c:v>
                </c:pt>
                <c:pt idx="738">
                  <c:v>674</c:v>
                </c:pt>
                <c:pt idx="739">
                  <c:v>554</c:v>
                </c:pt>
                <c:pt idx="740">
                  <c:v>993</c:v>
                </c:pt>
                <c:pt idx="741">
                  <c:v>230</c:v>
                </c:pt>
                <c:pt idx="742">
                  <c:v>437</c:v>
                </c:pt>
                <c:pt idx="743">
                  <c:v>909</c:v>
                </c:pt>
                <c:pt idx="744">
                  <c:v>917</c:v>
                </c:pt>
                <c:pt idx="745">
                  <c:v>849</c:v>
                </c:pt>
                <c:pt idx="746">
                  <c:v>166</c:v>
                </c:pt>
                <c:pt idx="747">
                  <c:v>141</c:v>
                </c:pt>
                <c:pt idx="748">
                  <c:v>217</c:v>
                </c:pt>
                <c:pt idx="749">
                  <c:v>311</c:v>
                </c:pt>
                <c:pt idx="750">
                  <c:v>633</c:v>
                </c:pt>
                <c:pt idx="751">
                  <c:v>888</c:v>
                </c:pt>
                <c:pt idx="752">
                  <c:v>361</c:v>
                </c:pt>
                <c:pt idx="753">
                  <c:v>543</c:v>
                </c:pt>
                <c:pt idx="754">
                  <c:v>542</c:v>
                </c:pt>
                <c:pt idx="755">
                  <c:v>110</c:v>
                </c:pt>
                <c:pt idx="756">
                  <c:v>842</c:v>
                </c:pt>
                <c:pt idx="757">
                  <c:v>973</c:v>
                </c:pt>
                <c:pt idx="758">
                  <c:v>605</c:v>
                </c:pt>
                <c:pt idx="759">
                  <c:v>406</c:v>
                </c:pt>
                <c:pt idx="760">
                  <c:v>854</c:v>
                </c:pt>
                <c:pt idx="761">
                  <c:v>896</c:v>
                </c:pt>
                <c:pt idx="762">
                  <c:v>277</c:v>
                </c:pt>
                <c:pt idx="763">
                  <c:v>385</c:v>
                </c:pt>
                <c:pt idx="764">
                  <c:v>523</c:v>
                </c:pt>
                <c:pt idx="765">
                  <c:v>864</c:v>
                </c:pt>
                <c:pt idx="766">
                  <c:v>301</c:v>
                </c:pt>
                <c:pt idx="767">
                  <c:v>378</c:v>
                </c:pt>
                <c:pt idx="768">
                  <c:v>543</c:v>
                </c:pt>
                <c:pt idx="769">
                  <c:v>498</c:v>
                </c:pt>
                <c:pt idx="770">
                  <c:v>234</c:v>
                </c:pt>
                <c:pt idx="771">
                  <c:v>606</c:v>
                </c:pt>
                <c:pt idx="772">
                  <c:v>639</c:v>
                </c:pt>
                <c:pt idx="773">
                  <c:v>871</c:v>
                </c:pt>
                <c:pt idx="774">
                  <c:v>243</c:v>
                </c:pt>
                <c:pt idx="775">
                  <c:v>996</c:v>
                </c:pt>
                <c:pt idx="776">
                  <c:v>766</c:v>
                </c:pt>
                <c:pt idx="777">
                  <c:v>639</c:v>
                </c:pt>
                <c:pt idx="778">
                  <c:v>210</c:v>
                </c:pt>
                <c:pt idx="779">
                  <c:v>542</c:v>
                </c:pt>
                <c:pt idx="780">
                  <c:v>822</c:v>
                </c:pt>
                <c:pt idx="781">
                  <c:v>50</c:v>
                </c:pt>
                <c:pt idx="782">
                  <c:v>766</c:v>
                </c:pt>
                <c:pt idx="783">
                  <c:v>4</c:v>
                </c:pt>
                <c:pt idx="784">
                  <c:v>81</c:v>
                </c:pt>
                <c:pt idx="785">
                  <c:v>634</c:v>
                </c:pt>
                <c:pt idx="786">
                  <c:v>973</c:v>
                </c:pt>
                <c:pt idx="787">
                  <c:v>166</c:v>
                </c:pt>
                <c:pt idx="788">
                  <c:v>636</c:v>
                </c:pt>
                <c:pt idx="789">
                  <c:v>376</c:v>
                </c:pt>
                <c:pt idx="790">
                  <c:v>506</c:v>
                </c:pt>
                <c:pt idx="791">
                  <c:v>992</c:v>
                </c:pt>
                <c:pt idx="792">
                  <c:v>22</c:v>
                </c:pt>
                <c:pt idx="793">
                  <c:v>763</c:v>
                </c:pt>
                <c:pt idx="794">
                  <c:v>918</c:v>
                </c:pt>
                <c:pt idx="795">
                  <c:v>254</c:v>
                </c:pt>
                <c:pt idx="796">
                  <c:v>389</c:v>
                </c:pt>
                <c:pt idx="797">
                  <c:v>60</c:v>
                </c:pt>
                <c:pt idx="798">
                  <c:v>211</c:v>
                </c:pt>
                <c:pt idx="799">
                  <c:v>528</c:v>
                </c:pt>
                <c:pt idx="800">
                  <c:v>211</c:v>
                </c:pt>
                <c:pt idx="801">
                  <c:v>558</c:v>
                </c:pt>
                <c:pt idx="802">
                  <c:v>615</c:v>
                </c:pt>
                <c:pt idx="803">
                  <c:v>298</c:v>
                </c:pt>
                <c:pt idx="804">
                  <c:v>989</c:v>
                </c:pt>
                <c:pt idx="805">
                  <c:v>742</c:v>
                </c:pt>
                <c:pt idx="806">
                  <c:v>144</c:v>
                </c:pt>
                <c:pt idx="807">
                  <c:v>363</c:v>
                </c:pt>
                <c:pt idx="808">
                  <c:v>332</c:v>
                </c:pt>
                <c:pt idx="809">
                  <c:v>940</c:v>
                </c:pt>
                <c:pt idx="810">
                  <c:v>181</c:v>
                </c:pt>
                <c:pt idx="811">
                  <c:v>187</c:v>
                </c:pt>
                <c:pt idx="812">
                  <c:v>308</c:v>
                </c:pt>
                <c:pt idx="813">
                  <c:v>311</c:v>
                </c:pt>
                <c:pt idx="814">
                  <c:v>853</c:v>
                </c:pt>
                <c:pt idx="815">
                  <c:v>179</c:v>
                </c:pt>
                <c:pt idx="816">
                  <c:v>35</c:v>
                </c:pt>
                <c:pt idx="817">
                  <c:v>489</c:v>
                </c:pt>
                <c:pt idx="818">
                  <c:v>934</c:v>
                </c:pt>
                <c:pt idx="819">
                  <c:v>759</c:v>
                </c:pt>
                <c:pt idx="820">
                  <c:v>14</c:v>
                </c:pt>
                <c:pt idx="821">
                  <c:v>614</c:v>
                </c:pt>
                <c:pt idx="822">
                  <c:v>467</c:v>
                </c:pt>
                <c:pt idx="823">
                  <c:v>554</c:v>
                </c:pt>
                <c:pt idx="824">
                  <c:v>332</c:v>
                </c:pt>
                <c:pt idx="825">
                  <c:v>973</c:v>
                </c:pt>
                <c:pt idx="826">
                  <c:v>533</c:v>
                </c:pt>
                <c:pt idx="827">
                  <c:v>147</c:v>
                </c:pt>
                <c:pt idx="828">
                  <c:v>755</c:v>
                </c:pt>
                <c:pt idx="829">
                  <c:v>279</c:v>
                </c:pt>
                <c:pt idx="830">
                  <c:v>110</c:v>
                </c:pt>
                <c:pt idx="831">
                  <c:v>691</c:v>
                </c:pt>
                <c:pt idx="832">
                  <c:v>75</c:v>
                </c:pt>
                <c:pt idx="833">
                  <c:v>387</c:v>
                </c:pt>
                <c:pt idx="834">
                  <c:v>427</c:v>
                </c:pt>
                <c:pt idx="835">
                  <c:v>165</c:v>
                </c:pt>
                <c:pt idx="836">
                  <c:v>332</c:v>
                </c:pt>
                <c:pt idx="837">
                  <c:v>515</c:v>
                </c:pt>
                <c:pt idx="838">
                  <c:v>183</c:v>
                </c:pt>
                <c:pt idx="839">
                  <c:v>825</c:v>
                </c:pt>
                <c:pt idx="840">
                  <c:v>870</c:v>
                </c:pt>
                <c:pt idx="841">
                  <c:v>829</c:v>
                </c:pt>
                <c:pt idx="842">
                  <c:v>198</c:v>
                </c:pt>
                <c:pt idx="843">
                  <c:v>727</c:v>
                </c:pt>
                <c:pt idx="844">
                  <c:v>970</c:v>
                </c:pt>
                <c:pt idx="845">
                  <c:v>665</c:v>
                </c:pt>
                <c:pt idx="846">
                  <c:v>798</c:v>
                </c:pt>
                <c:pt idx="847">
                  <c:v>214</c:v>
                </c:pt>
                <c:pt idx="848">
                  <c:v>489</c:v>
                </c:pt>
                <c:pt idx="849">
                  <c:v>691</c:v>
                </c:pt>
                <c:pt idx="850">
                  <c:v>609</c:v>
                </c:pt>
                <c:pt idx="851">
                  <c:v>110</c:v>
                </c:pt>
                <c:pt idx="852">
                  <c:v>847</c:v>
                </c:pt>
                <c:pt idx="853">
                  <c:v>953</c:v>
                </c:pt>
                <c:pt idx="854">
                  <c:v>736</c:v>
                </c:pt>
                <c:pt idx="855">
                  <c:v>164</c:v>
                </c:pt>
                <c:pt idx="856">
                  <c:v>837</c:v>
                </c:pt>
                <c:pt idx="857">
                  <c:v>934</c:v>
                </c:pt>
                <c:pt idx="858">
                  <c:v>489</c:v>
                </c:pt>
                <c:pt idx="859">
                  <c:v>634</c:v>
                </c:pt>
                <c:pt idx="860">
                  <c:v>60</c:v>
                </c:pt>
                <c:pt idx="861">
                  <c:v>836</c:v>
                </c:pt>
                <c:pt idx="862">
                  <c:v>110</c:v>
                </c:pt>
                <c:pt idx="863">
                  <c:v>683</c:v>
                </c:pt>
                <c:pt idx="864">
                  <c:v>906</c:v>
                </c:pt>
                <c:pt idx="865">
                  <c:v>546</c:v>
                </c:pt>
                <c:pt idx="866">
                  <c:v>783</c:v>
                </c:pt>
                <c:pt idx="867">
                  <c:v>177</c:v>
                </c:pt>
                <c:pt idx="868">
                  <c:v>1</c:v>
                </c:pt>
                <c:pt idx="869">
                  <c:v>957</c:v>
                </c:pt>
                <c:pt idx="870">
                  <c:v>625</c:v>
                </c:pt>
                <c:pt idx="871">
                  <c:v>30</c:v>
                </c:pt>
                <c:pt idx="872">
                  <c:v>75</c:v>
                </c:pt>
                <c:pt idx="873">
                  <c:v>166</c:v>
                </c:pt>
                <c:pt idx="874">
                  <c:v>293</c:v>
                </c:pt>
                <c:pt idx="875">
                  <c:v>714</c:v>
                </c:pt>
                <c:pt idx="876">
                  <c:v>98</c:v>
                </c:pt>
                <c:pt idx="877">
                  <c:v>389</c:v>
                </c:pt>
                <c:pt idx="878">
                  <c:v>527</c:v>
                </c:pt>
                <c:pt idx="879">
                  <c:v>457</c:v>
                </c:pt>
                <c:pt idx="880">
                  <c:v>36</c:v>
                </c:pt>
                <c:pt idx="881">
                  <c:v>766</c:v>
                </c:pt>
                <c:pt idx="882">
                  <c:v>34</c:v>
                </c:pt>
                <c:pt idx="883">
                  <c:v>443</c:v>
                </c:pt>
                <c:pt idx="884">
                  <c:v>911</c:v>
                </c:pt>
                <c:pt idx="885">
                  <c:v>134</c:v>
                </c:pt>
                <c:pt idx="886">
                  <c:v>606</c:v>
                </c:pt>
                <c:pt idx="887">
                  <c:v>226</c:v>
                </c:pt>
                <c:pt idx="888">
                  <c:v>209</c:v>
                </c:pt>
                <c:pt idx="889">
                  <c:v>636</c:v>
                </c:pt>
                <c:pt idx="890">
                  <c:v>509</c:v>
                </c:pt>
                <c:pt idx="891">
                  <c:v>826</c:v>
                </c:pt>
                <c:pt idx="892">
                  <c:v>262</c:v>
                </c:pt>
                <c:pt idx="893">
                  <c:v>390</c:v>
                </c:pt>
                <c:pt idx="894">
                  <c:v>444</c:v>
                </c:pt>
                <c:pt idx="895">
                  <c:v>746</c:v>
                </c:pt>
                <c:pt idx="896">
                  <c:v>777</c:v>
                </c:pt>
                <c:pt idx="897">
                  <c:v>217</c:v>
                </c:pt>
                <c:pt idx="898">
                  <c:v>112</c:v>
                </c:pt>
                <c:pt idx="899">
                  <c:v>211</c:v>
                </c:pt>
                <c:pt idx="900">
                  <c:v>162</c:v>
                </c:pt>
                <c:pt idx="901">
                  <c:v>48</c:v>
                </c:pt>
                <c:pt idx="902">
                  <c:v>198</c:v>
                </c:pt>
                <c:pt idx="903">
                  <c:v>473</c:v>
                </c:pt>
                <c:pt idx="904">
                  <c:v>712</c:v>
                </c:pt>
                <c:pt idx="905">
                  <c:v>910</c:v>
                </c:pt>
                <c:pt idx="906">
                  <c:v>382</c:v>
                </c:pt>
                <c:pt idx="907">
                  <c:v>453</c:v>
                </c:pt>
                <c:pt idx="908">
                  <c:v>173</c:v>
                </c:pt>
                <c:pt idx="909">
                  <c:v>695</c:v>
                </c:pt>
                <c:pt idx="910">
                  <c:v>901</c:v>
                </c:pt>
                <c:pt idx="911">
                  <c:v>675</c:v>
                </c:pt>
                <c:pt idx="912">
                  <c:v>787</c:v>
                </c:pt>
                <c:pt idx="913">
                  <c:v>437</c:v>
                </c:pt>
                <c:pt idx="914">
                  <c:v>183</c:v>
                </c:pt>
                <c:pt idx="915">
                  <c:v>810</c:v>
                </c:pt>
                <c:pt idx="916">
                  <c:v>473</c:v>
                </c:pt>
                <c:pt idx="917">
                  <c:v>411</c:v>
                </c:pt>
                <c:pt idx="918">
                  <c:v>745</c:v>
                </c:pt>
                <c:pt idx="919">
                  <c:v>566</c:v>
                </c:pt>
                <c:pt idx="920">
                  <c:v>853</c:v>
                </c:pt>
                <c:pt idx="921">
                  <c:v>499</c:v>
                </c:pt>
                <c:pt idx="922">
                  <c:v>666</c:v>
                </c:pt>
                <c:pt idx="923">
                  <c:v>752</c:v>
                </c:pt>
                <c:pt idx="924">
                  <c:v>181</c:v>
                </c:pt>
                <c:pt idx="925">
                  <c:v>489</c:v>
                </c:pt>
                <c:pt idx="926">
                  <c:v>771</c:v>
                </c:pt>
                <c:pt idx="927">
                  <c:v>745</c:v>
                </c:pt>
                <c:pt idx="928">
                  <c:v>51</c:v>
                </c:pt>
                <c:pt idx="929">
                  <c:v>560</c:v>
                </c:pt>
                <c:pt idx="930">
                  <c:v>89</c:v>
                </c:pt>
                <c:pt idx="931">
                  <c:v>800</c:v>
                </c:pt>
                <c:pt idx="932">
                  <c:v>880</c:v>
                </c:pt>
                <c:pt idx="933">
                  <c:v>167</c:v>
                </c:pt>
                <c:pt idx="934">
                  <c:v>413</c:v>
                </c:pt>
                <c:pt idx="935">
                  <c:v>943</c:v>
                </c:pt>
                <c:pt idx="936">
                  <c:v>253</c:v>
                </c:pt>
                <c:pt idx="937">
                  <c:v>507</c:v>
                </c:pt>
                <c:pt idx="938">
                  <c:v>595</c:v>
                </c:pt>
                <c:pt idx="939">
                  <c:v>401</c:v>
                </c:pt>
                <c:pt idx="940">
                  <c:v>825</c:v>
                </c:pt>
                <c:pt idx="941">
                  <c:v>956</c:v>
                </c:pt>
                <c:pt idx="942">
                  <c:v>413</c:v>
                </c:pt>
                <c:pt idx="943">
                  <c:v>65</c:v>
                </c:pt>
                <c:pt idx="944">
                  <c:v>150</c:v>
                </c:pt>
                <c:pt idx="945">
                  <c:v>395</c:v>
                </c:pt>
                <c:pt idx="946">
                  <c:v>662</c:v>
                </c:pt>
                <c:pt idx="947">
                  <c:v>418</c:v>
                </c:pt>
                <c:pt idx="948">
                  <c:v>990</c:v>
                </c:pt>
                <c:pt idx="949">
                  <c:v>411</c:v>
                </c:pt>
                <c:pt idx="950">
                  <c:v>162</c:v>
                </c:pt>
                <c:pt idx="951">
                  <c:v>455</c:v>
                </c:pt>
                <c:pt idx="952">
                  <c:v>162</c:v>
                </c:pt>
                <c:pt idx="953">
                  <c:v>611</c:v>
                </c:pt>
                <c:pt idx="954">
                  <c:v>455</c:v>
                </c:pt>
                <c:pt idx="955">
                  <c:v>207</c:v>
                </c:pt>
                <c:pt idx="956">
                  <c:v>371</c:v>
                </c:pt>
                <c:pt idx="957">
                  <c:v>576</c:v>
                </c:pt>
                <c:pt idx="958">
                  <c:v>787</c:v>
                </c:pt>
                <c:pt idx="959">
                  <c:v>176</c:v>
                </c:pt>
                <c:pt idx="960">
                  <c:v>686</c:v>
                </c:pt>
                <c:pt idx="961">
                  <c:v>450</c:v>
                </c:pt>
                <c:pt idx="962">
                  <c:v>796</c:v>
                </c:pt>
                <c:pt idx="963">
                  <c:v>994</c:v>
                </c:pt>
                <c:pt idx="964">
                  <c:v>447</c:v>
                </c:pt>
                <c:pt idx="965">
                  <c:v>141</c:v>
                </c:pt>
                <c:pt idx="966">
                  <c:v>971</c:v>
                </c:pt>
                <c:pt idx="967">
                  <c:v>314</c:v>
                </c:pt>
                <c:pt idx="968">
                  <c:v>978</c:v>
                </c:pt>
                <c:pt idx="969">
                  <c:v>455</c:v>
                </c:pt>
                <c:pt idx="970">
                  <c:v>824</c:v>
                </c:pt>
                <c:pt idx="971">
                  <c:v>614</c:v>
                </c:pt>
                <c:pt idx="972">
                  <c:v>694</c:v>
                </c:pt>
                <c:pt idx="973">
                  <c:v>128</c:v>
                </c:pt>
                <c:pt idx="974">
                  <c:v>476</c:v>
                </c:pt>
                <c:pt idx="975">
                  <c:v>938</c:v>
                </c:pt>
                <c:pt idx="976">
                  <c:v>372</c:v>
                </c:pt>
                <c:pt idx="977">
                  <c:v>655</c:v>
                </c:pt>
                <c:pt idx="978">
                  <c:v>214</c:v>
                </c:pt>
                <c:pt idx="979">
                  <c:v>22</c:v>
                </c:pt>
                <c:pt idx="980">
                  <c:v>284</c:v>
                </c:pt>
                <c:pt idx="981">
                  <c:v>566</c:v>
                </c:pt>
                <c:pt idx="982">
                  <c:v>856</c:v>
                </c:pt>
                <c:pt idx="983">
                  <c:v>766</c:v>
                </c:pt>
                <c:pt idx="984">
                  <c:v>892</c:v>
                </c:pt>
                <c:pt idx="985">
                  <c:v>61</c:v>
                </c:pt>
                <c:pt idx="986">
                  <c:v>215</c:v>
                </c:pt>
                <c:pt idx="987">
                  <c:v>402</c:v>
                </c:pt>
                <c:pt idx="988">
                  <c:v>97</c:v>
                </c:pt>
                <c:pt idx="989">
                  <c:v>287</c:v>
                </c:pt>
                <c:pt idx="990">
                  <c:v>906</c:v>
                </c:pt>
                <c:pt idx="991">
                  <c:v>306</c:v>
                </c:pt>
                <c:pt idx="992">
                  <c:v>553</c:v>
                </c:pt>
                <c:pt idx="993">
                  <c:v>903</c:v>
                </c:pt>
                <c:pt idx="994">
                  <c:v>315</c:v>
                </c:pt>
                <c:pt idx="995">
                  <c:v>550</c:v>
                </c:pt>
                <c:pt idx="996">
                  <c:v>812</c:v>
                </c:pt>
                <c:pt idx="997">
                  <c:v>903</c:v>
                </c:pt>
                <c:pt idx="998">
                  <c:v>653</c:v>
                </c:pt>
                <c:pt idx="999">
                  <c:v>792</c:v>
                </c:pt>
                <c:pt idx="1000">
                  <c:v>807</c:v>
                </c:pt>
                <c:pt idx="1001">
                  <c:v>54</c:v>
                </c:pt>
                <c:pt idx="1002">
                  <c:v>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5946880"/>
        <c:axId val="295949056"/>
      </c:scatterChart>
      <c:valAx>
        <c:axId val="295946880"/>
        <c:scaling>
          <c:orientation val="minMax"/>
          <c:max val="850"/>
          <c:min val="50"/>
        </c:scaling>
        <c:delete val="0"/>
        <c:axPos val="b"/>
        <c:majorGridlines>
          <c:spPr>
            <a:ln>
              <a:solidFill>
                <a:srgbClr val="0070C0">
                  <a:alpha val="96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295949056"/>
        <c:crosses val="autoZero"/>
        <c:crossBetween val="midCat"/>
        <c:majorUnit val="100"/>
        <c:minorUnit val="50"/>
      </c:valAx>
      <c:valAx>
        <c:axId val="295949056"/>
        <c:scaling>
          <c:orientation val="minMax"/>
          <c:max val="1000"/>
          <c:min val="0"/>
        </c:scaling>
        <c:delete val="0"/>
        <c:axPos val="l"/>
        <c:majorGridlines>
          <c:spPr>
            <a:ln>
              <a:solidFill>
                <a:srgbClr val="0070C0">
                  <a:alpha val="89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295946880"/>
        <c:crosses val="autoZero"/>
        <c:crossBetween val="midCat"/>
        <c:majorUnit val="50"/>
        <c:minorUnit val="1"/>
      </c:valAx>
      <c:spPr>
        <a:solidFill>
          <a:schemeClr val="tx1"/>
        </a:solidFill>
      </c:spPr>
    </c:plotArea>
    <c:legend>
      <c:legendPos val="b"/>
      <c:layout/>
      <c:overlay val="0"/>
    </c:legend>
    <c:plotVisOnly val="1"/>
    <c:dispBlanksAs val="gap"/>
    <c:showDLblsOverMax val="0"/>
  </c:chart>
  <c:spPr>
    <a:solidFill>
      <a:schemeClr val="bg1">
        <a:lumMod val="85000"/>
      </a:schemeClr>
    </a:solidFill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F97F-1819-4DC2-9431-B1662B6A95DF}" type="datetimeFigureOut">
              <a:rPr lang="en-CA" smtClean="0"/>
              <a:t>2021-02-27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D1CB-1037-4627-A24B-533F7B6E5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74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F97F-1819-4DC2-9431-B1662B6A95DF}" type="datetimeFigureOut">
              <a:rPr lang="en-CA" smtClean="0"/>
              <a:t>2021-02-27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D1CB-1037-4627-A24B-533F7B6E5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298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F97F-1819-4DC2-9431-B1662B6A95DF}" type="datetimeFigureOut">
              <a:rPr lang="en-CA" smtClean="0"/>
              <a:t>2021-02-27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D1CB-1037-4627-A24B-533F7B6E5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54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F97F-1819-4DC2-9431-B1662B6A95DF}" type="datetimeFigureOut">
              <a:rPr lang="en-CA" smtClean="0"/>
              <a:t>2021-02-27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D1CB-1037-4627-A24B-533F7B6E5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55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F97F-1819-4DC2-9431-B1662B6A95DF}" type="datetimeFigureOut">
              <a:rPr lang="en-CA" smtClean="0"/>
              <a:t>2021-02-27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D1CB-1037-4627-A24B-533F7B6E5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40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F97F-1819-4DC2-9431-B1662B6A95DF}" type="datetimeFigureOut">
              <a:rPr lang="en-CA" smtClean="0"/>
              <a:t>2021-02-27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D1CB-1037-4627-A24B-533F7B6E5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34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F97F-1819-4DC2-9431-B1662B6A95DF}" type="datetimeFigureOut">
              <a:rPr lang="en-CA" smtClean="0"/>
              <a:t>2021-02-27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D1CB-1037-4627-A24B-533F7B6E5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F97F-1819-4DC2-9431-B1662B6A95DF}" type="datetimeFigureOut">
              <a:rPr lang="en-CA" smtClean="0"/>
              <a:t>2021-02-27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D1CB-1037-4627-A24B-533F7B6E5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26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F97F-1819-4DC2-9431-B1662B6A95DF}" type="datetimeFigureOut">
              <a:rPr lang="en-CA" smtClean="0"/>
              <a:t>2021-02-27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D1CB-1037-4627-A24B-533F7B6E5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20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F97F-1819-4DC2-9431-B1662B6A95DF}" type="datetimeFigureOut">
              <a:rPr lang="en-CA" smtClean="0"/>
              <a:t>2021-02-27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D1CB-1037-4627-A24B-533F7B6E5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37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F97F-1819-4DC2-9431-B1662B6A95DF}" type="datetimeFigureOut">
              <a:rPr lang="en-CA" smtClean="0"/>
              <a:t>2021-02-27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D1CB-1037-4627-A24B-533F7B6E5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89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0F97F-1819-4DC2-9431-B1662B6A95DF}" type="datetimeFigureOut">
              <a:rPr lang="en-CA" smtClean="0"/>
              <a:t>2021-02-27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8D1CB-1037-4627-A24B-533F7B6E5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06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794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839707"/>
              </p:ext>
            </p:extLst>
          </p:nvPr>
        </p:nvGraphicFramePr>
        <p:xfrm>
          <a:off x="467544" y="836712"/>
          <a:ext cx="8568952" cy="5544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455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0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0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0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0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0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0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0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0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0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0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3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3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3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3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3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3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3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3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3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3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4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4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4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4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4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4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4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4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4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4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5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5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5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5" fill="hold">
                      <p:stCondLst>
                        <p:cond delay="indefinite"/>
                      </p:stCondLst>
                      <p:childTnLst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5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5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5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5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5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5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5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3" fill="hold">
                      <p:stCondLst>
                        <p:cond delay="indefinite"/>
                      </p:stCondLst>
                      <p:childTnLst>
                        <p:par>
                          <p:cTn id="644" fill="hold">
                            <p:stCondLst>
                              <p:cond delay="0"/>
                            </p:stCondLst>
                            <p:childTnLst>
                              <p:par>
                                <p:cTn id="6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6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>
                      <p:stCondLst>
                        <p:cond delay="indefinite"/>
                      </p:stCondLst>
                      <p:childTnLst>
                        <p:par>
                          <p:cTn id="648" fill="hold">
                            <p:stCondLst>
                              <p:cond delay="0"/>
                            </p:stCondLst>
                            <p:childTnLst>
                              <p:par>
                                <p:cTn id="6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6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6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5" fill="hold">
                      <p:stCondLst>
                        <p:cond delay="indefinite"/>
                      </p:stCondLst>
                      <p:childTnLst>
                        <p:par>
                          <p:cTn id="656" fill="hold">
                            <p:stCondLst>
                              <p:cond delay="0"/>
                            </p:stCondLst>
                            <p:childTnLst>
                              <p:par>
                                <p:cTn id="6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6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9" fill="hold">
                      <p:stCondLst>
                        <p:cond delay="indefinite"/>
                      </p:stCondLst>
                      <p:childTnLst>
                        <p:par>
                          <p:cTn id="660" fill="hold">
                            <p:stCondLst>
                              <p:cond delay="0"/>
                            </p:stCondLst>
                            <p:childTnLst>
                              <p:par>
                                <p:cTn id="6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6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3" fill="hold">
                      <p:stCondLst>
                        <p:cond delay="indefinite"/>
                      </p:stCondLst>
                      <p:childTnLst>
                        <p:par>
                          <p:cTn id="664" fill="hold">
                            <p:stCondLst>
                              <p:cond delay="0"/>
                            </p:stCondLst>
                            <p:childTnLst>
                              <p:par>
                                <p:cTn id="6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6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7" fill="hold">
                      <p:stCondLst>
                        <p:cond delay="indefinite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6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6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5" fill="hold">
                      <p:stCondLst>
                        <p:cond delay="indefinite"/>
                      </p:stCondLst>
                      <p:childTnLst>
                        <p:par>
                          <p:cTn id="676" fill="hold">
                            <p:stCondLst>
                              <p:cond delay="0"/>
                            </p:stCondLst>
                            <p:childTnLst>
                              <p:par>
                                <p:cTn id="6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6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6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7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7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7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7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9" fill="hold">
                      <p:stCondLst>
                        <p:cond delay="indefinite"/>
                      </p:stCondLst>
                      <p:childTnLst>
                        <p:par>
                          <p:cTn id="700" fill="hold">
                            <p:stCondLst>
                              <p:cond delay="0"/>
                            </p:stCondLst>
                            <p:childTnLst>
                              <p:par>
                                <p:cTn id="7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7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7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7" fill="hold">
                      <p:stCondLst>
                        <p:cond delay="indefinite"/>
                      </p:stCondLst>
                      <p:childTnLst>
                        <p:par>
                          <p:cTn id="708" fill="hold">
                            <p:stCondLst>
                              <p:cond delay="0"/>
                            </p:stCondLst>
                            <p:childTnLst>
                              <p:par>
                                <p:cTn id="7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7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7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7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9" fill="hold">
                      <p:stCondLst>
                        <p:cond delay="indefinite"/>
                      </p:stCondLst>
                      <p:childTnLst>
                        <p:par>
                          <p:cTn id="720" fill="hold">
                            <p:stCondLst>
                              <p:cond delay="0"/>
                            </p:stCondLst>
                            <p:childTnLst>
                              <p:par>
                                <p:cTn id="7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7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3" fill="hold">
                      <p:stCondLst>
                        <p:cond delay="indefinite"/>
                      </p:stCondLst>
                      <p:childTnLst>
                        <p:par>
                          <p:cTn id="724" fill="hold">
                            <p:stCondLst>
                              <p:cond delay="0"/>
                            </p:stCondLst>
                            <p:childTnLst>
                              <p:par>
                                <p:cTn id="7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8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7" fill="hold">
                      <p:stCondLst>
                        <p:cond delay="indefinite"/>
                      </p:stCondLst>
                      <p:childTnLst>
                        <p:par>
                          <p:cTn id="728" fill="hold">
                            <p:stCondLst>
                              <p:cond delay="0"/>
                            </p:stCondLst>
                            <p:childTnLst>
                              <p:par>
                                <p:cTn id="7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8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1" fill="hold">
                      <p:stCondLst>
                        <p:cond delay="indefinite"/>
                      </p:stCondLst>
                      <p:childTnLst>
                        <p:par>
                          <p:cTn id="732" fill="hold">
                            <p:stCondLst>
                              <p:cond delay="0"/>
                            </p:stCondLst>
                            <p:childTnLst>
                              <p:par>
                                <p:cTn id="7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8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8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8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>
                      <p:stCondLst>
                        <p:cond delay="indefinite"/>
                      </p:stCondLst>
                      <p:childTnLst>
                        <p:par>
                          <p:cTn id="744" fill="hold">
                            <p:stCondLst>
                              <p:cond delay="0"/>
                            </p:stCondLst>
                            <p:childTnLst>
                              <p:par>
                                <p:cTn id="7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8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7" fill="hold">
                      <p:stCondLst>
                        <p:cond delay="indefinite"/>
                      </p:stCondLst>
                      <p:childTnLst>
                        <p:par>
                          <p:cTn id="748" fill="hold">
                            <p:stCondLst>
                              <p:cond delay="0"/>
                            </p:stCondLst>
                            <p:childTnLst>
                              <p:par>
                                <p:cTn id="7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8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8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5" fill="hold">
                      <p:stCondLst>
                        <p:cond delay="indefinite"/>
                      </p:stCondLst>
                      <p:childTnLst>
                        <p:par>
                          <p:cTn id="756" fill="hold">
                            <p:stCondLst>
                              <p:cond delay="0"/>
                            </p:stCondLst>
                            <p:childTnLst>
                              <p:par>
                                <p:cTn id="7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8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9" fill="hold">
                      <p:stCondLst>
                        <p:cond delay="indefinite"/>
                      </p:stCondLst>
                      <p:childTnLst>
                        <p:par>
                          <p:cTn id="760" fill="hold">
                            <p:stCondLst>
                              <p:cond delay="0"/>
                            </p:stCondLst>
                            <p:childTnLst>
                              <p:par>
                                <p:cTn id="7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8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9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9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9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5" fill="hold">
                      <p:stCondLst>
                        <p:cond delay="indefinite"/>
                      </p:stCondLst>
                      <p:childTnLst>
                        <p:par>
                          <p:cTn id="776" fill="hold">
                            <p:stCondLst>
                              <p:cond delay="0"/>
                            </p:stCondLst>
                            <p:childTnLst>
                              <p:par>
                                <p:cTn id="7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9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9" fill="hold">
                      <p:stCondLst>
                        <p:cond delay="indefinite"/>
                      </p:stCondLst>
                      <p:childTnLst>
                        <p:par>
                          <p:cTn id="780" fill="hold">
                            <p:stCondLst>
                              <p:cond delay="0"/>
                            </p:stCondLst>
                            <p:childTnLst>
                              <p:par>
                                <p:cTn id="7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9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3" fill="hold">
                      <p:stCondLst>
                        <p:cond delay="indefinite"/>
                      </p:stCondLst>
                      <p:childTnLst>
                        <p:par>
                          <p:cTn id="784" fill="hold">
                            <p:stCondLst>
                              <p:cond delay="0"/>
                            </p:stCondLst>
                            <p:childTnLst>
                              <p:par>
                                <p:cTn id="7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9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7" fill="hold">
                      <p:stCondLst>
                        <p:cond delay="indefinite"/>
                      </p:stCondLst>
                      <p:childTnLst>
                        <p:par>
                          <p:cTn id="788" fill="hold">
                            <p:stCondLst>
                              <p:cond delay="0"/>
                            </p:stCondLst>
                            <p:childTnLst>
                              <p:par>
                                <p:cTn id="7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9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9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5" fill="hold">
                      <p:stCondLst>
                        <p:cond delay="indefinite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9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9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0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7" fill="hold">
                      <p:stCondLst>
                        <p:cond delay="indefinite"/>
                      </p:stCondLst>
                      <p:childTnLst>
                        <p:par>
                          <p:cTn id="808" fill="hold">
                            <p:stCondLst>
                              <p:cond delay="0"/>
                            </p:stCondLst>
                            <p:childTnLst>
                              <p:par>
                                <p:cTn id="8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0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1" fill="hold">
                      <p:stCondLst>
                        <p:cond delay="indefinite"/>
                      </p:stCondLst>
                      <p:childTnLst>
                        <p:par>
                          <p:cTn id="812" fill="hold">
                            <p:stCondLst>
                              <p:cond delay="0"/>
                            </p:stCondLst>
                            <p:childTnLst>
                              <p:par>
                                <p:cTn id="8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0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5" fill="hold">
                      <p:stCondLst>
                        <p:cond delay="indefinite"/>
                      </p:stCondLst>
                      <p:childTnLst>
                        <p:par>
                          <p:cTn id="816" fill="hold">
                            <p:stCondLst>
                              <p:cond delay="0"/>
                            </p:stCondLst>
                            <p:childTnLst>
                              <p:par>
                                <p:cTn id="8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0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9" fill="hold">
                      <p:stCondLst>
                        <p:cond delay="indefinite"/>
                      </p:stCondLst>
                      <p:childTnLst>
                        <p:par>
                          <p:cTn id="820" fill="hold">
                            <p:stCondLst>
                              <p:cond delay="0"/>
                            </p:stCondLst>
                            <p:childTnLst>
                              <p:par>
                                <p:cTn id="8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0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0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7" fill="hold">
                      <p:stCondLst>
                        <p:cond delay="indefinite"/>
                      </p:stCondLst>
                      <p:childTnLst>
                        <p:par>
                          <p:cTn id="828" fill="hold">
                            <p:stCondLst>
                              <p:cond delay="0"/>
                            </p:stCondLst>
                            <p:childTnLst>
                              <p:par>
                                <p:cTn id="8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0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1" fill="hold">
                      <p:stCondLst>
                        <p:cond delay="indefinite"/>
                      </p:stCondLst>
                      <p:childTnLst>
                        <p:par>
                          <p:cTn id="832" fill="hold">
                            <p:stCondLst>
                              <p:cond delay="0"/>
                            </p:stCondLst>
                            <p:childTnLst>
                              <p:par>
                                <p:cTn id="8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0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5" fill="hold">
                      <p:stCondLst>
                        <p:cond delay="indefinite"/>
                      </p:stCondLst>
                      <p:childTnLst>
                        <p:par>
                          <p:cTn id="836" fill="hold">
                            <p:stCondLst>
                              <p:cond delay="0"/>
                            </p:stCondLst>
                            <p:childTnLst>
                              <p:par>
                                <p:cTn id="8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0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9" fill="hold">
                      <p:stCondLst>
                        <p:cond delay="indefinite"/>
                      </p:stCondLst>
                      <p:childTnLst>
                        <p:par>
                          <p:cTn id="840" fill="hold">
                            <p:stCondLst>
                              <p:cond delay="0"/>
                            </p:stCondLst>
                            <p:childTnLst>
                              <p:par>
                                <p:cTn id="8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0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3" fill="hold">
                      <p:stCondLst>
                        <p:cond delay="indefinite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7" fill="hold">
                      <p:stCondLst>
                        <p:cond delay="indefinite"/>
                      </p:stCondLst>
                      <p:childTnLst>
                        <p:par>
                          <p:cTn id="848" fill="hold">
                            <p:stCondLst>
                              <p:cond delay="0"/>
                            </p:stCondLst>
                            <p:childTnLst>
                              <p:par>
                                <p:cTn id="8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fill="hold">
                      <p:stCondLst>
                        <p:cond delay="indefinite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9" fill="hold">
                      <p:stCondLst>
                        <p:cond delay="indefinite"/>
                      </p:stCondLst>
                      <p:childTnLst>
                        <p:par>
                          <p:cTn id="860" fill="hold">
                            <p:stCondLst>
                              <p:cond delay="0"/>
                            </p:stCondLst>
                            <p:childTnLst>
                              <p:par>
                                <p:cTn id="8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3" fill="hold">
                      <p:stCondLst>
                        <p:cond delay="indefinite"/>
                      </p:stCondLst>
                      <p:childTnLst>
                        <p:par>
                          <p:cTn id="864" fill="hold">
                            <p:stCondLst>
                              <p:cond delay="0"/>
                            </p:stCondLst>
                            <p:childTnLst>
                              <p:par>
                                <p:cTn id="8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7" fill="hold">
                      <p:stCondLst>
                        <p:cond delay="indefinite"/>
                      </p:stCondLst>
                      <p:childTnLst>
                        <p:par>
                          <p:cTn id="868" fill="hold">
                            <p:stCondLst>
                              <p:cond delay="0"/>
                            </p:stCondLst>
                            <p:childTnLst>
                              <p:par>
                                <p:cTn id="8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1" fill="hold">
                      <p:stCondLst>
                        <p:cond delay="indefinite"/>
                      </p:stCondLst>
                      <p:childTnLst>
                        <p:par>
                          <p:cTn id="872" fill="hold">
                            <p:stCondLst>
                              <p:cond delay="0"/>
                            </p:stCondLst>
                            <p:childTnLst>
                              <p:par>
                                <p:cTn id="8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5" fill="hold">
                      <p:stCondLst>
                        <p:cond delay="indefinite"/>
                      </p:stCondLst>
                      <p:childTnLst>
                        <p:par>
                          <p:cTn id="876" fill="hold">
                            <p:stCondLst>
                              <p:cond delay="0"/>
                            </p:stCondLst>
                            <p:childTnLst>
                              <p:par>
                                <p:cTn id="8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9" fill="hold">
                      <p:stCondLst>
                        <p:cond delay="indefinite"/>
                      </p:stCondLst>
                      <p:childTnLst>
                        <p:par>
                          <p:cTn id="880" fill="hold">
                            <p:stCondLst>
                              <p:cond delay="0"/>
                            </p:stCondLst>
                            <p:childTnLst>
                              <p:par>
                                <p:cTn id="8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7" fill="hold">
                      <p:stCondLst>
                        <p:cond delay="indefinite"/>
                      </p:stCondLst>
                      <p:childTnLst>
                        <p:par>
                          <p:cTn id="888" fill="hold">
                            <p:stCondLst>
                              <p:cond delay="0"/>
                            </p:stCondLst>
                            <p:childTnLst>
                              <p:par>
                                <p:cTn id="8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1" fill="hold">
                      <p:stCondLst>
                        <p:cond delay="indefinite"/>
                      </p:stCondLst>
                      <p:childTnLst>
                        <p:par>
                          <p:cTn id="892" fill="hold">
                            <p:stCondLst>
                              <p:cond delay="0"/>
                            </p:stCondLst>
                            <p:childTnLst>
                              <p:par>
                                <p:cTn id="8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5" fill="hold">
                      <p:stCondLst>
                        <p:cond delay="indefinite"/>
                      </p:stCondLst>
                      <p:childTnLst>
                        <p:par>
                          <p:cTn id="896" fill="hold">
                            <p:stCondLst>
                              <p:cond delay="0"/>
                            </p:stCondLst>
                            <p:childTnLst>
                              <p:par>
                                <p:cTn id="8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9" fill="hold">
                      <p:stCondLst>
                        <p:cond delay="indefinite"/>
                      </p:stCondLst>
                      <p:childTnLst>
                        <p:par>
                          <p:cTn id="900" fill="hold">
                            <p:stCondLst>
                              <p:cond delay="0"/>
                            </p:stCondLst>
                            <p:childTnLst>
                              <p:par>
                                <p:cTn id="9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3" fill="hold">
                      <p:stCondLst>
                        <p:cond delay="indefinite"/>
                      </p:stCondLst>
                      <p:childTnLst>
                        <p:par>
                          <p:cTn id="904" fill="hold">
                            <p:stCondLst>
                              <p:cond delay="0"/>
                            </p:stCondLst>
                            <p:childTnLst>
                              <p:par>
                                <p:cTn id="9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1" fill="hold">
                      <p:stCondLst>
                        <p:cond delay="indefinite"/>
                      </p:stCondLst>
                      <p:childTnLst>
                        <p:par>
                          <p:cTn id="912" fill="hold">
                            <p:stCondLst>
                              <p:cond delay="0"/>
                            </p:stCondLst>
                            <p:childTnLst>
                              <p:par>
                                <p:cTn id="9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5" fill="hold">
                      <p:stCondLst>
                        <p:cond delay="indefinite"/>
                      </p:stCondLst>
                      <p:childTnLst>
                        <p:par>
                          <p:cTn id="916" fill="hold">
                            <p:stCondLst>
                              <p:cond delay="0"/>
                            </p:stCondLst>
                            <p:childTnLst>
                              <p:par>
                                <p:cTn id="9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9" fill="hold">
                      <p:stCondLst>
                        <p:cond delay="indefinite"/>
                      </p:stCondLst>
                      <p:childTnLst>
                        <p:par>
                          <p:cTn id="920" fill="hold">
                            <p:stCondLst>
                              <p:cond delay="0"/>
                            </p:stCondLst>
                            <p:childTnLst>
                              <p:par>
                                <p:cTn id="9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3" fill="hold">
                      <p:stCondLst>
                        <p:cond delay="indefinite"/>
                      </p:stCondLst>
                      <p:childTnLst>
                        <p:par>
                          <p:cTn id="924" fill="hold">
                            <p:stCondLst>
                              <p:cond delay="0"/>
                            </p:stCondLst>
                            <p:childTnLst>
                              <p:par>
                                <p:cTn id="9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3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7" fill="hold">
                      <p:stCondLst>
                        <p:cond delay="indefinite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3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1" fill="hold">
                      <p:stCondLst>
                        <p:cond delay="indefinite"/>
                      </p:stCondLst>
                      <p:childTnLst>
                        <p:par>
                          <p:cTn id="932" fill="hold">
                            <p:stCondLst>
                              <p:cond delay="0"/>
                            </p:stCondLst>
                            <p:childTnLst>
                              <p:par>
                                <p:cTn id="9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3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5" fill="hold">
                      <p:stCondLst>
                        <p:cond delay="indefinite"/>
                      </p:stCondLst>
                      <p:childTnLst>
                        <p:par>
                          <p:cTn id="936" fill="hold">
                            <p:stCondLst>
                              <p:cond delay="0"/>
                            </p:stCondLst>
                            <p:childTnLst>
                              <p:par>
                                <p:cTn id="9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3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9" fill="hold">
                      <p:stCondLst>
                        <p:cond delay="indefinite"/>
                      </p:stCondLst>
                      <p:childTnLst>
                        <p:par>
                          <p:cTn id="940" fill="hold">
                            <p:stCondLst>
                              <p:cond delay="0"/>
                            </p:stCondLst>
                            <p:childTnLst>
                              <p:par>
                                <p:cTn id="9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3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3" fill="hold">
                      <p:stCondLst>
                        <p:cond delay="indefinite"/>
                      </p:stCondLst>
                      <p:childTnLst>
                        <p:par>
                          <p:cTn id="944" fill="hold">
                            <p:stCondLst>
                              <p:cond delay="0"/>
                            </p:stCondLst>
                            <p:childTnLst>
                              <p:par>
                                <p:cTn id="9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3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7" fill="hold">
                      <p:stCondLst>
                        <p:cond delay="indefinite"/>
                      </p:stCondLst>
                      <p:childTnLst>
                        <p:par>
                          <p:cTn id="948" fill="hold">
                            <p:stCondLst>
                              <p:cond delay="0"/>
                            </p:stCondLst>
                            <p:childTnLst>
                              <p:par>
                                <p:cTn id="9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3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1" fill="hold">
                      <p:stCondLst>
                        <p:cond delay="indefinite"/>
                      </p:stCondLst>
                      <p:childTnLst>
                        <p:par>
                          <p:cTn id="952" fill="hold">
                            <p:stCondLst>
                              <p:cond delay="0"/>
                            </p:stCondLst>
                            <p:childTnLst>
                              <p:par>
                                <p:cTn id="9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3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5" fill="hold">
                      <p:stCondLst>
                        <p:cond delay="indefinite"/>
                      </p:stCondLst>
                      <p:childTnLst>
                        <p:par>
                          <p:cTn id="956" fill="hold">
                            <p:stCondLst>
                              <p:cond delay="0"/>
                            </p:stCondLst>
                            <p:childTnLst>
                              <p:par>
                                <p:cTn id="9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3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9" fill="hold">
                      <p:stCondLst>
                        <p:cond delay="indefinite"/>
                      </p:stCondLst>
                      <p:childTnLst>
                        <p:par>
                          <p:cTn id="960" fill="hold">
                            <p:stCondLst>
                              <p:cond delay="0"/>
                            </p:stCondLst>
                            <p:childTnLst>
                              <p:par>
                                <p:cTn id="9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3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3" fill="hold">
                      <p:stCondLst>
                        <p:cond delay="indefinite"/>
                      </p:stCondLst>
                      <p:childTnLst>
                        <p:par>
                          <p:cTn id="964" fill="hold">
                            <p:stCondLst>
                              <p:cond delay="0"/>
                            </p:stCondLst>
                            <p:childTnLst>
                              <p:par>
                                <p:cTn id="9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4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7" fill="hold">
                      <p:stCondLst>
                        <p:cond delay="indefinite"/>
                      </p:stCondLst>
                      <p:childTnLst>
                        <p:par>
                          <p:cTn id="968" fill="hold">
                            <p:stCondLst>
                              <p:cond delay="0"/>
                            </p:stCondLst>
                            <p:childTnLst>
                              <p:par>
                                <p:cTn id="9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4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1" fill="hold">
                      <p:stCondLst>
                        <p:cond delay="indefinite"/>
                      </p:stCondLst>
                      <p:childTnLst>
                        <p:par>
                          <p:cTn id="972" fill="hold">
                            <p:stCondLst>
                              <p:cond delay="0"/>
                            </p:stCondLst>
                            <p:childTnLst>
                              <p:par>
                                <p:cTn id="9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4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5" fill="hold">
                      <p:stCondLst>
                        <p:cond delay="indefinite"/>
                      </p:stCondLst>
                      <p:childTnLst>
                        <p:par>
                          <p:cTn id="976" fill="hold">
                            <p:stCondLst>
                              <p:cond delay="0"/>
                            </p:stCondLst>
                            <p:childTnLst>
                              <p:par>
                                <p:cTn id="9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4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9" fill="hold">
                      <p:stCondLst>
                        <p:cond delay="indefinite"/>
                      </p:stCondLst>
                      <p:childTnLst>
                        <p:par>
                          <p:cTn id="980" fill="hold">
                            <p:stCondLst>
                              <p:cond delay="0"/>
                            </p:stCondLst>
                            <p:childTnLst>
                              <p:par>
                                <p:cTn id="9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4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3" fill="hold">
                      <p:stCondLst>
                        <p:cond delay="indefinite"/>
                      </p:stCondLst>
                      <p:childTnLst>
                        <p:par>
                          <p:cTn id="984" fill="hold">
                            <p:stCondLst>
                              <p:cond delay="0"/>
                            </p:stCondLst>
                            <p:childTnLst>
                              <p:par>
                                <p:cTn id="9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4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7" fill="hold">
                      <p:stCondLst>
                        <p:cond delay="indefinite"/>
                      </p:stCondLst>
                      <p:childTnLst>
                        <p:par>
                          <p:cTn id="988" fill="hold">
                            <p:stCondLst>
                              <p:cond delay="0"/>
                            </p:stCondLst>
                            <p:childTnLst>
                              <p:par>
                                <p:cTn id="9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4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1" fill="hold">
                      <p:stCondLst>
                        <p:cond delay="indefinite"/>
                      </p:stCondLst>
                      <p:childTnLst>
                        <p:par>
                          <p:cTn id="992" fill="hold">
                            <p:stCondLst>
                              <p:cond delay="0"/>
                            </p:stCondLst>
                            <p:childTnLst>
                              <p:par>
                                <p:cTn id="9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4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5" fill="hold">
                      <p:stCondLst>
                        <p:cond delay="indefinite"/>
                      </p:stCondLst>
                      <p:childTnLst>
                        <p:par>
                          <p:cTn id="996" fill="hold">
                            <p:stCondLst>
                              <p:cond delay="0"/>
                            </p:stCondLst>
                            <p:childTnLst>
                              <p:par>
                                <p:cTn id="9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4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9" fill="hold">
                      <p:stCondLst>
                        <p:cond delay="indefinite"/>
                      </p:stCondLst>
                      <p:childTnLst>
                        <p:par>
                          <p:cTn id="1000" fill="hold">
                            <p:stCondLst>
                              <p:cond delay="0"/>
                            </p:stCondLst>
                            <p:childTnLst>
                              <p:par>
                                <p:cTn id="10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4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3" fill="hold">
                      <p:stCondLst>
                        <p:cond delay="indefinite"/>
                      </p:stCondLst>
                      <p:childTnLst>
                        <p:par>
                          <p:cTn id="1004" fill="hold">
                            <p:stCondLst>
                              <p:cond delay="0"/>
                            </p:stCondLst>
                            <p:childTnLst>
                              <p:par>
                                <p:cTn id="10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5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7" fill="hold">
                      <p:stCondLst>
                        <p:cond delay="indefinite"/>
                      </p:stCondLst>
                      <p:childTnLst>
                        <p:par>
                          <p:cTn id="1008" fill="hold">
                            <p:stCondLst>
                              <p:cond delay="0"/>
                            </p:stCondLst>
                            <p:childTnLst>
                              <p:par>
                                <p:cTn id="10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5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1" fill="hold">
                      <p:stCondLst>
                        <p:cond delay="indefinite"/>
                      </p:stCondLst>
                      <p:childTnLst>
                        <p:par>
                          <p:cTn id="1012" fill="hold">
                            <p:stCondLst>
                              <p:cond delay="0"/>
                            </p:stCondLst>
                            <p:childTnLst>
                              <p:par>
                                <p:cTn id="10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5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5" fill="hold">
                      <p:stCondLst>
                        <p:cond delay="indefinite"/>
                      </p:stCondLst>
                      <p:childTnLst>
                        <p:par>
                          <p:cTn id="1016" fill="hold">
                            <p:stCondLst>
                              <p:cond delay="0"/>
                            </p:stCondLst>
                            <p:childTnLst>
                              <p:par>
                                <p:cTn id="10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5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9" fill="hold">
                      <p:stCondLst>
                        <p:cond delay="indefinite"/>
                      </p:stCondLst>
                      <p:childTnLst>
                        <p:par>
                          <p:cTn id="1020" fill="hold">
                            <p:stCondLst>
                              <p:cond delay="0"/>
                            </p:stCondLst>
                            <p:childTnLst>
                              <p:par>
                                <p:cTn id="10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5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3" fill="hold">
                      <p:stCondLst>
                        <p:cond delay="indefinite"/>
                      </p:stCondLst>
                      <p:childTnLst>
                        <p:par>
                          <p:cTn id="1024" fill="hold">
                            <p:stCondLst>
                              <p:cond delay="0"/>
                            </p:stCondLst>
                            <p:childTnLst>
                              <p:par>
                                <p:cTn id="10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5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7" fill="hold">
                      <p:stCondLst>
                        <p:cond delay="indefinite"/>
                      </p:stCondLst>
                      <p:childTnLst>
                        <p:par>
                          <p:cTn id="1028" fill="hold">
                            <p:stCondLst>
                              <p:cond delay="0"/>
                            </p:stCondLst>
                            <p:childTnLst>
                              <p:par>
                                <p:cTn id="10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5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1" fill="hold">
                      <p:stCondLst>
                        <p:cond delay="indefinite"/>
                      </p:stCondLst>
                      <p:childTnLst>
                        <p:par>
                          <p:cTn id="1032" fill="hold">
                            <p:stCondLst>
                              <p:cond delay="0"/>
                            </p:stCondLst>
                            <p:childTnLst>
                              <p:par>
                                <p:cTn id="10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5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5" fill="hold">
                      <p:stCondLst>
                        <p:cond delay="indefinite"/>
                      </p:stCondLst>
                      <p:childTnLst>
                        <p:par>
                          <p:cTn id="1036" fill="hold">
                            <p:stCondLst>
                              <p:cond delay="0"/>
                            </p:stCondLst>
                            <p:childTnLst>
                              <p:par>
                                <p:cTn id="10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5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9" fill="hold">
                      <p:stCondLst>
                        <p:cond delay="indefinite"/>
                      </p:stCondLst>
                      <p:childTnLst>
                        <p:par>
                          <p:cTn id="1040" fill="hold">
                            <p:stCondLst>
                              <p:cond delay="0"/>
                            </p:stCondLst>
                            <p:childTnLst>
                              <p:par>
                                <p:cTn id="10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5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3" fill="hold">
                      <p:stCondLst>
                        <p:cond delay="indefinite"/>
                      </p:stCondLst>
                      <p:childTnLst>
                        <p:par>
                          <p:cTn id="1044" fill="hold">
                            <p:stCondLst>
                              <p:cond delay="0"/>
                            </p:stCondLst>
                            <p:childTnLst>
                              <p:par>
                                <p:cTn id="10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6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7" fill="hold">
                      <p:stCondLst>
                        <p:cond delay="indefinite"/>
                      </p:stCondLst>
                      <p:childTnLst>
                        <p:par>
                          <p:cTn id="1048" fill="hold">
                            <p:stCondLst>
                              <p:cond delay="0"/>
                            </p:stCondLst>
                            <p:childTnLst>
                              <p:par>
                                <p:cTn id="10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6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1" fill="hold">
                      <p:stCondLst>
                        <p:cond delay="indefinite"/>
                      </p:stCondLst>
                      <p:childTnLst>
                        <p:par>
                          <p:cTn id="1052" fill="hold">
                            <p:stCondLst>
                              <p:cond delay="0"/>
                            </p:stCondLst>
                            <p:childTnLst>
                              <p:par>
                                <p:cTn id="10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6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5" fill="hold">
                      <p:stCondLst>
                        <p:cond delay="indefinite"/>
                      </p:stCondLst>
                      <p:childTnLst>
                        <p:par>
                          <p:cTn id="1056" fill="hold">
                            <p:stCondLst>
                              <p:cond delay="0"/>
                            </p:stCondLst>
                            <p:childTnLst>
                              <p:par>
                                <p:cTn id="10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6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9" fill="hold">
                      <p:stCondLst>
                        <p:cond delay="indefinite"/>
                      </p:stCondLst>
                      <p:childTnLst>
                        <p:par>
                          <p:cTn id="1060" fill="hold">
                            <p:stCondLst>
                              <p:cond delay="0"/>
                            </p:stCondLst>
                            <p:childTnLst>
                              <p:par>
                                <p:cTn id="10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6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3" fill="hold">
                      <p:stCondLst>
                        <p:cond delay="indefinite"/>
                      </p:stCondLst>
                      <p:childTnLst>
                        <p:par>
                          <p:cTn id="1064" fill="hold">
                            <p:stCondLst>
                              <p:cond delay="0"/>
                            </p:stCondLst>
                            <p:childTnLst>
                              <p:par>
                                <p:cTn id="10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6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7" fill="hold">
                      <p:stCondLst>
                        <p:cond delay="indefinite"/>
                      </p:stCondLst>
                      <p:childTnLst>
                        <p:par>
                          <p:cTn id="1068" fill="hold">
                            <p:stCondLst>
                              <p:cond delay="0"/>
                            </p:stCondLst>
                            <p:childTnLst>
                              <p:par>
                                <p:cTn id="10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6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1" fill="hold">
                      <p:stCondLst>
                        <p:cond delay="indefinite"/>
                      </p:stCondLst>
                      <p:childTnLst>
                        <p:par>
                          <p:cTn id="1072" fill="hold">
                            <p:stCondLst>
                              <p:cond delay="0"/>
                            </p:stCondLst>
                            <p:childTnLst>
                              <p:par>
                                <p:cTn id="10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6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5" fill="hold">
                      <p:stCondLst>
                        <p:cond delay="indefinite"/>
                      </p:stCondLst>
                      <p:childTnLst>
                        <p:par>
                          <p:cTn id="1076" fill="hold">
                            <p:stCondLst>
                              <p:cond delay="0"/>
                            </p:stCondLst>
                            <p:childTnLst>
                              <p:par>
                                <p:cTn id="10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6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9" fill="hold">
                      <p:stCondLst>
                        <p:cond delay="indefinite"/>
                      </p:stCondLst>
                      <p:childTnLst>
                        <p:par>
                          <p:cTn id="1080" fill="hold">
                            <p:stCondLst>
                              <p:cond delay="0"/>
                            </p:stCondLst>
                            <p:childTnLst>
                              <p:par>
                                <p:cTn id="10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6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3" fill="hold">
                      <p:stCondLst>
                        <p:cond delay="indefinite"/>
                      </p:stCondLst>
                      <p:childTnLst>
                        <p:par>
                          <p:cTn id="1084" fill="hold">
                            <p:stCondLst>
                              <p:cond delay="0"/>
                            </p:stCondLst>
                            <p:childTnLst>
                              <p:par>
                                <p:cTn id="10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7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7" fill="hold">
                      <p:stCondLst>
                        <p:cond delay="indefinite"/>
                      </p:stCondLst>
                      <p:childTnLst>
                        <p:par>
                          <p:cTn id="1088" fill="hold">
                            <p:stCondLst>
                              <p:cond delay="0"/>
                            </p:stCondLst>
                            <p:childTnLst>
                              <p:par>
                                <p:cTn id="10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7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1" fill="hold">
                      <p:stCondLst>
                        <p:cond delay="indefinite"/>
                      </p:stCondLst>
                      <p:childTnLst>
                        <p:par>
                          <p:cTn id="1092" fill="hold">
                            <p:stCondLst>
                              <p:cond delay="0"/>
                            </p:stCondLst>
                            <p:childTnLst>
                              <p:par>
                                <p:cTn id="10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7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5" fill="hold">
                      <p:stCondLst>
                        <p:cond delay="indefinite"/>
                      </p:stCondLst>
                      <p:childTnLst>
                        <p:par>
                          <p:cTn id="1096" fill="hold">
                            <p:stCondLst>
                              <p:cond delay="0"/>
                            </p:stCondLst>
                            <p:childTnLst>
                              <p:par>
                                <p:cTn id="10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7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9" fill="hold">
                      <p:stCondLst>
                        <p:cond delay="indefinite"/>
                      </p:stCondLst>
                      <p:childTnLst>
                        <p:par>
                          <p:cTn id="1100" fill="hold">
                            <p:stCondLst>
                              <p:cond delay="0"/>
                            </p:stCondLst>
                            <p:childTnLst>
                              <p:par>
                                <p:cTn id="1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7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3" fill="hold">
                      <p:stCondLst>
                        <p:cond delay="indefinite"/>
                      </p:stCondLst>
                      <p:childTnLst>
                        <p:par>
                          <p:cTn id="1104" fill="hold">
                            <p:stCondLst>
                              <p:cond delay="0"/>
                            </p:stCondLst>
                            <p:childTnLst>
                              <p:par>
                                <p:cTn id="1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7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7" fill="hold">
                      <p:stCondLst>
                        <p:cond delay="indefinite"/>
                      </p:stCondLst>
                      <p:childTnLst>
                        <p:par>
                          <p:cTn id="1108" fill="hold">
                            <p:stCondLst>
                              <p:cond delay="0"/>
                            </p:stCondLst>
                            <p:childTnLst>
                              <p:par>
                                <p:cTn id="1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7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1" fill="hold">
                      <p:stCondLst>
                        <p:cond delay="indefinite"/>
                      </p:stCondLst>
                      <p:childTnLst>
                        <p:par>
                          <p:cTn id="1112" fill="hold">
                            <p:stCondLst>
                              <p:cond delay="0"/>
                            </p:stCondLst>
                            <p:childTnLst>
                              <p:par>
                                <p:cTn id="1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7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5" fill="hold">
                      <p:stCondLst>
                        <p:cond delay="indefinite"/>
                      </p:stCondLst>
                      <p:childTnLst>
                        <p:par>
                          <p:cTn id="1116" fill="hold">
                            <p:stCondLst>
                              <p:cond delay="0"/>
                            </p:stCondLst>
                            <p:childTnLst>
                              <p:par>
                                <p:cTn id="1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7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9" fill="hold">
                      <p:stCondLst>
                        <p:cond delay="indefinite"/>
                      </p:stCondLst>
                      <p:childTnLst>
                        <p:par>
                          <p:cTn id="1120" fill="hold">
                            <p:stCondLst>
                              <p:cond delay="0"/>
                            </p:stCondLst>
                            <p:childTnLst>
                              <p:par>
                                <p:cTn id="1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7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3" fill="hold">
                      <p:stCondLst>
                        <p:cond delay="indefinite"/>
                      </p:stCondLst>
                      <p:childTnLst>
                        <p:par>
                          <p:cTn id="1124" fill="hold">
                            <p:stCondLst>
                              <p:cond delay="0"/>
                            </p:stCondLst>
                            <p:childTnLst>
                              <p:par>
                                <p:cTn id="1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8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7" fill="hold">
                      <p:stCondLst>
                        <p:cond delay="indefinite"/>
                      </p:stCondLst>
                      <p:childTnLst>
                        <p:par>
                          <p:cTn id="1128" fill="hold">
                            <p:stCondLst>
                              <p:cond delay="0"/>
                            </p:stCondLst>
                            <p:childTnLst>
                              <p:par>
                                <p:cTn id="1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8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1" fill="hold">
                      <p:stCondLst>
                        <p:cond delay="indefinite"/>
                      </p:stCondLst>
                      <p:childTnLst>
                        <p:par>
                          <p:cTn id="1132" fill="hold">
                            <p:stCondLst>
                              <p:cond delay="0"/>
                            </p:stCondLst>
                            <p:childTnLst>
                              <p:par>
                                <p:cTn id="1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8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5" fill="hold">
                      <p:stCondLst>
                        <p:cond delay="indefinite"/>
                      </p:stCondLst>
                      <p:childTnLst>
                        <p:par>
                          <p:cTn id="1136" fill="hold">
                            <p:stCondLst>
                              <p:cond delay="0"/>
                            </p:stCondLst>
                            <p:childTnLst>
                              <p:par>
                                <p:cTn id="1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8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9" fill="hold">
                      <p:stCondLst>
                        <p:cond delay="indefinite"/>
                      </p:stCondLst>
                      <p:childTnLst>
                        <p:par>
                          <p:cTn id="1140" fill="hold">
                            <p:stCondLst>
                              <p:cond delay="0"/>
                            </p:stCondLst>
                            <p:childTnLst>
                              <p:par>
                                <p:cTn id="1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8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3" fill="hold">
                      <p:stCondLst>
                        <p:cond delay="indefinite"/>
                      </p:stCondLst>
                      <p:childTnLst>
                        <p:par>
                          <p:cTn id="1144" fill="hold">
                            <p:stCondLst>
                              <p:cond delay="0"/>
                            </p:stCondLst>
                            <p:childTnLst>
                              <p:par>
                                <p:cTn id="1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8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7" fill="hold">
                      <p:stCondLst>
                        <p:cond delay="indefinite"/>
                      </p:stCondLst>
                      <p:childTnLst>
                        <p:par>
                          <p:cTn id="1148" fill="hold">
                            <p:stCondLst>
                              <p:cond delay="0"/>
                            </p:stCondLst>
                            <p:childTnLst>
                              <p:par>
                                <p:cTn id="1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8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1" fill="hold">
                      <p:stCondLst>
                        <p:cond delay="indefinite"/>
                      </p:stCondLst>
                      <p:childTnLst>
                        <p:par>
                          <p:cTn id="1152" fill="hold">
                            <p:stCondLst>
                              <p:cond delay="0"/>
                            </p:stCondLst>
                            <p:childTnLst>
                              <p:par>
                                <p:cTn id="1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8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5" fill="hold">
                      <p:stCondLst>
                        <p:cond delay="indefinite"/>
                      </p:stCondLst>
                      <p:childTnLst>
                        <p:par>
                          <p:cTn id="1156" fill="hold">
                            <p:stCondLst>
                              <p:cond delay="0"/>
                            </p:stCondLst>
                            <p:childTnLst>
                              <p:par>
                                <p:cTn id="1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8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9" fill="hold">
                      <p:stCondLst>
                        <p:cond delay="indefinite"/>
                      </p:stCondLst>
                      <p:childTnLst>
                        <p:par>
                          <p:cTn id="1160" fill="hold">
                            <p:stCondLst>
                              <p:cond delay="0"/>
                            </p:stCondLst>
                            <p:childTnLst>
                              <p:par>
                                <p:cTn id="1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8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3" fill="hold">
                      <p:stCondLst>
                        <p:cond delay="indefinite"/>
                      </p:stCondLst>
                      <p:childTnLst>
                        <p:par>
                          <p:cTn id="1164" fill="hold">
                            <p:stCondLst>
                              <p:cond delay="0"/>
                            </p:stCondLst>
                            <p:childTnLst>
                              <p:par>
                                <p:cTn id="1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9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7" fill="hold">
                      <p:stCondLst>
                        <p:cond delay="indefinite"/>
                      </p:stCondLst>
                      <p:childTnLst>
                        <p:par>
                          <p:cTn id="1168" fill="hold">
                            <p:stCondLst>
                              <p:cond delay="0"/>
                            </p:stCondLst>
                            <p:childTnLst>
                              <p:par>
                                <p:cTn id="1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9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1" fill="hold">
                      <p:stCondLst>
                        <p:cond delay="indefinite"/>
                      </p:stCondLst>
                      <p:childTnLst>
                        <p:par>
                          <p:cTn id="1172" fill="hold">
                            <p:stCondLst>
                              <p:cond delay="0"/>
                            </p:stCondLst>
                            <p:childTnLst>
                              <p:par>
                                <p:cTn id="1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9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5" fill="hold">
                      <p:stCondLst>
                        <p:cond delay="indefinite"/>
                      </p:stCondLst>
                      <p:childTnLst>
                        <p:par>
                          <p:cTn id="1176" fill="hold">
                            <p:stCondLst>
                              <p:cond delay="0"/>
                            </p:stCondLst>
                            <p:childTnLst>
                              <p:par>
                                <p:cTn id="1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9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9" fill="hold">
                      <p:stCondLst>
                        <p:cond delay="indefinite"/>
                      </p:stCondLst>
                      <p:childTnLst>
                        <p:par>
                          <p:cTn id="1180" fill="hold">
                            <p:stCondLst>
                              <p:cond delay="0"/>
                            </p:stCondLst>
                            <p:childTnLst>
                              <p:par>
                                <p:cTn id="1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9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3" fill="hold">
                      <p:stCondLst>
                        <p:cond delay="indefinite"/>
                      </p:stCondLst>
                      <p:childTnLst>
                        <p:par>
                          <p:cTn id="1184" fill="hold">
                            <p:stCondLst>
                              <p:cond delay="0"/>
                            </p:stCondLst>
                            <p:childTnLst>
                              <p:par>
                                <p:cTn id="1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9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7" fill="hold">
                      <p:stCondLst>
                        <p:cond delay="indefinite"/>
                      </p:stCondLst>
                      <p:childTnLst>
                        <p:par>
                          <p:cTn id="1188" fill="hold">
                            <p:stCondLst>
                              <p:cond delay="0"/>
                            </p:stCondLst>
                            <p:childTnLst>
                              <p:par>
                                <p:cTn id="1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9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1" fill="hold">
                      <p:stCondLst>
                        <p:cond delay="indefinite"/>
                      </p:stCondLst>
                      <p:childTnLst>
                        <p:par>
                          <p:cTn id="1192" fill="hold">
                            <p:stCondLst>
                              <p:cond delay="0"/>
                            </p:stCondLst>
                            <p:childTnLst>
                              <p:par>
                                <p:cTn id="1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9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5" fill="hold">
                      <p:stCondLst>
                        <p:cond delay="indefinite"/>
                      </p:stCondLst>
                      <p:childTnLst>
                        <p:par>
                          <p:cTn id="1196" fill="hold">
                            <p:stCondLst>
                              <p:cond delay="0"/>
                            </p:stCondLst>
                            <p:childTnLst>
                              <p:par>
                                <p:cTn id="1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9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9" fill="hold">
                      <p:stCondLst>
                        <p:cond delay="indefinite"/>
                      </p:stCondLst>
                      <p:childTnLst>
                        <p:par>
                          <p:cTn id="1200" fill="hold">
                            <p:stCondLst>
                              <p:cond delay="0"/>
                            </p:stCondLst>
                            <p:childTnLst>
                              <p:par>
                                <p:cTn id="1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29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3" fill="hold">
                      <p:stCondLst>
                        <p:cond delay="indefinite"/>
                      </p:stCondLst>
                      <p:childTnLst>
                        <p:par>
                          <p:cTn id="1204" fill="hold">
                            <p:stCondLst>
                              <p:cond delay="0"/>
                            </p:stCondLst>
                            <p:childTnLst>
                              <p:par>
                                <p:cTn id="1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0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7" fill="hold">
                      <p:stCondLst>
                        <p:cond delay="indefinite"/>
                      </p:stCondLst>
                      <p:childTnLst>
                        <p:par>
                          <p:cTn id="1208" fill="hold">
                            <p:stCondLst>
                              <p:cond delay="0"/>
                            </p:stCondLst>
                            <p:childTnLst>
                              <p:par>
                                <p:cTn id="1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0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1" fill="hold">
                      <p:stCondLst>
                        <p:cond delay="indefinite"/>
                      </p:stCondLst>
                      <p:childTnLst>
                        <p:par>
                          <p:cTn id="1212" fill="hold">
                            <p:stCondLst>
                              <p:cond delay="0"/>
                            </p:stCondLst>
                            <p:childTnLst>
                              <p:par>
                                <p:cTn id="1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0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5" fill="hold">
                      <p:stCondLst>
                        <p:cond delay="indefinite"/>
                      </p:stCondLst>
                      <p:childTnLst>
                        <p:par>
                          <p:cTn id="1216" fill="hold">
                            <p:stCondLst>
                              <p:cond delay="0"/>
                            </p:stCondLst>
                            <p:childTnLst>
                              <p:par>
                                <p:cTn id="1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0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9" fill="hold">
                      <p:stCondLst>
                        <p:cond delay="indefinite"/>
                      </p:stCondLst>
                      <p:childTnLst>
                        <p:par>
                          <p:cTn id="1220" fill="hold">
                            <p:stCondLst>
                              <p:cond delay="0"/>
                            </p:stCondLst>
                            <p:childTnLst>
                              <p:par>
                                <p:cTn id="1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0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3" fill="hold">
                      <p:stCondLst>
                        <p:cond delay="indefinite"/>
                      </p:stCondLst>
                      <p:childTnLst>
                        <p:par>
                          <p:cTn id="1224" fill="hold">
                            <p:stCondLst>
                              <p:cond delay="0"/>
                            </p:stCondLst>
                            <p:childTnLst>
                              <p:par>
                                <p:cTn id="1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0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7" fill="hold">
                      <p:stCondLst>
                        <p:cond delay="indefinite"/>
                      </p:stCondLst>
                      <p:childTnLst>
                        <p:par>
                          <p:cTn id="1228" fill="hold">
                            <p:stCondLst>
                              <p:cond delay="0"/>
                            </p:stCondLst>
                            <p:childTnLst>
                              <p:par>
                                <p:cTn id="1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0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1" fill="hold">
                      <p:stCondLst>
                        <p:cond delay="indefinite"/>
                      </p:stCondLst>
                      <p:childTnLst>
                        <p:par>
                          <p:cTn id="1232" fill="hold">
                            <p:stCondLst>
                              <p:cond delay="0"/>
                            </p:stCondLst>
                            <p:childTnLst>
                              <p:par>
                                <p:cTn id="1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0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5" fill="hold">
                      <p:stCondLst>
                        <p:cond delay="indefinite"/>
                      </p:stCondLst>
                      <p:childTnLst>
                        <p:par>
                          <p:cTn id="1236" fill="hold">
                            <p:stCondLst>
                              <p:cond delay="0"/>
                            </p:stCondLst>
                            <p:childTnLst>
                              <p:par>
                                <p:cTn id="1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0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9" fill="hold">
                      <p:stCondLst>
                        <p:cond delay="indefinite"/>
                      </p:stCondLst>
                      <p:childTnLst>
                        <p:par>
                          <p:cTn id="1240" fill="hold">
                            <p:stCondLst>
                              <p:cond delay="0"/>
                            </p:stCondLst>
                            <p:childTnLst>
                              <p:par>
                                <p:cTn id="1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0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3" fill="hold">
                      <p:stCondLst>
                        <p:cond delay="indefinite"/>
                      </p:stCondLst>
                      <p:childTnLst>
                        <p:par>
                          <p:cTn id="1244" fill="hold">
                            <p:stCondLst>
                              <p:cond delay="0"/>
                            </p:stCondLst>
                            <p:childTnLst>
                              <p:par>
                                <p:cTn id="1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7" fill="hold">
                      <p:stCondLst>
                        <p:cond delay="indefinite"/>
                      </p:stCondLst>
                      <p:childTnLst>
                        <p:par>
                          <p:cTn id="1248" fill="hold">
                            <p:stCondLst>
                              <p:cond delay="0"/>
                            </p:stCondLst>
                            <p:childTnLst>
                              <p:par>
                                <p:cTn id="1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1" fill="hold">
                      <p:stCondLst>
                        <p:cond delay="indefinite"/>
                      </p:stCondLst>
                      <p:childTnLst>
                        <p:par>
                          <p:cTn id="1252" fill="hold">
                            <p:stCondLst>
                              <p:cond delay="0"/>
                            </p:stCondLst>
                            <p:childTnLst>
                              <p:par>
                                <p:cTn id="1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5" fill="hold">
                      <p:stCondLst>
                        <p:cond delay="indefinite"/>
                      </p:stCondLst>
                      <p:childTnLst>
                        <p:par>
                          <p:cTn id="1256" fill="hold">
                            <p:stCondLst>
                              <p:cond delay="0"/>
                            </p:stCondLst>
                            <p:childTnLst>
                              <p:par>
                                <p:cTn id="1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9" fill="hold">
                      <p:stCondLst>
                        <p:cond delay="indefinite"/>
                      </p:stCondLst>
                      <p:childTnLst>
                        <p:par>
                          <p:cTn id="1260" fill="hold">
                            <p:stCondLst>
                              <p:cond delay="0"/>
                            </p:stCondLst>
                            <p:childTnLst>
                              <p:par>
                                <p:cTn id="1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3" fill="hold">
                      <p:stCondLst>
                        <p:cond delay="indefinite"/>
                      </p:stCondLst>
                      <p:childTnLst>
                        <p:par>
                          <p:cTn id="1264" fill="hold">
                            <p:stCondLst>
                              <p:cond delay="0"/>
                            </p:stCondLst>
                            <p:childTnLst>
                              <p:par>
                                <p:cTn id="1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7" fill="hold">
                      <p:stCondLst>
                        <p:cond delay="indefinite"/>
                      </p:stCondLst>
                      <p:childTnLst>
                        <p:par>
                          <p:cTn id="1268" fill="hold">
                            <p:stCondLst>
                              <p:cond delay="0"/>
                            </p:stCondLst>
                            <p:childTnLst>
                              <p:par>
                                <p:cTn id="1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1" fill="hold">
                      <p:stCondLst>
                        <p:cond delay="indefinite"/>
                      </p:stCondLst>
                      <p:childTnLst>
                        <p:par>
                          <p:cTn id="1272" fill="hold">
                            <p:stCondLst>
                              <p:cond delay="0"/>
                            </p:stCondLst>
                            <p:childTnLst>
                              <p:par>
                                <p:cTn id="1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5" fill="hold">
                      <p:stCondLst>
                        <p:cond delay="indefinite"/>
                      </p:stCondLst>
                      <p:childTnLst>
                        <p:par>
                          <p:cTn id="1276" fill="hold">
                            <p:stCondLst>
                              <p:cond delay="0"/>
                            </p:stCondLst>
                            <p:childTnLst>
                              <p:par>
                                <p:cTn id="1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9" fill="hold">
                      <p:stCondLst>
                        <p:cond delay="indefinite"/>
                      </p:stCondLst>
                      <p:childTnLst>
                        <p:par>
                          <p:cTn id="1280" fill="hold">
                            <p:stCondLst>
                              <p:cond delay="0"/>
                            </p:stCondLst>
                            <p:childTnLst>
                              <p:par>
                                <p:cTn id="1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3" fill="hold">
                      <p:stCondLst>
                        <p:cond delay="indefinite"/>
                      </p:stCondLst>
                      <p:childTnLst>
                        <p:par>
                          <p:cTn id="1284" fill="hold">
                            <p:stCondLst>
                              <p:cond delay="0"/>
                            </p:stCondLst>
                            <p:childTnLst>
                              <p:par>
                                <p:cTn id="1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7" fill="hold">
                      <p:stCondLst>
                        <p:cond delay="indefinite"/>
                      </p:stCondLst>
                      <p:childTnLst>
                        <p:par>
                          <p:cTn id="1288" fill="hold">
                            <p:stCondLst>
                              <p:cond delay="0"/>
                            </p:stCondLst>
                            <p:childTnLst>
                              <p:par>
                                <p:cTn id="1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1" fill="hold">
                      <p:stCondLst>
                        <p:cond delay="indefinite"/>
                      </p:stCondLst>
                      <p:childTnLst>
                        <p:par>
                          <p:cTn id="1292" fill="hold">
                            <p:stCondLst>
                              <p:cond delay="0"/>
                            </p:stCondLst>
                            <p:childTnLst>
                              <p:par>
                                <p:cTn id="1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5" fill="hold">
                      <p:stCondLst>
                        <p:cond delay="indefinite"/>
                      </p:stCondLst>
                      <p:childTnLst>
                        <p:par>
                          <p:cTn id="1296" fill="hold">
                            <p:stCondLst>
                              <p:cond delay="0"/>
                            </p:stCondLst>
                            <p:childTnLst>
                              <p:par>
                                <p:cTn id="1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9" fill="hold">
                      <p:stCondLst>
                        <p:cond delay="indefinite"/>
                      </p:stCondLst>
                      <p:childTnLst>
                        <p:par>
                          <p:cTn id="1300" fill="hold">
                            <p:stCondLst>
                              <p:cond delay="0"/>
                            </p:stCondLst>
                            <p:childTnLst>
                              <p:par>
                                <p:cTn id="1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3" fill="hold">
                      <p:stCondLst>
                        <p:cond delay="indefinite"/>
                      </p:stCondLst>
                      <p:childTnLst>
                        <p:par>
                          <p:cTn id="1304" fill="hold">
                            <p:stCondLst>
                              <p:cond delay="0"/>
                            </p:stCondLst>
                            <p:childTnLst>
                              <p:par>
                                <p:cTn id="1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7" fill="hold">
                      <p:stCondLst>
                        <p:cond delay="indefinite"/>
                      </p:stCondLst>
                      <p:childTnLst>
                        <p:par>
                          <p:cTn id="1308" fill="hold">
                            <p:stCondLst>
                              <p:cond delay="0"/>
                            </p:stCondLst>
                            <p:childTnLst>
                              <p:par>
                                <p:cTn id="1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1" fill="hold">
                      <p:stCondLst>
                        <p:cond delay="indefinite"/>
                      </p:stCondLst>
                      <p:childTnLst>
                        <p:par>
                          <p:cTn id="1312" fill="hold">
                            <p:stCondLst>
                              <p:cond delay="0"/>
                            </p:stCondLst>
                            <p:childTnLst>
                              <p:par>
                                <p:cTn id="1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5" fill="hold">
                      <p:stCondLst>
                        <p:cond delay="indefinite"/>
                      </p:stCondLst>
                      <p:childTnLst>
                        <p:par>
                          <p:cTn id="1316" fill="hold">
                            <p:stCondLst>
                              <p:cond delay="0"/>
                            </p:stCondLst>
                            <p:childTnLst>
                              <p:par>
                                <p:cTn id="1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9" fill="hold">
                      <p:stCondLst>
                        <p:cond delay="indefinite"/>
                      </p:stCondLst>
                      <p:childTnLst>
                        <p:par>
                          <p:cTn id="1320" fill="hold">
                            <p:stCondLst>
                              <p:cond delay="0"/>
                            </p:stCondLst>
                            <p:childTnLst>
                              <p:par>
                                <p:cTn id="1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3" fill="hold">
                      <p:stCondLst>
                        <p:cond delay="indefinite"/>
                      </p:stCondLst>
                      <p:childTnLst>
                        <p:par>
                          <p:cTn id="1324" fill="hold">
                            <p:stCondLst>
                              <p:cond delay="0"/>
                            </p:stCondLst>
                            <p:childTnLst>
                              <p:par>
                                <p:cTn id="13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3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7" fill="hold">
                      <p:stCondLst>
                        <p:cond delay="indefinite"/>
                      </p:stCondLst>
                      <p:childTnLst>
                        <p:par>
                          <p:cTn id="1328" fill="hold">
                            <p:stCondLst>
                              <p:cond delay="0"/>
                            </p:stCondLst>
                            <p:childTnLst>
                              <p:par>
                                <p:cTn id="13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3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1" fill="hold">
                      <p:stCondLst>
                        <p:cond delay="indefinite"/>
                      </p:stCondLst>
                      <p:childTnLst>
                        <p:par>
                          <p:cTn id="1332" fill="hold">
                            <p:stCondLst>
                              <p:cond delay="0"/>
                            </p:stCondLst>
                            <p:childTnLst>
                              <p:par>
                                <p:cTn id="1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3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5" fill="hold">
                      <p:stCondLst>
                        <p:cond delay="indefinite"/>
                      </p:stCondLst>
                      <p:childTnLst>
                        <p:par>
                          <p:cTn id="1336" fill="hold">
                            <p:stCondLst>
                              <p:cond delay="0"/>
                            </p:stCondLst>
                            <p:childTnLst>
                              <p:par>
                                <p:cTn id="1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3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9" fill="hold">
                      <p:stCondLst>
                        <p:cond delay="indefinite"/>
                      </p:stCondLst>
                      <p:childTnLst>
                        <p:par>
                          <p:cTn id="1340" fill="hold">
                            <p:stCondLst>
                              <p:cond delay="0"/>
                            </p:stCondLst>
                            <p:childTnLst>
                              <p:par>
                                <p:cTn id="1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3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3" fill="hold">
                      <p:stCondLst>
                        <p:cond delay="indefinite"/>
                      </p:stCondLst>
                      <p:childTnLst>
                        <p:par>
                          <p:cTn id="1344" fill="hold">
                            <p:stCondLst>
                              <p:cond delay="0"/>
                            </p:stCondLst>
                            <p:childTnLst>
                              <p:par>
                                <p:cTn id="1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3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7" fill="hold">
                      <p:stCondLst>
                        <p:cond delay="indefinite"/>
                      </p:stCondLst>
                      <p:childTnLst>
                        <p:par>
                          <p:cTn id="1348" fill="hold">
                            <p:stCondLst>
                              <p:cond delay="0"/>
                            </p:stCondLst>
                            <p:childTnLst>
                              <p:par>
                                <p:cTn id="13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3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1" fill="hold">
                      <p:stCondLst>
                        <p:cond delay="indefinite"/>
                      </p:stCondLst>
                      <p:childTnLst>
                        <p:par>
                          <p:cTn id="1352" fill="hold">
                            <p:stCondLst>
                              <p:cond delay="0"/>
                            </p:stCondLst>
                            <p:childTnLst>
                              <p:par>
                                <p:cTn id="1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3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5" fill="hold">
                      <p:stCondLst>
                        <p:cond delay="indefinite"/>
                      </p:stCondLst>
                      <p:childTnLst>
                        <p:par>
                          <p:cTn id="1356" fill="hold">
                            <p:stCondLst>
                              <p:cond delay="0"/>
                            </p:stCondLst>
                            <p:childTnLst>
                              <p:par>
                                <p:cTn id="13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3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9" fill="hold">
                      <p:stCondLst>
                        <p:cond delay="indefinite"/>
                      </p:stCondLst>
                      <p:childTnLst>
                        <p:par>
                          <p:cTn id="1360" fill="hold">
                            <p:stCondLst>
                              <p:cond delay="0"/>
                            </p:stCondLst>
                            <p:childTnLst>
                              <p:par>
                                <p:cTn id="1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3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3" fill="hold">
                      <p:stCondLst>
                        <p:cond delay="indefinite"/>
                      </p:stCondLst>
                      <p:childTnLst>
                        <p:par>
                          <p:cTn id="1364" fill="hold">
                            <p:stCondLst>
                              <p:cond delay="0"/>
                            </p:stCondLst>
                            <p:childTnLst>
                              <p:par>
                                <p:cTn id="1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4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7" fill="hold">
                      <p:stCondLst>
                        <p:cond delay="indefinite"/>
                      </p:stCondLst>
                      <p:childTnLst>
                        <p:par>
                          <p:cTn id="1368" fill="hold">
                            <p:stCondLst>
                              <p:cond delay="0"/>
                            </p:stCondLst>
                            <p:childTnLst>
                              <p:par>
                                <p:cTn id="13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4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1" fill="hold">
                      <p:stCondLst>
                        <p:cond delay="indefinite"/>
                      </p:stCondLst>
                      <p:childTnLst>
                        <p:par>
                          <p:cTn id="1372" fill="hold">
                            <p:stCondLst>
                              <p:cond delay="0"/>
                            </p:stCondLst>
                            <p:childTnLst>
                              <p:par>
                                <p:cTn id="13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4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5" fill="hold">
                      <p:stCondLst>
                        <p:cond delay="indefinite"/>
                      </p:stCondLst>
                      <p:childTnLst>
                        <p:par>
                          <p:cTn id="1376" fill="hold">
                            <p:stCondLst>
                              <p:cond delay="0"/>
                            </p:stCondLst>
                            <p:childTnLst>
                              <p:par>
                                <p:cTn id="13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4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9" fill="hold">
                      <p:stCondLst>
                        <p:cond delay="indefinite"/>
                      </p:stCondLst>
                      <p:childTnLst>
                        <p:par>
                          <p:cTn id="1380" fill="hold">
                            <p:stCondLst>
                              <p:cond delay="0"/>
                            </p:stCondLst>
                            <p:childTnLst>
                              <p:par>
                                <p:cTn id="13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4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3" fill="hold">
                      <p:stCondLst>
                        <p:cond delay="indefinite"/>
                      </p:stCondLst>
                      <p:childTnLst>
                        <p:par>
                          <p:cTn id="1384" fill="hold">
                            <p:stCondLst>
                              <p:cond delay="0"/>
                            </p:stCondLst>
                            <p:childTnLst>
                              <p:par>
                                <p:cTn id="13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4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7" fill="hold">
                      <p:stCondLst>
                        <p:cond delay="indefinite"/>
                      </p:stCondLst>
                      <p:childTnLst>
                        <p:par>
                          <p:cTn id="1388" fill="hold">
                            <p:stCondLst>
                              <p:cond delay="0"/>
                            </p:stCondLst>
                            <p:childTnLst>
                              <p:par>
                                <p:cTn id="13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4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1" fill="hold">
                      <p:stCondLst>
                        <p:cond delay="indefinite"/>
                      </p:stCondLst>
                      <p:childTnLst>
                        <p:par>
                          <p:cTn id="1392" fill="hold">
                            <p:stCondLst>
                              <p:cond delay="0"/>
                            </p:stCondLst>
                            <p:childTnLst>
                              <p:par>
                                <p:cTn id="13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4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5" fill="hold">
                      <p:stCondLst>
                        <p:cond delay="indefinite"/>
                      </p:stCondLst>
                      <p:childTnLst>
                        <p:par>
                          <p:cTn id="1396" fill="hold">
                            <p:stCondLst>
                              <p:cond delay="0"/>
                            </p:stCondLst>
                            <p:childTnLst>
                              <p:par>
                                <p:cTn id="13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4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9" fill="hold">
                      <p:stCondLst>
                        <p:cond delay="indefinite"/>
                      </p:stCondLst>
                      <p:childTnLst>
                        <p:par>
                          <p:cTn id="1400" fill="hold">
                            <p:stCondLst>
                              <p:cond delay="0"/>
                            </p:stCondLst>
                            <p:childTnLst>
                              <p:par>
                                <p:cTn id="14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4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3" fill="hold">
                      <p:stCondLst>
                        <p:cond delay="indefinite"/>
                      </p:stCondLst>
                      <p:childTnLst>
                        <p:par>
                          <p:cTn id="1404" fill="hold">
                            <p:stCondLst>
                              <p:cond delay="0"/>
                            </p:stCondLst>
                            <p:childTnLst>
                              <p:par>
                                <p:cTn id="14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5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7" fill="hold">
                      <p:stCondLst>
                        <p:cond delay="indefinite"/>
                      </p:stCondLst>
                      <p:childTnLst>
                        <p:par>
                          <p:cTn id="1408" fill="hold">
                            <p:stCondLst>
                              <p:cond delay="0"/>
                            </p:stCondLst>
                            <p:childTnLst>
                              <p:par>
                                <p:cTn id="14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5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1" fill="hold">
                      <p:stCondLst>
                        <p:cond delay="indefinite"/>
                      </p:stCondLst>
                      <p:childTnLst>
                        <p:par>
                          <p:cTn id="1412" fill="hold">
                            <p:stCondLst>
                              <p:cond delay="0"/>
                            </p:stCondLst>
                            <p:childTnLst>
                              <p:par>
                                <p:cTn id="14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5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5" fill="hold">
                      <p:stCondLst>
                        <p:cond delay="indefinite"/>
                      </p:stCondLst>
                      <p:childTnLst>
                        <p:par>
                          <p:cTn id="1416" fill="hold">
                            <p:stCondLst>
                              <p:cond delay="0"/>
                            </p:stCondLst>
                            <p:childTnLst>
                              <p:par>
                                <p:cTn id="14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5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9" fill="hold">
                      <p:stCondLst>
                        <p:cond delay="indefinite"/>
                      </p:stCondLst>
                      <p:childTnLst>
                        <p:par>
                          <p:cTn id="1420" fill="hold">
                            <p:stCondLst>
                              <p:cond delay="0"/>
                            </p:stCondLst>
                            <p:childTnLst>
                              <p:par>
                                <p:cTn id="14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5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3" fill="hold">
                      <p:stCondLst>
                        <p:cond delay="indefinite"/>
                      </p:stCondLst>
                      <p:childTnLst>
                        <p:par>
                          <p:cTn id="1424" fill="hold">
                            <p:stCondLst>
                              <p:cond delay="0"/>
                            </p:stCondLst>
                            <p:childTnLst>
                              <p:par>
                                <p:cTn id="14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5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7" fill="hold">
                      <p:stCondLst>
                        <p:cond delay="indefinite"/>
                      </p:stCondLst>
                      <p:childTnLst>
                        <p:par>
                          <p:cTn id="1428" fill="hold">
                            <p:stCondLst>
                              <p:cond delay="0"/>
                            </p:stCondLst>
                            <p:childTnLst>
                              <p:par>
                                <p:cTn id="14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5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1" fill="hold">
                      <p:stCondLst>
                        <p:cond delay="indefinite"/>
                      </p:stCondLst>
                      <p:childTnLst>
                        <p:par>
                          <p:cTn id="1432" fill="hold">
                            <p:stCondLst>
                              <p:cond delay="0"/>
                            </p:stCondLst>
                            <p:childTnLst>
                              <p:par>
                                <p:cTn id="14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5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5" fill="hold">
                      <p:stCondLst>
                        <p:cond delay="indefinite"/>
                      </p:stCondLst>
                      <p:childTnLst>
                        <p:par>
                          <p:cTn id="1436" fill="hold">
                            <p:stCondLst>
                              <p:cond delay="0"/>
                            </p:stCondLst>
                            <p:childTnLst>
                              <p:par>
                                <p:cTn id="14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5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9" fill="hold">
                      <p:stCondLst>
                        <p:cond delay="indefinite"/>
                      </p:stCondLst>
                      <p:childTnLst>
                        <p:par>
                          <p:cTn id="1440" fill="hold">
                            <p:stCondLst>
                              <p:cond delay="0"/>
                            </p:stCondLst>
                            <p:childTnLst>
                              <p:par>
                                <p:cTn id="14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5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3" fill="hold">
                      <p:stCondLst>
                        <p:cond delay="indefinite"/>
                      </p:stCondLst>
                      <p:childTnLst>
                        <p:par>
                          <p:cTn id="1444" fill="hold">
                            <p:stCondLst>
                              <p:cond delay="0"/>
                            </p:stCondLst>
                            <p:childTnLst>
                              <p:par>
                                <p:cTn id="14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6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7" fill="hold">
                      <p:stCondLst>
                        <p:cond delay="indefinite"/>
                      </p:stCondLst>
                      <p:childTnLst>
                        <p:par>
                          <p:cTn id="1448" fill="hold">
                            <p:stCondLst>
                              <p:cond delay="0"/>
                            </p:stCondLst>
                            <p:childTnLst>
                              <p:par>
                                <p:cTn id="14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6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1" fill="hold">
                      <p:stCondLst>
                        <p:cond delay="indefinite"/>
                      </p:stCondLst>
                      <p:childTnLst>
                        <p:par>
                          <p:cTn id="1452" fill="hold">
                            <p:stCondLst>
                              <p:cond delay="0"/>
                            </p:stCondLst>
                            <p:childTnLst>
                              <p:par>
                                <p:cTn id="14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6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5" fill="hold">
                      <p:stCondLst>
                        <p:cond delay="indefinite"/>
                      </p:stCondLst>
                      <p:childTnLst>
                        <p:par>
                          <p:cTn id="1456" fill="hold">
                            <p:stCondLst>
                              <p:cond delay="0"/>
                            </p:stCondLst>
                            <p:childTnLst>
                              <p:par>
                                <p:cTn id="14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6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9" fill="hold">
                      <p:stCondLst>
                        <p:cond delay="indefinite"/>
                      </p:stCondLst>
                      <p:childTnLst>
                        <p:par>
                          <p:cTn id="1460" fill="hold">
                            <p:stCondLst>
                              <p:cond delay="0"/>
                            </p:stCondLst>
                            <p:childTnLst>
                              <p:par>
                                <p:cTn id="14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6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3" fill="hold">
                      <p:stCondLst>
                        <p:cond delay="indefinite"/>
                      </p:stCondLst>
                      <p:childTnLst>
                        <p:par>
                          <p:cTn id="1464" fill="hold">
                            <p:stCondLst>
                              <p:cond delay="0"/>
                            </p:stCondLst>
                            <p:childTnLst>
                              <p:par>
                                <p:cTn id="14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6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7" fill="hold">
                      <p:stCondLst>
                        <p:cond delay="indefinite"/>
                      </p:stCondLst>
                      <p:childTnLst>
                        <p:par>
                          <p:cTn id="1468" fill="hold">
                            <p:stCondLst>
                              <p:cond delay="0"/>
                            </p:stCondLst>
                            <p:childTnLst>
                              <p:par>
                                <p:cTn id="14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6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1" fill="hold">
                      <p:stCondLst>
                        <p:cond delay="indefinite"/>
                      </p:stCondLst>
                      <p:childTnLst>
                        <p:par>
                          <p:cTn id="1472" fill="hold">
                            <p:stCondLst>
                              <p:cond delay="0"/>
                            </p:stCondLst>
                            <p:childTnLst>
                              <p:par>
                                <p:cTn id="14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6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5" fill="hold">
                      <p:stCondLst>
                        <p:cond delay="indefinite"/>
                      </p:stCondLst>
                      <p:childTnLst>
                        <p:par>
                          <p:cTn id="1476" fill="hold">
                            <p:stCondLst>
                              <p:cond delay="0"/>
                            </p:stCondLst>
                            <p:childTnLst>
                              <p:par>
                                <p:cTn id="14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6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9" fill="hold">
                      <p:stCondLst>
                        <p:cond delay="indefinite"/>
                      </p:stCondLst>
                      <p:childTnLst>
                        <p:par>
                          <p:cTn id="1480" fill="hold">
                            <p:stCondLst>
                              <p:cond delay="0"/>
                            </p:stCondLst>
                            <p:childTnLst>
                              <p:par>
                                <p:cTn id="14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6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3" fill="hold">
                      <p:stCondLst>
                        <p:cond delay="indefinite"/>
                      </p:stCondLst>
                      <p:childTnLst>
                        <p:par>
                          <p:cTn id="1484" fill="hold">
                            <p:stCondLst>
                              <p:cond delay="0"/>
                            </p:stCondLst>
                            <p:childTnLst>
                              <p:par>
                                <p:cTn id="14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7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7" fill="hold">
                      <p:stCondLst>
                        <p:cond delay="indefinite"/>
                      </p:stCondLst>
                      <p:childTnLst>
                        <p:par>
                          <p:cTn id="1488" fill="hold">
                            <p:stCondLst>
                              <p:cond delay="0"/>
                            </p:stCondLst>
                            <p:childTnLst>
                              <p:par>
                                <p:cTn id="14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7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1" fill="hold">
                      <p:stCondLst>
                        <p:cond delay="indefinite"/>
                      </p:stCondLst>
                      <p:childTnLst>
                        <p:par>
                          <p:cTn id="1492" fill="hold">
                            <p:stCondLst>
                              <p:cond delay="0"/>
                            </p:stCondLst>
                            <p:childTnLst>
                              <p:par>
                                <p:cTn id="14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7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5" fill="hold">
                      <p:stCondLst>
                        <p:cond delay="indefinite"/>
                      </p:stCondLst>
                      <p:childTnLst>
                        <p:par>
                          <p:cTn id="1496" fill="hold">
                            <p:stCondLst>
                              <p:cond delay="0"/>
                            </p:stCondLst>
                            <p:childTnLst>
                              <p:par>
                                <p:cTn id="14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7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9" fill="hold">
                      <p:stCondLst>
                        <p:cond delay="indefinite"/>
                      </p:stCondLst>
                      <p:childTnLst>
                        <p:par>
                          <p:cTn id="1500" fill="hold">
                            <p:stCondLst>
                              <p:cond delay="0"/>
                            </p:stCondLst>
                            <p:childTnLst>
                              <p:par>
                                <p:cTn id="15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7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3" fill="hold">
                      <p:stCondLst>
                        <p:cond delay="indefinite"/>
                      </p:stCondLst>
                      <p:childTnLst>
                        <p:par>
                          <p:cTn id="1504" fill="hold">
                            <p:stCondLst>
                              <p:cond delay="0"/>
                            </p:stCondLst>
                            <p:childTnLst>
                              <p:par>
                                <p:cTn id="15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7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7" fill="hold">
                      <p:stCondLst>
                        <p:cond delay="indefinite"/>
                      </p:stCondLst>
                      <p:childTnLst>
                        <p:par>
                          <p:cTn id="1508" fill="hold">
                            <p:stCondLst>
                              <p:cond delay="0"/>
                            </p:stCondLst>
                            <p:childTnLst>
                              <p:par>
                                <p:cTn id="15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7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1" fill="hold">
                      <p:stCondLst>
                        <p:cond delay="indefinite"/>
                      </p:stCondLst>
                      <p:childTnLst>
                        <p:par>
                          <p:cTn id="1512" fill="hold">
                            <p:stCondLst>
                              <p:cond delay="0"/>
                            </p:stCondLst>
                            <p:childTnLst>
                              <p:par>
                                <p:cTn id="15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7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5" fill="hold">
                      <p:stCondLst>
                        <p:cond delay="indefinite"/>
                      </p:stCondLst>
                      <p:childTnLst>
                        <p:par>
                          <p:cTn id="1516" fill="hold">
                            <p:stCondLst>
                              <p:cond delay="0"/>
                            </p:stCondLst>
                            <p:childTnLst>
                              <p:par>
                                <p:cTn id="15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7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9" fill="hold">
                      <p:stCondLst>
                        <p:cond delay="indefinite"/>
                      </p:stCondLst>
                      <p:childTnLst>
                        <p:par>
                          <p:cTn id="1520" fill="hold">
                            <p:stCondLst>
                              <p:cond delay="0"/>
                            </p:stCondLst>
                            <p:childTnLst>
                              <p:par>
                                <p:cTn id="15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7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3" fill="hold">
                      <p:stCondLst>
                        <p:cond delay="indefinite"/>
                      </p:stCondLst>
                      <p:childTnLst>
                        <p:par>
                          <p:cTn id="1524" fill="hold">
                            <p:stCondLst>
                              <p:cond delay="0"/>
                            </p:stCondLst>
                            <p:childTnLst>
                              <p:par>
                                <p:cTn id="15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8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7" fill="hold">
                      <p:stCondLst>
                        <p:cond delay="indefinite"/>
                      </p:stCondLst>
                      <p:childTnLst>
                        <p:par>
                          <p:cTn id="1528" fill="hold">
                            <p:stCondLst>
                              <p:cond delay="0"/>
                            </p:stCondLst>
                            <p:childTnLst>
                              <p:par>
                                <p:cTn id="15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8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1" fill="hold">
                      <p:stCondLst>
                        <p:cond delay="indefinite"/>
                      </p:stCondLst>
                      <p:childTnLst>
                        <p:par>
                          <p:cTn id="1532" fill="hold">
                            <p:stCondLst>
                              <p:cond delay="0"/>
                            </p:stCondLst>
                            <p:childTnLst>
                              <p:par>
                                <p:cTn id="15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8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5" fill="hold">
                      <p:stCondLst>
                        <p:cond delay="indefinite"/>
                      </p:stCondLst>
                      <p:childTnLst>
                        <p:par>
                          <p:cTn id="1536" fill="hold">
                            <p:stCondLst>
                              <p:cond delay="0"/>
                            </p:stCondLst>
                            <p:childTnLst>
                              <p:par>
                                <p:cTn id="15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8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9" fill="hold">
                      <p:stCondLst>
                        <p:cond delay="indefinite"/>
                      </p:stCondLst>
                      <p:childTnLst>
                        <p:par>
                          <p:cTn id="1540" fill="hold">
                            <p:stCondLst>
                              <p:cond delay="0"/>
                            </p:stCondLst>
                            <p:childTnLst>
                              <p:par>
                                <p:cTn id="15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8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3" fill="hold">
                      <p:stCondLst>
                        <p:cond delay="indefinite"/>
                      </p:stCondLst>
                      <p:childTnLst>
                        <p:par>
                          <p:cTn id="1544" fill="hold">
                            <p:stCondLst>
                              <p:cond delay="0"/>
                            </p:stCondLst>
                            <p:childTnLst>
                              <p:par>
                                <p:cTn id="15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8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7" fill="hold">
                      <p:stCondLst>
                        <p:cond delay="indefinite"/>
                      </p:stCondLst>
                      <p:childTnLst>
                        <p:par>
                          <p:cTn id="1548" fill="hold">
                            <p:stCondLst>
                              <p:cond delay="0"/>
                            </p:stCondLst>
                            <p:childTnLst>
                              <p:par>
                                <p:cTn id="15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8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1" fill="hold">
                      <p:stCondLst>
                        <p:cond delay="indefinite"/>
                      </p:stCondLst>
                      <p:childTnLst>
                        <p:par>
                          <p:cTn id="1552" fill="hold">
                            <p:stCondLst>
                              <p:cond delay="0"/>
                            </p:stCondLst>
                            <p:childTnLst>
                              <p:par>
                                <p:cTn id="15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8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5" fill="hold">
                      <p:stCondLst>
                        <p:cond delay="indefinite"/>
                      </p:stCondLst>
                      <p:childTnLst>
                        <p:par>
                          <p:cTn id="1556" fill="hold">
                            <p:stCondLst>
                              <p:cond delay="0"/>
                            </p:stCondLst>
                            <p:childTnLst>
                              <p:par>
                                <p:cTn id="15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8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9" fill="hold">
                      <p:stCondLst>
                        <p:cond delay="indefinite"/>
                      </p:stCondLst>
                      <p:childTnLst>
                        <p:par>
                          <p:cTn id="1560" fill="hold">
                            <p:stCondLst>
                              <p:cond delay="0"/>
                            </p:stCondLst>
                            <p:childTnLst>
                              <p:par>
                                <p:cTn id="15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8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3" fill="hold">
                      <p:stCondLst>
                        <p:cond delay="indefinite"/>
                      </p:stCondLst>
                      <p:childTnLst>
                        <p:par>
                          <p:cTn id="1564" fill="hold">
                            <p:stCondLst>
                              <p:cond delay="0"/>
                            </p:stCondLst>
                            <p:childTnLst>
                              <p:par>
                                <p:cTn id="15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9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7" fill="hold">
                      <p:stCondLst>
                        <p:cond delay="indefinite"/>
                      </p:stCondLst>
                      <p:childTnLst>
                        <p:par>
                          <p:cTn id="1568" fill="hold">
                            <p:stCondLst>
                              <p:cond delay="0"/>
                            </p:stCondLst>
                            <p:childTnLst>
                              <p:par>
                                <p:cTn id="15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9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1" fill="hold">
                      <p:stCondLst>
                        <p:cond delay="indefinite"/>
                      </p:stCondLst>
                      <p:childTnLst>
                        <p:par>
                          <p:cTn id="1572" fill="hold">
                            <p:stCondLst>
                              <p:cond delay="0"/>
                            </p:stCondLst>
                            <p:childTnLst>
                              <p:par>
                                <p:cTn id="15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9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5" fill="hold">
                      <p:stCondLst>
                        <p:cond delay="indefinite"/>
                      </p:stCondLst>
                      <p:childTnLst>
                        <p:par>
                          <p:cTn id="1576" fill="hold">
                            <p:stCondLst>
                              <p:cond delay="0"/>
                            </p:stCondLst>
                            <p:childTnLst>
                              <p:par>
                                <p:cTn id="15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9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9" fill="hold">
                      <p:stCondLst>
                        <p:cond delay="indefinite"/>
                      </p:stCondLst>
                      <p:childTnLst>
                        <p:par>
                          <p:cTn id="1580" fill="hold">
                            <p:stCondLst>
                              <p:cond delay="0"/>
                            </p:stCondLst>
                            <p:childTnLst>
                              <p:par>
                                <p:cTn id="15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9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3" fill="hold">
                      <p:stCondLst>
                        <p:cond delay="indefinite"/>
                      </p:stCondLst>
                      <p:childTnLst>
                        <p:par>
                          <p:cTn id="1584" fill="hold">
                            <p:stCondLst>
                              <p:cond delay="0"/>
                            </p:stCondLst>
                            <p:childTnLst>
                              <p:par>
                                <p:cTn id="15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9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7" fill="hold">
                      <p:stCondLst>
                        <p:cond delay="indefinite"/>
                      </p:stCondLst>
                      <p:childTnLst>
                        <p:par>
                          <p:cTn id="1588" fill="hold">
                            <p:stCondLst>
                              <p:cond delay="0"/>
                            </p:stCondLst>
                            <p:childTnLst>
                              <p:par>
                                <p:cTn id="15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9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1" fill="hold">
                      <p:stCondLst>
                        <p:cond delay="indefinite"/>
                      </p:stCondLst>
                      <p:childTnLst>
                        <p:par>
                          <p:cTn id="1592" fill="hold">
                            <p:stCondLst>
                              <p:cond delay="0"/>
                            </p:stCondLst>
                            <p:childTnLst>
                              <p:par>
                                <p:cTn id="15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9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5" fill="hold">
                      <p:stCondLst>
                        <p:cond delay="indefinite"/>
                      </p:stCondLst>
                      <p:childTnLst>
                        <p:par>
                          <p:cTn id="1596" fill="hold">
                            <p:stCondLst>
                              <p:cond delay="0"/>
                            </p:stCondLst>
                            <p:childTnLst>
                              <p:par>
                                <p:cTn id="15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9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9" fill="hold">
                      <p:stCondLst>
                        <p:cond delay="indefinite"/>
                      </p:stCondLst>
                      <p:childTnLst>
                        <p:par>
                          <p:cTn id="1600" fill="hold">
                            <p:stCondLst>
                              <p:cond delay="0"/>
                            </p:stCondLst>
                            <p:childTnLst>
                              <p:par>
                                <p:cTn id="16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39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3" fill="hold">
                      <p:stCondLst>
                        <p:cond delay="indefinite"/>
                      </p:stCondLst>
                      <p:childTnLst>
                        <p:par>
                          <p:cTn id="1604" fill="hold">
                            <p:stCondLst>
                              <p:cond delay="0"/>
                            </p:stCondLst>
                            <p:childTnLst>
                              <p:par>
                                <p:cTn id="16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0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7" fill="hold">
                      <p:stCondLst>
                        <p:cond delay="indefinite"/>
                      </p:stCondLst>
                      <p:childTnLst>
                        <p:par>
                          <p:cTn id="1608" fill="hold">
                            <p:stCondLst>
                              <p:cond delay="0"/>
                            </p:stCondLst>
                            <p:childTnLst>
                              <p:par>
                                <p:cTn id="16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0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1" fill="hold">
                      <p:stCondLst>
                        <p:cond delay="indefinite"/>
                      </p:stCondLst>
                      <p:childTnLst>
                        <p:par>
                          <p:cTn id="1612" fill="hold">
                            <p:stCondLst>
                              <p:cond delay="0"/>
                            </p:stCondLst>
                            <p:childTnLst>
                              <p:par>
                                <p:cTn id="16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0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5" fill="hold">
                      <p:stCondLst>
                        <p:cond delay="indefinite"/>
                      </p:stCondLst>
                      <p:childTnLst>
                        <p:par>
                          <p:cTn id="1616" fill="hold">
                            <p:stCondLst>
                              <p:cond delay="0"/>
                            </p:stCondLst>
                            <p:childTnLst>
                              <p:par>
                                <p:cTn id="16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0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9" fill="hold">
                      <p:stCondLst>
                        <p:cond delay="indefinite"/>
                      </p:stCondLst>
                      <p:childTnLst>
                        <p:par>
                          <p:cTn id="1620" fill="hold">
                            <p:stCondLst>
                              <p:cond delay="0"/>
                            </p:stCondLst>
                            <p:childTnLst>
                              <p:par>
                                <p:cTn id="16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0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3" fill="hold">
                      <p:stCondLst>
                        <p:cond delay="indefinite"/>
                      </p:stCondLst>
                      <p:childTnLst>
                        <p:par>
                          <p:cTn id="1624" fill="hold">
                            <p:stCondLst>
                              <p:cond delay="0"/>
                            </p:stCondLst>
                            <p:childTnLst>
                              <p:par>
                                <p:cTn id="16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0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7" fill="hold">
                      <p:stCondLst>
                        <p:cond delay="indefinite"/>
                      </p:stCondLst>
                      <p:childTnLst>
                        <p:par>
                          <p:cTn id="1628" fill="hold">
                            <p:stCondLst>
                              <p:cond delay="0"/>
                            </p:stCondLst>
                            <p:childTnLst>
                              <p:par>
                                <p:cTn id="16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0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1" fill="hold">
                      <p:stCondLst>
                        <p:cond delay="indefinite"/>
                      </p:stCondLst>
                      <p:childTnLst>
                        <p:par>
                          <p:cTn id="1632" fill="hold">
                            <p:stCondLst>
                              <p:cond delay="0"/>
                            </p:stCondLst>
                            <p:childTnLst>
                              <p:par>
                                <p:cTn id="16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0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5" fill="hold">
                      <p:stCondLst>
                        <p:cond delay="indefinite"/>
                      </p:stCondLst>
                      <p:childTnLst>
                        <p:par>
                          <p:cTn id="1636" fill="hold">
                            <p:stCondLst>
                              <p:cond delay="0"/>
                            </p:stCondLst>
                            <p:childTnLst>
                              <p:par>
                                <p:cTn id="16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0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9" fill="hold">
                      <p:stCondLst>
                        <p:cond delay="indefinite"/>
                      </p:stCondLst>
                      <p:childTnLst>
                        <p:par>
                          <p:cTn id="1640" fill="hold">
                            <p:stCondLst>
                              <p:cond delay="0"/>
                            </p:stCondLst>
                            <p:childTnLst>
                              <p:par>
                                <p:cTn id="16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0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3" fill="hold">
                      <p:stCondLst>
                        <p:cond delay="indefinite"/>
                      </p:stCondLst>
                      <p:childTnLst>
                        <p:par>
                          <p:cTn id="1644" fill="hold">
                            <p:stCondLst>
                              <p:cond delay="0"/>
                            </p:stCondLst>
                            <p:childTnLst>
                              <p:par>
                                <p:cTn id="16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7" fill="hold">
                      <p:stCondLst>
                        <p:cond delay="indefinite"/>
                      </p:stCondLst>
                      <p:childTnLst>
                        <p:par>
                          <p:cTn id="1648" fill="hold">
                            <p:stCondLst>
                              <p:cond delay="0"/>
                            </p:stCondLst>
                            <p:childTnLst>
                              <p:par>
                                <p:cTn id="16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1" fill="hold">
                      <p:stCondLst>
                        <p:cond delay="indefinite"/>
                      </p:stCondLst>
                      <p:childTnLst>
                        <p:par>
                          <p:cTn id="1652" fill="hold">
                            <p:stCondLst>
                              <p:cond delay="0"/>
                            </p:stCondLst>
                            <p:childTnLst>
                              <p:par>
                                <p:cTn id="16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5" fill="hold">
                      <p:stCondLst>
                        <p:cond delay="indefinite"/>
                      </p:stCondLst>
                      <p:childTnLst>
                        <p:par>
                          <p:cTn id="1656" fill="hold">
                            <p:stCondLst>
                              <p:cond delay="0"/>
                            </p:stCondLst>
                            <p:childTnLst>
                              <p:par>
                                <p:cTn id="16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9" fill="hold">
                      <p:stCondLst>
                        <p:cond delay="indefinite"/>
                      </p:stCondLst>
                      <p:childTnLst>
                        <p:par>
                          <p:cTn id="1660" fill="hold">
                            <p:stCondLst>
                              <p:cond delay="0"/>
                            </p:stCondLst>
                            <p:childTnLst>
                              <p:par>
                                <p:cTn id="16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3" fill="hold">
                      <p:stCondLst>
                        <p:cond delay="indefinite"/>
                      </p:stCondLst>
                      <p:childTnLst>
                        <p:par>
                          <p:cTn id="1664" fill="hold">
                            <p:stCondLst>
                              <p:cond delay="0"/>
                            </p:stCondLst>
                            <p:childTnLst>
                              <p:par>
                                <p:cTn id="16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7" fill="hold">
                      <p:stCondLst>
                        <p:cond delay="indefinite"/>
                      </p:stCondLst>
                      <p:childTnLst>
                        <p:par>
                          <p:cTn id="1668" fill="hold">
                            <p:stCondLst>
                              <p:cond delay="0"/>
                            </p:stCondLst>
                            <p:childTnLst>
                              <p:par>
                                <p:cTn id="16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1" fill="hold">
                      <p:stCondLst>
                        <p:cond delay="indefinite"/>
                      </p:stCondLst>
                      <p:childTnLst>
                        <p:par>
                          <p:cTn id="1672" fill="hold">
                            <p:stCondLst>
                              <p:cond delay="0"/>
                            </p:stCondLst>
                            <p:childTnLst>
                              <p:par>
                                <p:cTn id="16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5" fill="hold">
                      <p:stCondLst>
                        <p:cond delay="indefinite"/>
                      </p:stCondLst>
                      <p:childTnLst>
                        <p:par>
                          <p:cTn id="1676" fill="hold">
                            <p:stCondLst>
                              <p:cond delay="0"/>
                            </p:stCondLst>
                            <p:childTnLst>
                              <p:par>
                                <p:cTn id="16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9" fill="hold">
                      <p:stCondLst>
                        <p:cond delay="indefinite"/>
                      </p:stCondLst>
                      <p:childTnLst>
                        <p:par>
                          <p:cTn id="1680" fill="hold">
                            <p:stCondLst>
                              <p:cond delay="0"/>
                            </p:stCondLst>
                            <p:childTnLst>
                              <p:par>
                                <p:cTn id="16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3" fill="hold">
                      <p:stCondLst>
                        <p:cond delay="indefinite"/>
                      </p:stCondLst>
                      <p:childTnLst>
                        <p:par>
                          <p:cTn id="1684" fill="hold">
                            <p:stCondLst>
                              <p:cond delay="0"/>
                            </p:stCondLst>
                            <p:childTnLst>
                              <p:par>
                                <p:cTn id="16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7" fill="hold">
                      <p:stCondLst>
                        <p:cond delay="indefinite"/>
                      </p:stCondLst>
                      <p:childTnLst>
                        <p:par>
                          <p:cTn id="1688" fill="hold">
                            <p:stCondLst>
                              <p:cond delay="0"/>
                            </p:stCondLst>
                            <p:childTnLst>
                              <p:par>
                                <p:cTn id="16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1" fill="hold">
                      <p:stCondLst>
                        <p:cond delay="indefinite"/>
                      </p:stCondLst>
                      <p:childTnLst>
                        <p:par>
                          <p:cTn id="1692" fill="hold">
                            <p:stCondLst>
                              <p:cond delay="0"/>
                            </p:stCondLst>
                            <p:childTnLst>
                              <p:par>
                                <p:cTn id="16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5" fill="hold">
                      <p:stCondLst>
                        <p:cond delay="indefinite"/>
                      </p:stCondLst>
                      <p:childTnLst>
                        <p:par>
                          <p:cTn id="1696" fill="hold">
                            <p:stCondLst>
                              <p:cond delay="0"/>
                            </p:stCondLst>
                            <p:childTnLst>
                              <p:par>
                                <p:cTn id="16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9" fill="hold">
                      <p:stCondLst>
                        <p:cond delay="indefinite"/>
                      </p:stCondLst>
                      <p:childTnLst>
                        <p:par>
                          <p:cTn id="1700" fill="hold">
                            <p:stCondLst>
                              <p:cond delay="0"/>
                            </p:stCondLst>
                            <p:childTnLst>
                              <p:par>
                                <p:cTn id="17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3" fill="hold">
                      <p:stCondLst>
                        <p:cond delay="indefinite"/>
                      </p:stCondLst>
                      <p:childTnLst>
                        <p:par>
                          <p:cTn id="1704" fill="hold">
                            <p:stCondLst>
                              <p:cond delay="0"/>
                            </p:stCondLst>
                            <p:childTnLst>
                              <p:par>
                                <p:cTn id="17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7" fill="hold">
                      <p:stCondLst>
                        <p:cond delay="indefinite"/>
                      </p:stCondLst>
                      <p:childTnLst>
                        <p:par>
                          <p:cTn id="1708" fill="hold">
                            <p:stCondLst>
                              <p:cond delay="0"/>
                            </p:stCondLst>
                            <p:childTnLst>
                              <p:par>
                                <p:cTn id="17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1" fill="hold">
                      <p:stCondLst>
                        <p:cond delay="indefinite"/>
                      </p:stCondLst>
                      <p:childTnLst>
                        <p:par>
                          <p:cTn id="1712" fill="hold">
                            <p:stCondLst>
                              <p:cond delay="0"/>
                            </p:stCondLst>
                            <p:childTnLst>
                              <p:par>
                                <p:cTn id="17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5" fill="hold">
                      <p:stCondLst>
                        <p:cond delay="indefinite"/>
                      </p:stCondLst>
                      <p:childTnLst>
                        <p:par>
                          <p:cTn id="1716" fill="hold">
                            <p:stCondLst>
                              <p:cond delay="0"/>
                            </p:stCondLst>
                            <p:childTnLst>
                              <p:par>
                                <p:cTn id="17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9" fill="hold">
                      <p:stCondLst>
                        <p:cond delay="indefinite"/>
                      </p:stCondLst>
                      <p:childTnLst>
                        <p:par>
                          <p:cTn id="1720" fill="hold">
                            <p:stCondLst>
                              <p:cond delay="0"/>
                            </p:stCondLst>
                            <p:childTnLst>
                              <p:par>
                                <p:cTn id="17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3" fill="hold">
                      <p:stCondLst>
                        <p:cond delay="indefinite"/>
                      </p:stCondLst>
                      <p:childTnLst>
                        <p:par>
                          <p:cTn id="1724" fill="hold">
                            <p:stCondLst>
                              <p:cond delay="0"/>
                            </p:stCondLst>
                            <p:childTnLst>
                              <p:par>
                                <p:cTn id="17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3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7" fill="hold">
                      <p:stCondLst>
                        <p:cond delay="indefinite"/>
                      </p:stCondLst>
                      <p:childTnLst>
                        <p:par>
                          <p:cTn id="1728" fill="hold">
                            <p:stCondLst>
                              <p:cond delay="0"/>
                            </p:stCondLst>
                            <p:childTnLst>
                              <p:par>
                                <p:cTn id="17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3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1" fill="hold">
                      <p:stCondLst>
                        <p:cond delay="indefinite"/>
                      </p:stCondLst>
                      <p:childTnLst>
                        <p:par>
                          <p:cTn id="1732" fill="hold">
                            <p:stCondLst>
                              <p:cond delay="0"/>
                            </p:stCondLst>
                            <p:childTnLst>
                              <p:par>
                                <p:cTn id="17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3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5" fill="hold">
                      <p:stCondLst>
                        <p:cond delay="indefinite"/>
                      </p:stCondLst>
                      <p:childTnLst>
                        <p:par>
                          <p:cTn id="1736" fill="hold">
                            <p:stCondLst>
                              <p:cond delay="0"/>
                            </p:stCondLst>
                            <p:childTnLst>
                              <p:par>
                                <p:cTn id="17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3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9" fill="hold">
                      <p:stCondLst>
                        <p:cond delay="indefinite"/>
                      </p:stCondLst>
                      <p:childTnLst>
                        <p:par>
                          <p:cTn id="1740" fill="hold">
                            <p:stCondLst>
                              <p:cond delay="0"/>
                            </p:stCondLst>
                            <p:childTnLst>
                              <p:par>
                                <p:cTn id="17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3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3" fill="hold">
                      <p:stCondLst>
                        <p:cond delay="indefinite"/>
                      </p:stCondLst>
                      <p:childTnLst>
                        <p:par>
                          <p:cTn id="1744" fill="hold">
                            <p:stCondLst>
                              <p:cond delay="0"/>
                            </p:stCondLst>
                            <p:childTnLst>
                              <p:par>
                                <p:cTn id="17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3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7" fill="hold">
                      <p:stCondLst>
                        <p:cond delay="indefinite"/>
                      </p:stCondLst>
                      <p:childTnLst>
                        <p:par>
                          <p:cTn id="1748" fill="hold">
                            <p:stCondLst>
                              <p:cond delay="0"/>
                            </p:stCondLst>
                            <p:childTnLst>
                              <p:par>
                                <p:cTn id="17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3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1" fill="hold">
                      <p:stCondLst>
                        <p:cond delay="indefinite"/>
                      </p:stCondLst>
                      <p:childTnLst>
                        <p:par>
                          <p:cTn id="1752" fill="hold">
                            <p:stCondLst>
                              <p:cond delay="0"/>
                            </p:stCondLst>
                            <p:childTnLst>
                              <p:par>
                                <p:cTn id="17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3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5" fill="hold">
                      <p:stCondLst>
                        <p:cond delay="indefinite"/>
                      </p:stCondLst>
                      <p:childTnLst>
                        <p:par>
                          <p:cTn id="1756" fill="hold">
                            <p:stCondLst>
                              <p:cond delay="0"/>
                            </p:stCondLst>
                            <p:childTnLst>
                              <p:par>
                                <p:cTn id="17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3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9" fill="hold">
                      <p:stCondLst>
                        <p:cond delay="indefinite"/>
                      </p:stCondLst>
                      <p:childTnLst>
                        <p:par>
                          <p:cTn id="1760" fill="hold">
                            <p:stCondLst>
                              <p:cond delay="0"/>
                            </p:stCondLst>
                            <p:childTnLst>
                              <p:par>
                                <p:cTn id="17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3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3" fill="hold">
                      <p:stCondLst>
                        <p:cond delay="indefinite"/>
                      </p:stCondLst>
                      <p:childTnLst>
                        <p:par>
                          <p:cTn id="1764" fill="hold">
                            <p:stCondLst>
                              <p:cond delay="0"/>
                            </p:stCondLst>
                            <p:childTnLst>
                              <p:par>
                                <p:cTn id="17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4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7" fill="hold">
                      <p:stCondLst>
                        <p:cond delay="indefinite"/>
                      </p:stCondLst>
                      <p:childTnLst>
                        <p:par>
                          <p:cTn id="1768" fill="hold">
                            <p:stCondLst>
                              <p:cond delay="0"/>
                            </p:stCondLst>
                            <p:childTnLst>
                              <p:par>
                                <p:cTn id="17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4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1" fill="hold">
                      <p:stCondLst>
                        <p:cond delay="indefinite"/>
                      </p:stCondLst>
                      <p:childTnLst>
                        <p:par>
                          <p:cTn id="1772" fill="hold">
                            <p:stCondLst>
                              <p:cond delay="0"/>
                            </p:stCondLst>
                            <p:childTnLst>
                              <p:par>
                                <p:cTn id="17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4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5" fill="hold">
                      <p:stCondLst>
                        <p:cond delay="indefinite"/>
                      </p:stCondLst>
                      <p:childTnLst>
                        <p:par>
                          <p:cTn id="1776" fill="hold">
                            <p:stCondLst>
                              <p:cond delay="0"/>
                            </p:stCondLst>
                            <p:childTnLst>
                              <p:par>
                                <p:cTn id="17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4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9" fill="hold">
                      <p:stCondLst>
                        <p:cond delay="indefinite"/>
                      </p:stCondLst>
                      <p:childTnLst>
                        <p:par>
                          <p:cTn id="1780" fill="hold">
                            <p:stCondLst>
                              <p:cond delay="0"/>
                            </p:stCondLst>
                            <p:childTnLst>
                              <p:par>
                                <p:cTn id="17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4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3" fill="hold">
                      <p:stCondLst>
                        <p:cond delay="indefinite"/>
                      </p:stCondLst>
                      <p:childTnLst>
                        <p:par>
                          <p:cTn id="1784" fill="hold">
                            <p:stCondLst>
                              <p:cond delay="0"/>
                            </p:stCondLst>
                            <p:childTnLst>
                              <p:par>
                                <p:cTn id="17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4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7" fill="hold">
                      <p:stCondLst>
                        <p:cond delay="indefinite"/>
                      </p:stCondLst>
                      <p:childTnLst>
                        <p:par>
                          <p:cTn id="1788" fill="hold">
                            <p:stCondLst>
                              <p:cond delay="0"/>
                            </p:stCondLst>
                            <p:childTnLst>
                              <p:par>
                                <p:cTn id="17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4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1" fill="hold">
                      <p:stCondLst>
                        <p:cond delay="indefinite"/>
                      </p:stCondLst>
                      <p:childTnLst>
                        <p:par>
                          <p:cTn id="1792" fill="hold">
                            <p:stCondLst>
                              <p:cond delay="0"/>
                            </p:stCondLst>
                            <p:childTnLst>
                              <p:par>
                                <p:cTn id="17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4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5" fill="hold">
                      <p:stCondLst>
                        <p:cond delay="indefinite"/>
                      </p:stCondLst>
                      <p:childTnLst>
                        <p:par>
                          <p:cTn id="1796" fill="hold">
                            <p:stCondLst>
                              <p:cond delay="0"/>
                            </p:stCondLst>
                            <p:childTnLst>
                              <p:par>
                                <p:cTn id="17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4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9" fill="hold">
                      <p:stCondLst>
                        <p:cond delay="indefinite"/>
                      </p:stCondLst>
                      <p:childTnLst>
                        <p:par>
                          <p:cTn id="1800" fill="hold">
                            <p:stCondLst>
                              <p:cond delay="0"/>
                            </p:stCondLst>
                            <p:childTnLst>
                              <p:par>
                                <p:cTn id="18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4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3" fill="hold">
                      <p:stCondLst>
                        <p:cond delay="indefinite"/>
                      </p:stCondLst>
                      <p:childTnLst>
                        <p:par>
                          <p:cTn id="1804" fill="hold">
                            <p:stCondLst>
                              <p:cond delay="0"/>
                            </p:stCondLst>
                            <p:childTnLst>
                              <p:par>
                                <p:cTn id="18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5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7" fill="hold">
                      <p:stCondLst>
                        <p:cond delay="indefinite"/>
                      </p:stCondLst>
                      <p:childTnLst>
                        <p:par>
                          <p:cTn id="1808" fill="hold">
                            <p:stCondLst>
                              <p:cond delay="0"/>
                            </p:stCondLst>
                            <p:childTnLst>
                              <p:par>
                                <p:cTn id="18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5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1" fill="hold">
                      <p:stCondLst>
                        <p:cond delay="indefinite"/>
                      </p:stCondLst>
                      <p:childTnLst>
                        <p:par>
                          <p:cTn id="1812" fill="hold">
                            <p:stCondLst>
                              <p:cond delay="0"/>
                            </p:stCondLst>
                            <p:childTnLst>
                              <p:par>
                                <p:cTn id="18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5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5" fill="hold">
                      <p:stCondLst>
                        <p:cond delay="indefinite"/>
                      </p:stCondLst>
                      <p:childTnLst>
                        <p:par>
                          <p:cTn id="1816" fill="hold">
                            <p:stCondLst>
                              <p:cond delay="0"/>
                            </p:stCondLst>
                            <p:childTnLst>
                              <p:par>
                                <p:cTn id="18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5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9" fill="hold">
                      <p:stCondLst>
                        <p:cond delay="indefinite"/>
                      </p:stCondLst>
                      <p:childTnLst>
                        <p:par>
                          <p:cTn id="1820" fill="hold">
                            <p:stCondLst>
                              <p:cond delay="0"/>
                            </p:stCondLst>
                            <p:childTnLst>
                              <p:par>
                                <p:cTn id="18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5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3" fill="hold">
                      <p:stCondLst>
                        <p:cond delay="indefinite"/>
                      </p:stCondLst>
                      <p:childTnLst>
                        <p:par>
                          <p:cTn id="1824" fill="hold">
                            <p:stCondLst>
                              <p:cond delay="0"/>
                            </p:stCondLst>
                            <p:childTnLst>
                              <p:par>
                                <p:cTn id="18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5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7" fill="hold">
                      <p:stCondLst>
                        <p:cond delay="indefinite"/>
                      </p:stCondLst>
                      <p:childTnLst>
                        <p:par>
                          <p:cTn id="1828" fill="hold">
                            <p:stCondLst>
                              <p:cond delay="0"/>
                            </p:stCondLst>
                            <p:childTnLst>
                              <p:par>
                                <p:cTn id="18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5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1" fill="hold">
                      <p:stCondLst>
                        <p:cond delay="indefinite"/>
                      </p:stCondLst>
                      <p:childTnLst>
                        <p:par>
                          <p:cTn id="1832" fill="hold">
                            <p:stCondLst>
                              <p:cond delay="0"/>
                            </p:stCondLst>
                            <p:childTnLst>
                              <p:par>
                                <p:cTn id="18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5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5" fill="hold">
                      <p:stCondLst>
                        <p:cond delay="indefinite"/>
                      </p:stCondLst>
                      <p:childTnLst>
                        <p:par>
                          <p:cTn id="1836" fill="hold">
                            <p:stCondLst>
                              <p:cond delay="0"/>
                            </p:stCondLst>
                            <p:childTnLst>
                              <p:par>
                                <p:cTn id="18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5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9" fill="hold">
                      <p:stCondLst>
                        <p:cond delay="indefinite"/>
                      </p:stCondLst>
                      <p:childTnLst>
                        <p:par>
                          <p:cTn id="1840" fill="hold">
                            <p:stCondLst>
                              <p:cond delay="0"/>
                            </p:stCondLst>
                            <p:childTnLst>
                              <p:par>
                                <p:cTn id="18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5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3" fill="hold">
                      <p:stCondLst>
                        <p:cond delay="indefinite"/>
                      </p:stCondLst>
                      <p:childTnLst>
                        <p:par>
                          <p:cTn id="1844" fill="hold">
                            <p:stCondLst>
                              <p:cond delay="0"/>
                            </p:stCondLst>
                            <p:childTnLst>
                              <p:par>
                                <p:cTn id="18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6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7" fill="hold">
                      <p:stCondLst>
                        <p:cond delay="indefinite"/>
                      </p:stCondLst>
                      <p:childTnLst>
                        <p:par>
                          <p:cTn id="1848" fill="hold">
                            <p:stCondLst>
                              <p:cond delay="0"/>
                            </p:stCondLst>
                            <p:childTnLst>
                              <p:par>
                                <p:cTn id="18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6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1" fill="hold">
                      <p:stCondLst>
                        <p:cond delay="indefinite"/>
                      </p:stCondLst>
                      <p:childTnLst>
                        <p:par>
                          <p:cTn id="1852" fill="hold">
                            <p:stCondLst>
                              <p:cond delay="0"/>
                            </p:stCondLst>
                            <p:childTnLst>
                              <p:par>
                                <p:cTn id="18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6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5" fill="hold">
                      <p:stCondLst>
                        <p:cond delay="indefinite"/>
                      </p:stCondLst>
                      <p:childTnLst>
                        <p:par>
                          <p:cTn id="1856" fill="hold">
                            <p:stCondLst>
                              <p:cond delay="0"/>
                            </p:stCondLst>
                            <p:childTnLst>
                              <p:par>
                                <p:cTn id="18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6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9" fill="hold">
                      <p:stCondLst>
                        <p:cond delay="indefinite"/>
                      </p:stCondLst>
                      <p:childTnLst>
                        <p:par>
                          <p:cTn id="1860" fill="hold">
                            <p:stCondLst>
                              <p:cond delay="0"/>
                            </p:stCondLst>
                            <p:childTnLst>
                              <p:par>
                                <p:cTn id="18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6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3" fill="hold">
                      <p:stCondLst>
                        <p:cond delay="indefinite"/>
                      </p:stCondLst>
                      <p:childTnLst>
                        <p:par>
                          <p:cTn id="1864" fill="hold">
                            <p:stCondLst>
                              <p:cond delay="0"/>
                            </p:stCondLst>
                            <p:childTnLst>
                              <p:par>
                                <p:cTn id="18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6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7" fill="hold">
                      <p:stCondLst>
                        <p:cond delay="indefinite"/>
                      </p:stCondLst>
                      <p:childTnLst>
                        <p:par>
                          <p:cTn id="1868" fill="hold">
                            <p:stCondLst>
                              <p:cond delay="0"/>
                            </p:stCondLst>
                            <p:childTnLst>
                              <p:par>
                                <p:cTn id="18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6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1" fill="hold">
                      <p:stCondLst>
                        <p:cond delay="indefinite"/>
                      </p:stCondLst>
                      <p:childTnLst>
                        <p:par>
                          <p:cTn id="1872" fill="hold">
                            <p:stCondLst>
                              <p:cond delay="0"/>
                            </p:stCondLst>
                            <p:childTnLst>
                              <p:par>
                                <p:cTn id="18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6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5" fill="hold">
                      <p:stCondLst>
                        <p:cond delay="indefinite"/>
                      </p:stCondLst>
                      <p:childTnLst>
                        <p:par>
                          <p:cTn id="1876" fill="hold">
                            <p:stCondLst>
                              <p:cond delay="0"/>
                            </p:stCondLst>
                            <p:childTnLst>
                              <p:par>
                                <p:cTn id="18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6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9" fill="hold">
                      <p:stCondLst>
                        <p:cond delay="indefinite"/>
                      </p:stCondLst>
                      <p:childTnLst>
                        <p:par>
                          <p:cTn id="1880" fill="hold">
                            <p:stCondLst>
                              <p:cond delay="0"/>
                            </p:stCondLst>
                            <p:childTnLst>
                              <p:par>
                                <p:cTn id="18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6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3" fill="hold">
                      <p:stCondLst>
                        <p:cond delay="indefinite"/>
                      </p:stCondLst>
                      <p:childTnLst>
                        <p:par>
                          <p:cTn id="1884" fill="hold">
                            <p:stCondLst>
                              <p:cond delay="0"/>
                            </p:stCondLst>
                            <p:childTnLst>
                              <p:par>
                                <p:cTn id="18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7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7" fill="hold">
                      <p:stCondLst>
                        <p:cond delay="indefinite"/>
                      </p:stCondLst>
                      <p:childTnLst>
                        <p:par>
                          <p:cTn id="1888" fill="hold">
                            <p:stCondLst>
                              <p:cond delay="0"/>
                            </p:stCondLst>
                            <p:childTnLst>
                              <p:par>
                                <p:cTn id="18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7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1" fill="hold">
                      <p:stCondLst>
                        <p:cond delay="indefinite"/>
                      </p:stCondLst>
                      <p:childTnLst>
                        <p:par>
                          <p:cTn id="1892" fill="hold">
                            <p:stCondLst>
                              <p:cond delay="0"/>
                            </p:stCondLst>
                            <p:childTnLst>
                              <p:par>
                                <p:cTn id="18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7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5" fill="hold">
                      <p:stCondLst>
                        <p:cond delay="indefinite"/>
                      </p:stCondLst>
                      <p:childTnLst>
                        <p:par>
                          <p:cTn id="1896" fill="hold">
                            <p:stCondLst>
                              <p:cond delay="0"/>
                            </p:stCondLst>
                            <p:childTnLst>
                              <p:par>
                                <p:cTn id="18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7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9" fill="hold">
                      <p:stCondLst>
                        <p:cond delay="indefinite"/>
                      </p:stCondLst>
                      <p:childTnLst>
                        <p:par>
                          <p:cTn id="1900" fill="hold">
                            <p:stCondLst>
                              <p:cond delay="0"/>
                            </p:stCondLst>
                            <p:childTnLst>
                              <p:par>
                                <p:cTn id="19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7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3" fill="hold">
                      <p:stCondLst>
                        <p:cond delay="indefinite"/>
                      </p:stCondLst>
                      <p:childTnLst>
                        <p:par>
                          <p:cTn id="1904" fill="hold">
                            <p:stCondLst>
                              <p:cond delay="0"/>
                            </p:stCondLst>
                            <p:childTnLst>
                              <p:par>
                                <p:cTn id="19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7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7" fill="hold">
                      <p:stCondLst>
                        <p:cond delay="indefinite"/>
                      </p:stCondLst>
                      <p:childTnLst>
                        <p:par>
                          <p:cTn id="1908" fill="hold">
                            <p:stCondLst>
                              <p:cond delay="0"/>
                            </p:stCondLst>
                            <p:childTnLst>
                              <p:par>
                                <p:cTn id="19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7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1" fill="hold">
                      <p:stCondLst>
                        <p:cond delay="indefinite"/>
                      </p:stCondLst>
                      <p:childTnLst>
                        <p:par>
                          <p:cTn id="1912" fill="hold">
                            <p:stCondLst>
                              <p:cond delay="0"/>
                            </p:stCondLst>
                            <p:childTnLst>
                              <p:par>
                                <p:cTn id="19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7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5" fill="hold">
                      <p:stCondLst>
                        <p:cond delay="indefinite"/>
                      </p:stCondLst>
                      <p:childTnLst>
                        <p:par>
                          <p:cTn id="1916" fill="hold">
                            <p:stCondLst>
                              <p:cond delay="0"/>
                            </p:stCondLst>
                            <p:childTnLst>
                              <p:par>
                                <p:cTn id="19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7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9" fill="hold">
                      <p:stCondLst>
                        <p:cond delay="indefinite"/>
                      </p:stCondLst>
                      <p:childTnLst>
                        <p:par>
                          <p:cTn id="1920" fill="hold">
                            <p:stCondLst>
                              <p:cond delay="0"/>
                            </p:stCondLst>
                            <p:childTnLst>
                              <p:par>
                                <p:cTn id="19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7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3" fill="hold">
                      <p:stCondLst>
                        <p:cond delay="indefinite"/>
                      </p:stCondLst>
                      <p:childTnLst>
                        <p:par>
                          <p:cTn id="1924" fill="hold">
                            <p:stCondLst>
                              <p:cond delay="0"/>
                            </p:stCondLst>
                            <p:childTnLst>
                              <p:par>
                                <p:cTn id="19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8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7" fill="hold">
                      <p:stCondLst>
                        <p:cond delay="indefinite"/>
                      </p:stCondLst>
                      <p:childTnLst>
                        <p:par>
                          <p:cTn id="1928" fill="hold">
                            <p:stCondLst>
                              <p:cond delay="0"/>
                            </p:stCondLst>
                            <p:childTnLst>
                              <p:par>
                                <p:cTn id="19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8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1" fill="hold">
                      <p:stCondLst>
                        <p:cond delay="indefinite"/>
                      </p:stCondLst>
                      <p:childTnLst>
                        <p:par>
                          <p:cTn id="1932" fill="hold">
                            <p:stCondLst>
                              <p:cond delay="0"/>
                            </p:stCondLst>
                            <p:childTnLst>
                              <p:par>
                                <p:cTn id="19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8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5" fill="hold">
                      <p:stCondLst>
                        <p:cond delay="indefinite"/>
                      </p:stCondLst>
                      <p:childTnLst>
                        <p:par>
                          <p:cTn id="1936" fill="hold">
                            <p:stCondLst>
                              <p:cond delay="0"/>
                            </p:stCondLst>
                            <p:childTnLst>
                              <p:par>
                                <p:cTn id="19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8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9" fill="hold">
                      <p:stCondLst>
                        <p:cond delay="indefinite"/>
                      </p:stCondLst>
                      <p:childTnLst>
                        <p:par>
                          <p:cTn id="1940" fill="hold">
                            <p:stCondLst>
                              <p:cond delay="0"/>
                            </p:stCondLst>
                            <p:childTnLst>
                              <p:par>
                                <p:cTn id="19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8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3" fill="hold">
                      <p:stCondLst>
                        <p:cond delay="indefinite"/>
                      </p:stCondLst>
                      <p:childTnLst>
                        <p:par>
                          <p:cTn id="1944" fill="hold">
                            <p:stCondLst>
                              <p:cond delay="0"/>
                            </p:stCondLst>
                            <p:childTnLst>
                              <p:par>
                                <p:cTn id="19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8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7" fill="hold">
                      <p:stCondLst>
                        <p:cond delay="indefinite"/>
                      </p:stCondLst>
                      <p:childTnLst>
                        <p:par>
                          <p:cTn id="1948" fill="hold">
                            <p:stCondLst>
                              <p:cond delay="0"/>
                            </p:stCondLst>
                            <p:childTnLst>
                              <p:par>
                                <p:cTn id="19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8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1" fill="hold">
                      <p:stCondLst>
                        <p:cond delay="indefinite"/>
                      </p:stCondLst>
                      <p:childTnLst>
                        <p:par>
                          <p:cTn id="1952" fill="hold">
                            <p:stCondLst>
                              <p:cond delay="0"/>
                            </p:stCondLst>
                            <p:childTnLst>
                              <p:par>
                                <p:cTn id="19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8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5" fill="hold">
                      <p:stCondLst>
                        <p:cond delay="indefinite"/>
                      </p:stCondLst>
                      <p:childTnLst>
                        <p:par>
                          <p:cTn id="1956" fill="hold">
                            <p:stCondLst>
                              <p:cond delay="0"/>
                            </p:stCondLst>
                            <p:childTnLst>
                              <p:par>
                                <p:cTn id="19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8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9" fill="hold">
                      <p:stCondLst>
                        <p:cond delay="indefinite"/>
                      </p:stCondLst>
                      <p:childTnLst>
                        <p:par>
                          <p:cTn id="1960" fill="hold">
                            <p:stCondLst>
                              <p:cond delay="0"/>
                            </p:stCondLst>
                            <p:childTnLst>
                              <p:par>
                                <p:cTn id="19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8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3" fill="hold">
                      <p:stCondLst>
                        <p:cond delay="indefinite"/>
                      </p:stCondLst>
                      <p:childTnLst>
                        <p:par>
                          <p:cTn id="1964" fill="hold">
                            <p:stCondLst>
                              <p:cond delay="0"/>
                            </p:stCondLst>
                            <p:childTnLst>
                              <p:par>
                                <p:cTn id="19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9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7" fill="hold">
                      <p:stCondLst>
                        <p:cond delay="indefinite"/>
                      </p:stCondLst>
                      <p:childTnLst>
                        <p:par>
                          <p:cTn id="1968" fill="hold">
                            <p:stCondLst>
                              <p:cond delay="0"/>
                            </p:stCondLst>
                            <p:childTnLst>
                              <p:par>
                                <p:cTn id="19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9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1" fill="hold">
                      <p:stCondLst>
                        <p:cond delay="indefinite"/>
                      </p:stCondLst>
                      <p:childTnLst>
                        <p:par>
                          <p:cTn id="1972" fill="hold">
                            <p:stCondLst>
                              <p:cond delay="0"/>
                            </p:stCondLst>
                            <p:childTnLst>
                              <p:par>
                                <p:cTn id="19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9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5" fill="hold">
                      <p:stCondLst>
                        <p:cond delay="indefinite"/>
                      </p:stCondLst>
                      <p:childTnLst>
                        <p:par>
                          <p:cTn id="1976" fill="hold">
                            <p:stCondLst>
                              <p:cond delay="0"/>
                            </p:stCondLst>
                            <p:childTnLst>
                              <p:par>
                                <p:cTn id="19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9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9" fill="hold">
                      <p:stCondLst>
                        <p:cond delay="indefinite"/>
                      </p:stCondLst>
                      <p:childTnLst>
                        <p:par>
                          <p:cTn id="1980" fill="hold">
                            <p:stCondLst>
                              <p:cond delay="0"/>
                            </p:stCondLst>
                            <p:childTnLst>
                              <p:par>
                                <p:cTn id="19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9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3" fill="hold">
                      <p:stCondLst>
                        <p:cond delay="indefinite"/>
                      </p:stCondLst>
                      <p:childTnLst>
                        <p:par>
                          <p:cTn id="1984" fill="hold">
                            <p:stCondLst>
                              <p:cond delay="0"/>
                            </p:stCondLst>
                            <p:childTnLst>
                              <p:par>
                                <p:cTn id="19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9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7" fill="hold">
                      <p:stCondLst>
                        <p:cond delay="indefinite"/>
                      </p:stCondLst>
                      <p:childTnLst>
                        <p:par>
                          <p:cTn id="1988" fill="hold">
                            <p:stCondLst>
                              <p:cond delay="0"/>
                            </p:stCondLst>
                            <p:childTnLst>
                              <p:par>
                                <p:cTn id="19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9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1" fill="hold">
                      <p:stCondLst>
                        <p:cond delay="indefinite"/>
                      </p:stCondLst>
                      <p:childTnLst>
                        <p:par>
                          <p:cTn id="1992" fill="hold">
                            <p:stCondLst>
                              <p:cond delay="0"/>
                            </p:stCondLst>
                            <p:childTnLst>
                              <p:par>
                                <p:cTn id="19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9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5" fill="hold">
                      <p:stCondLst>
                        <p:cond delay="indefinite"/>
                      </p:stCondLst>
                      <p:childTnLst>
                        <p:par>
                          <p:cTn id="1996" fill="hold">
                            <p:stCondLst>
                              <p:cond delay="0"/>
                            </p:stCondLst>
                            <p:childTnLst>
                              <p:par>
                                <p:cTn id="19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9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9" fill="hold">
                      <p:stCondLst>
                        <p:cond delay="indefinite"/>
                      </p:stCondLst>
                      <p:childTnLst>
                        <p:par>
                          <p:cTn id="2000" fill="hold">
                            <p:stCondLst>
                              <p:cond delay="0"/>
                            </p:stCondLst>
                            <p:childTnLst>
                              <p:par>
                                <p:cTn id="20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49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3" fill="hold">
                      <p:stCondLst>
                        <p:cond delay="indefinite"/>
                      </p:stCondLst>
                      <p:childTnLst>
                        <p:par>
                          <p:cTn id="2004" fill="hold">
                            <p:stCondLst>
                              <p:cond delay="0"/>
                            </p:stCondLst>
                            <p:childTnLst>
                              <p:par>
                                <p:cTn id="20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0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7" fill="hold">
                      <p:stCondLst>
                        <p:cond delay="indefinite"/>
                      </p:stCondLst>
                      <p:childTnLst>
                        <p:par>
                          <p:cTn id="2008" fill="hold">
                            <p:stCondLst>
                              <p:cond delay="0"/>
                            </p:stCondLst>
                            <p:childTnLst>
                              <p:par>
                                <p:cTn id="20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0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1" fill="hold">
                      <p:stCondLst>
                        <p:cond delay="indefinite"/>
                      </p:stCondLst>
                      <p:childTnLst>
                        <p:par>
                          <p:cTn id="2012" fill="hold">
                            <p:stCondLst>
                              <p:cond delay="0"/>
                            </p:stCondLst>
                            <p:childTnLst>
                              <p:par>
                                <p:cTn id="20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0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5" fill="hold">
                      <p:stCondLst>
                        <p:cond delay="indefinite"/>
                      </p:stCondLst>
                      <p:childTnLst>
                        <p:par>
                          <p:cTn id="2016" fill="hold">
                            <p:stCondLst>
                              <p:cond delay="0"/>
                            </p:stCondLst>
                            <p:childTnLst>
                              <p:par>
                                <p:cTn id="20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0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9" fill="hold">
                      <p:stCondLst>
                        <p:cond delay="indefinite"/>
                      </p:stCondLst>
                      <p:childTnLst>
                        <p:par>
                          <p:cTn id="2020" fill="hold">
                            <p:stCondLst>
                              <p:cond delay="0"/>
                            </p:stCondLst>
                            <p:childTnLst>
                              <p:par>
                                <p:cTn id="20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0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3" fill="hold">
                      <p:stCondLst>
                        <p:cond delay="indefinite"/>
                      </p:stCondLst>
                      <p:childTnLst>
                        <p:par>
                          <p:cTn id="2024" fill="hold">
                            <p:stCondLst>
                              <p:cond delay="0"/>
                            </p:stCondLst>
                            <p:childTnLst>
                              <p:par>
                                <p:cTn id="20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0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7" fill="hold">
                      <p:stCondLst>
                        <p:cond delay="indefinite"/>
                      </p:stCondLst>
                      <p:childTnLst>
                        <p:par>
                          <p:cTn id="2028" fill="hold">
                            <p:stCondLst>
                              <p:cond delay="0"/>
                            </p:stCondLst>
                            <p:childTnLst>
                              <p:par>
                                <p:cTn id="20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0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1" fill="hold">
                      <p:stCondLst>
                        <p:cond delay="indefinite"/>
                      </p:stCondLst>
                      <p:childTnLst>
                        <p:par>
                          <p:cTn id="2032" fill="hold">
                            <p:stCondLst>
                              <p:cond delay="0"/>
                            </p:stCondLst>
                            <p:childTnLst>
                              <p:par>
                                <p:cTn id="20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0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5" fill="hold">
                      <p:stCondLst>
                        <p:cond delay="indefinite"/>
                      </p:stCondLst>
                      <p:childTnLst>
                        <p:par>
                          <p:cTn id="2036" fill="hold">
                            <p:stCondLst>
                              <p:cond delay="0"/>
                            </p:stCondLst>
                            <p:childTnLst>
                              <p:par>
                                <p:cTn id="20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0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9" fill="hold">
                      <p:stCondLst>
                        <p:cond delay="indefinite"/>
                      </p:stCondLst>
                      <p:childTnLst>
                        <p:par>
                          <p:cTn id="2040" fill="hold">
                            <p:stCondLst>
                              <p:cond delay="0"/>
                            </p:stCondLst>
                            <p:childTnLst>
                              <p:par>
                                <p:cTn id="20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0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3" fill="hold">
                      <p:stCondLst>
                        <p:cond delay="indefinite"/>
                      </p:stCondLst>
                      <p:childTnLst>
                        <p:par>
                          <p:cTn id="2044" fill="hold">
                            <p:stCondLst>
                              <p:cond delay="0"/>
                            </p:stCondLst>
                            <p:childTnLst>
                              <p:par>
                                <p:cTn id="20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7" fill="hold">
                      <p:stCondLst>
                        <p:cond delay="indefinite"/>
                      </p:stCondLst>
                      <p:childTnLst>
                        <p:par>
                          <p:cTn id="2048" fill="hold">
                            <p:stCondLst>
                              <p:cond delay="0"/>
                            </p:stCondLst>
                            <p:childTnLst>
                              <p:par>
                                <p:cTn id="20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1" fill="hold">
                      <p:stCondLst>
                        <p:cond delay="indefinite"/>
                      </p:stCondLst>
                      <p:childTnLst>
                        <p:par>
                          <p:cTn id="2052" fill="hold">
                            <p:stCondLst>
                              <p:cond delay="0"/>
                            </p:stCondLst>
                            <p:childTnLst>
                              <p:par>
                                <p:cTn id="20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5" fill="hold">
                      <p:stCondLst>
                        <p:cond delay="indefinite"/>
                      </p:stCondLst>
                      <p:childTnLst>
                        <p:par>
                          <p:cTn id="2056" fill="hold">
                            <p:stCondLst>
                              <p:cond delay="0"/>
                            </p:stCondLst>
                            <p:childTnLst>
                              <p:par>
                                <p:cTn id="20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9" fill="hold">
                      <p:stCondLst>
                        <p:cond delay="indefinite"/>
                      </p:stCondLst>
                      <p:childTnLst>
                        <p:par>
                          <p:cTn id="2060" fill="hold">
                            <p:stCondLst>
                              <p:cond delay="0"/>
                            </p:stCondLst>
                            <p:childTnLst>
                              <p:par>
                                <p:cTn id="20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3" fill="hold">
                      <p:stCondLst>
                        <p:cond delay="indefinite"/>
                      </p:stCondLst>
                      <p:childTnLst>
                        <p:par>
                          <p:cTn id="2064" fill="hold">
                            <p:stCondLst>
                              <p:cond delay="0"/>
                            </p:stCondLst>
                            <p:childTnLst>
                              <p:par>
                                <p:cTn id="20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7" fill="hold">
                      <p:stCondLst>
                        <p:cond delay="indefinite"/>
                      </p:stCondLst>
                      <p:childTnLst>
                        <p:par>
                          <p:cTn id="2068" fill="hold">
                            <p:stCondLst>
                              <p:cond delay="0"/>
                            </p:stCondLst>
                            <p:childTnLst>
                              <p:par>
                                <p:cTn id="20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1" fill="hold">
                      <p:stCondLst>
                        <p:cond delay="indefinite"/>
                      </p:stCondLst>
                      <p:childTnLst>
                        <p:par>
                          <p:cTn id="2072" fill="hold">
                            <p:stCondLst>
                              <p:cond delay="0"/>
                            </p:stCondLst>
                            <p:childTnLst>
                              <p:par>
                                <p:cTn id="20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5" fill="hold">
                      <p:stCondLst>
                        <p:cond delay="indefinite"/>
                      </p:stCondLst>
                      <p:childTnLst>
                        <p:par>
                          <p:cTn id="2076" fill="hold">
                            <p:stCondLst>
                              <p:cond delay="0"/>
                            </p:stCondLst>
                            <p:childTnLst>
                              <p:par>
                                <p:cTn id="20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9" fill="hold">
                      <p:stCondLst>
                        <p:cond delay="indefinite"/>
                      </p:stCondLst>
                      <p:childTnLst>
                        <p:par>
                          <p:cTn id="2080" fill="hold">
                            <p:stCondLst>
                              <p:cond delay="0"/>
                            </p:stCondLst>
                            <p:childTnLst>
                              <p:par>
                                <p:cTn id="20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3" fill="hold">
                      <p:stCondLst>
                        <p:cond delay="indefinite"/>
                      </p:stCondLst>
                      <p:childTnLst>
                        <p:par>
                          <p:cTn id="2084" fill="hold">
                            <p:stCondLst>
                              <p:cond delay="0"/>
                            </p:stCondLst>
                            <p:childTnLst>
                              <p:par>
                                <p:cTn id="20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7" fill="hold">
                      <p:stCondLst>
                        <p:cond delay="indefinite"/>
                      </p:stCondLst>
                      <p:childTnLst>
                        <p:par>
                          <p:cTn id="2088" fill="hold">
                            <p:stCondLst>
                              <p:cond delay="0"/>
                            </p:stCondLst>
                            <p:childTnLst>
                              <p:par>
                                <p:cTn id="20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1" fill="hold">
                      <p:stCondLst>
                        <p:cond delay="indefinite"/>
                      </p:stCondLst>
                      <p:childTnLst>
                        <p:par>
                          <p:cTn id="2092" fill="hold">
                            <p:stCondLst>
                              <p:cond delay="0"/>
                            </p:stCondLst>
                            <p:childTnLst>
                              <p:par>
                                <p:cTn id="20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5" fill="hold">
                      <p:stCondLst>
                        <p:cond delay="indefinite"/>
                      </p:stCondLst>
                      <p:childTnLst>
                        <p:par>
                          <p:cTn id="2096" fill="hold">
                            <p:stCondLst>
                              <p:cond delay="0"/>
                            </p:stCondLst>
                            <p:childTnLst>
                              <p:par>
                                <p:cTn id="20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9" fill="hold">
                      <p:stCondLst>
                        <p:cond delay="indefinite"/>
                      </p:stCondLst>
                      <p:childTnLst>
                        <p:par>
                          <p:cTn id="2100" fill="hold">
                            <p:stCondLst>
                              <p:cond delay="0"/>
                            </p:stCondLst>
                            <p:childTnLst>
                              <p:par>
                                <p:cTn id="2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3" fill="hold">
                      <p:stCondLst>
                        <p:cond delay="indefinite"/>
                      </p:stCondLst>
                      <p:childTnLst>
                        <p:par>
                          <p:cTn id="2104" fill="hold">
                            <p:stCondLst>
                              <p:cond delay="0"/>
                            </p:stCondLst>
                            <p:childTnLst>
                              <p:par>
                                <p:cTn id="2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7" fill="hold">
                      <p:stCondLst>
                        <p:cond delay="indefinite"/>
                      </p:stCondLst>
                      <p:childTnLst>
                        <p:par>
                          <p:cTn id="2108" fill="hold">
                            <p:stCondLst>
                              <p:cond delay="0"/>
                            </p:stCondLst>
                            <p:childTnLst>
                              <p:par>
                                <p:cTn id="2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1" fill="hold">
                      <p:stCondLst>
                        <p:cond delay="indefinite"/>
                      </p:stCondLst>
                      <p:childTnLst>
                        <p:par>
                          <p:cTn id="2112" fill="hold">
                            <p:stCondLst>
                              <p:cond delay="0"/>
                            </p:stCondLst>
                            <p:childTnLst>
                              <p:par>
                                <p:cTn id="2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5" fill="hold">
                      <p:stCondLst>
                        <p:cond delay="indefinite"/>
                      </p:stCondLst>
                      <p:childTnLst>
                        <p:par>
                          <p:cTn id="2116" fill="hold">
                            <p:stCondLst>
                              <p:cond delay="0"/>
                            </p:stCondLst>
                            <p:childTnLst>
                              <p:par>
                                <p:cTn id="2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9" fill="hold">
                      <p:stCondLst>
                        <p:cond delay="indefinite"/>
                      </p:stCondLst>
                      <p:childTnLst>
                        <p:par>
                          <p:cTn id="2120" fill="hold">
                            <p:stCondLst>
                              <p:cond delay="0"/>
                            </p:stCondLst>
                            <p:childTnLst>
                              <p:par>
                                <p:cTn id="2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3" fill="hold">
                      <p:stCondLst>
                        <p:cond delay="indefinite"/>
                      </p:stCondLst>
                      <p:childTnLst>
                        <p:par>
                          <p:cTn id="2124" fill="hold">
                            <p:stCondLst>
                              <p:cond delay="0"/>
                            </p:stCondLst>
                            <p:childTnLst>
                              <p:par>
                                <p:cTn id="2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3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7" fill="hold">
                      <p:stCondLst>
                        <p:cond delay="indefinite"/>
                      </p:stCondLst>
                      <p:childTnLst>
                        <p:par>
                          <p:cTn id="2128" fill="hold">
                            <p:stCondLst>
                              <p:cond delay="0"/>
                            </p:stCondLst>
                            <p:childTnLst>
                              <p:par>
                                <p:cTn id="2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3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1" fill="hold">
                      <p:stCondLst>
                        <p:cond delay="indefinite"/>
                      </p:stCondLst>
                      <p:childTnLst>
                        <p:par>
                          <p:cTn id="2132" fill="hold">
                            <p:stCondLst>
                              <p:cond delay="0"/>
                            </p:stCondLst>
                            <p:childTnLst>
                              <p:par>
                                <p:cTn id="2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3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5" fill="hold">
                      <p:stCondLst>
                        <p:cond delay="indefinite"/>
                      </p:stCondLst>
                      <p:childTnLst>
                        <p:par>
                          <p:cTn id="2136" fill="hold">
                            <p:stCondLst>
                              <p:cond delay="0"/>
                            </p:stCondLst>
                            <p:childTnLst>
                              <p:par>
                                <p:cTn id="2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3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9" fill="hold">
                      <p:stCondLst>
                        <p:cond delay="indefinite"/>
                      </p:stCondLst>
                      <p:childTnLst>
                        <p:par>
                          <p:cTn id="2140" fill="hold">
                            <p:stCondLst>
                              <p:cond delay="0"/>
                            </p:stCondLst>
                            <p:childTnLst>
                              <p:par>
                                <p:cTn id="2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3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3" fill="hold">
                      <p:stCondLst>
                        <p:cond delay="indefinite"/>
                      </p:stCondLst>
                      <p:childTnLst>
                        <p:par>
                          <p:cTn id="2144" fill="hold">
                            <p:stCondLst>
                              <p:cond delay="0"/>
                            </p:stCondLst>
                            <p:childTnLst>
                              <p:par>
                                <p:cTn id="2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3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7" fill="hold">
                      <p:stCondLst>
                        <p:cond delay="indefinite"/>
                      </p:stCondLst>
                      <p:childTnLst>
                        <p:par>
                          <p:cTn id="2148" fill="hold">
                            <p:stCondLst>
                              <p:cond delay="0"/>
                            </p:stCondLst>
                            <p:childTnLst>
                              <p:par>
                                <p:cTn id="2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3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1" fill="hold">
                      <p:stCondLst>
                        <p:cond delay="indefinite"/>
                      </p:stCondLst>
                      <p:childTnLst>
                        <p:par>
                          <p:cTn id="2152" fill="hold">
                            <p:stCondLst>
                              <p:cond delay="0"/>
                            </p:stCondLst>
                            <p:childTnLst>
                              <p:par>
                                <p:cTn id="2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3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5" fill="hold">
                      <p:stCondLst>
                        <p:cond delay="indefinite"/>
                      </p:stCondLst>
                      <p:childTnLst>
                        <p:par>
                          <p:cTn id="2156" fill="hold">
                            <p:stCondLst>
                              <p:cond delay="0"/>
                            </p:stCondLst>
                            <p:childTnLst>
                              <p:par>
                                <p:cTn id="2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3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9" fill="hold">
                      <p:stCondLst>
                        <p:cond delay="indefinite"/>
                      </p:stCondLst>
                      <p:childTnLst>
                        <p:par>
                          <p:cTn id="2160" fill="hold">
                            <p:stCondLst>
                              <p:cond delay="0"/>
                            </p:stCondLst>
                            <p:childTnLst>
                              <p:par>
                                <p:cTn id="2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3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3" fill="hold">
                      <p:stCondLst>
                        <p:cond delay="indefinite"/>
                      </p:stCondLst>
                      <p:childTnLst>
                        <p:par>
                          <p:cTn id="2164" fill="hold">
                            <p:stCondLst>
                              <p:cond delay="0"/>
                            </p:stCondLst>
                            <p:childTnLst>
                              <p:par>
                                <p:cTn id="2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4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7" fill="hold">
                      <p:stCondLst>
                        <p:cond delay="indefinite"/>
                      </p:stCondLst>
                      <p:childTnLst>
                        <p:par>
                          <p:cTn id="2168" fill="hold">
                            <p:stCondLst>
                              <p:cond delay="0"/>
                            </p:stCondLst>
                            <p:childTnLst>
                              <p:par>
                                <p:cTn id="2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4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1" fill="hold">
                      <p:stCondLst>
                        <p:cond delay="indefinite"/>
                      </p:stCondLst>
                      <p:childTnLst>
                        <p:par>
                          <p:cTn id="2172" fill="hold">
                            <p:stCondLst>
                              <p:cond delay="0"/>
                            </p:stCondLst>
                            <p:childTnLst>
                              <p:par>
                                <p:cTn id="2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4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5" fill="hold">
                      <p:stCondLst>
                        <p:cond delay="indefinite"/>
                      </p:stCondLst>
                      <p:childTnLst>
                        <p:par>
                          <p:cTn id="2176" fill="hold">
                            <p:stCondLst>
                              <p:cond delay="0"/>
                            </p:stCondLst>
                            <p:childTnLst>
                              <p:par>
                                <p:cTn id="2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4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9" fill="hold">
                      <p:stCondLst>
                        <p:cond delay="indefinite"/>
                      </p:stCondLst>
                      <p:childTnLst>
                        <p:par>
                          <p:cTn id="2180" fill="hold">
                            <p:stCondLst>
                              <p:cond delay="0"/>
                            </p:stCondLst>
                            <p:childTnLst>
                              <p:par>
                                <p:cTn id="2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4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3" fill="hold">
                      <p:stCondLst>
                        <p:cond delay="indefinite"/>
                      </p:stCondLst>
                      <p:childTnLst>
                        <p:par>
                          <p:cTn id="2184" fill="hold">
                            <p:stCondLst>
                              <p:cond delay="0"/>
                            </p:stCondLst>
                            <p:childTnLst>
                              <p:par>
                                <p:cTn id="2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4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7" fill="hold">
                      <p:stCondLst>
                        <p:cond delay="indefinite"/>
                      </p:stCondLst>
                      <p:childTnLst>
                        <p:par>
                          <p:cTn id="2188" fill="hold">
                            <p:stCondLst>
                              <p:cond delay="0"/>
                            </p:stCondLst>
                            <p:childTnLst>
                              <p:par>
                                <p:cTn id="2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4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1" fill="hold">
                      <p:stCondLst>
                        <p:cond delay="indefinite"/>
                      </p:stCondLst>
                      <p:childTnLst>
                        <p:par>
                          <p:cTn id="2192" fill="hold">
                            <p:stCondLst>
                              <p:cond delay="0"/>
                            </p:stCondLst>
                            <p:childTnLst>
                              <p:par>
                                <p:cTn id="2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4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5" fill="hold">
                      <p:stCondLst>
                        <p:cond delay="indefinite"/>
                      </p:stCondLst>
                      <p:childTnLst>
                        <p:par>
                          <p:cTn id="2196" fill="hold">
                            <p:stCondLst>
                              <p:cond delay="0"/>
                            </p:stCondLst>
                            <p:childTnLst>
                              <p:par>
                                <p:cTn id="2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4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9" fill="hold">
                      <p:stCondLst>
                        <p:cond delay="indefinite"/>
                      </p:stCondLst>
                      <p:childTnLst>
                        <p:par>
                          <p:cTn id="2200" fill="hold">
                            <p:stCondLst>
                              <p:cond delay="0"/>
                            </p:stCondLst>
                            <p:childTnLst>
                              <p:par>
                                <p:cTn id="2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4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3" fill="hold">
                      <p:stCondLst>
                        <p:cond delay="indefinite"/>
                      </p:stCondLst>
                      <p:childTnLst>
                        <p:par>
                          <p:cTn id="2204" fill="hold">
                            <p:stCondLst>
                              <p:cond delay="0"/>
                            </p:stCondLst>
                            <p:childTnLst>
                              <p:par>
                                <p:cTn id="2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5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7" fill="hold">
                      <p:stCondLst>
                        <p:cond delay="indefinite"/>
                      </p:stCondLst>
                      <p:childTnLst>
                        <p:par>
                          <p:cTn id="2208" fill="hold">
                            <p:stCondLst>
                              <p:cond delay="0"/>
                            </p:stCondLst>
                            <p:childTnLst>
                              <p:par>
                                <p:cTn id="2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5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1" fill="hold">
                      <p:stCondLst>
                        <p:cond delay="indefinite"/>
                      </p:stCondLst>
                      <p:childTnLst>
                        <p:par>
                          <p:cTn id="2212" fill="hold">
                            <p:stCondLst>
                              <p:cond delay="0"/>
                            </p:stCondLst>
                            <p:childTnLst>
                              <p:par>
                                <p:cTn id="2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5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5" fill="hold">
                      <p:stCondLst>
                        <p:cond delay="indefinite"/>
                      </p:stCondLst>
                      <p:childTnLst>
                        <p:par>
                          <p:cTn id="2216" fill="hold">
                            <p:stCondLst>
                              <p:cond delay="0"/>
                            </p:stCondLst>
                            <p:childTnLst>
                              <p:par>
                                <p:cTn id="2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5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9" fill="hold">
                      <p:stCondLst>
                        <p:cond delay="indefinite"/>
                      </p:stCondLst>
                      <p:childTnLst>
                        <p:par>
                          <p:cTn id="2220" fill="hold">
                            <p:stCondLst>
                              <p:cond delay="0"/>
                            </p:stCondLst>
                            <p:childTnLst>
                              <p:par>
                                <p:cTn id="2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5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3" fill="hold">
                      <p:stCondLst>
                        <p:cond delay="indefinite"/>
                      </p:stCondLst>
                      <p:childTnLst>
                        <p:par>
                          <p:cTn id="2224" fill="hold">
                            <p:stCondLst>
                              <p:cond delay="0"/>
                            </p:stCondLst>
                            <p:childTnLst>
                              <p:par>
                                <p:cTn id="2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5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7" fill="hold">
                      <p:stCondLst>
                        <p:cond delay="indefinite"/>
                      </p:stCondLst>
                      <p:childTnLst>
                        <p:par>
                          <p:cTn id="2228" fill="hold">
                            <p:stCondLst>
                              <p:cond delay="0"/>
                            </p:stCondLst>
                            <p:childTnLst>
                              <p:par>
                                <p:cTn id="2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5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1" fill="hold">
                      <p:stCondLst>
                        <p:cond delay="indefinite"/>
                      </p:stCondLst>
                      <p:childTnLst>
                        <p:par>
                          <p:cTn id="2232" fill="hold">
                            <p:stCondLst>
                              <p:cond delay="0"/>
                            </p:stCondLst>
                            <p:childTnLst>
                              <p:par>
                                <p:cTn id="2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5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5" fill="hold">
                      <p:stCondLst>
                        <p:cond delay="indefinite"/>
                      </p:stCondLst>
                      <p:childTnLst>
                        <p:par>
                          <p:cTn id="2236" fill="hold">
                            <p:stCondLst>
                              <p:cond delay="0"/>
                            </p:stCondLst>
                            <p:childTnLst>
                              <p:par>
                                <p:cTn id="2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5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9" fill="hold">
                      <p:stCondLst>
                        <p:cond delay="indefinite"/>
                      </p:stCondLst>
                      <p:childTnLst>
                        <p:par>
                          <p:cTn id="2240" fill="hold">
                            <p:stCondLst>
                              <p:cond delay="0"/>
                            </p:stCondLst>
                            <p:childTnLst>
                              <p:par>
                                <p:cTn id="2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5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3" fill="hold">
                      <p:stCondLst>
                        <p:cond delay="indefinite"/>
                      </p:stCondLst>
                      <p:childTnLst>
                        <p:par>
                          <p:cTn id="2244" fill="hold">
                            <p:stCondLst>
                              <p:cond delay="0"/>
                            </p:stCondLst>
                            <p:childTnLst>
                              <p:par>
                                <p:cTn id="2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6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7" fill="hold">
                      <p:stCondLst>
                        <p:cond delay="indefinite"/>
                      </p:stCondLst>
                      <p:childTnLst>
                        <p:par>
                          <p:cTn id="2248" fill="hold">
                            <p:stCondLst>
                              <p:cond delay="0"/>
                            </p:stCondLst>
                            <p:childTnLst>
                              <p:par>
                                <p:cTn id="2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6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1" fill="hold">
                      <p:stCondLst>
                        <p:cond delay="indefinite"/>
                      </p:stCondLst>
                      <p:childTnLst>
                        <p:par>
                          <p:cTn id="2252" fill="hold">
                            <p:stCondLst>
                              <p:cond delay="0"/>
                            </p:stCondLst>
                            <p:childTnLst>
                              <p:par>
                                <p:cTn id="2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6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5" fill="hold">
                      <p:stCondLst>
                        <p:cond delay="indefinite"/>
                      </p:stCondLst>
                      <p:childTnLst>
                        <p:par>
                          <p:cTn id="2256" fill="hold">
                            <p:stCondLst>
                              <p:cond delay="0"/>
                            </p:stCondLst>
                            <p:childTnLst>
                              <p:par>
                                <p:cTn id="2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6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9" fill="hold">
                      <p:stCondLst>
                        <p:cond delay="indefinite"/>
                      </p:stCondLst>
                      <p:childTnLst>
                        <p:par>
                          <p:cTn id="2260" fill="hold">
                            <p:stCondLst>
                              <p:cond delay="0"/>
                            </p:stCondLst>
                            <p:childTnLst>
                              <p:par>
                                <p:cTn id="2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6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3" fill="hold">
                      <p:stCondLst>
                        <p:cond delay="indefinite"/>
                      </p:stCondLst>
                      <p:childTnLst>
                        <p:par>
                          <p:cTn id="2264" fill="hold">
                            <p:stCondLst>
                              <p:cond delay="0"/>
                            </p:stCondLst>
                            <p:childTnLst>
                              <p:par>
                                <p:cTn id="2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6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7" fill="hold">
                      <p:stCondLst>
                        <p:cond delay="indefinite"/>
                      </p:stCondLst>
                      <p:childTnLst>
                        <p:par>
                          <p:cTn id="2268" fill="hold">
                            <p:stCondLst>
                              <p:cond delay="0"/>
                            </p:stCondLst>
                            <p:childTnLst>
                              <p:par>
                                <p:cTn id="2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6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1" fill="hold">
                      <p:stCondLst>
                        <p:cond delay="indefinite"/>
                      </p:stCondLst>
                      <p:childTnLst>
                        <p:par>
                          <p:cTn id="2272" fill="hold">
                            <p:stCondLst>
                              <p:cond delay="0"/>
                            </p:stCondLst>
                            <p:childTnLst>
                              <p:par>
                                <p:cTn id="2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6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5" fill="hold">
                      <p:stCondLst>
                        <p:cond delay="indefinite"/>
                      </p:stCondLst>
                      <p:childTnLst>
                        <p:par>
                          <p:cTn id="2276" fill="hold">
                            <p:stCondLst>
                              <p:cond delay="0"/>
                            </p:stCondLst>
                            <p:childTnLst>
                              <p:par>
                                <p:cTn id="2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6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9" fill="hold">
                      <p:stCondLst>
                        <p:cond delay="indefinite"/>
                      </p:stCondLst>
                      <p:childTnLst>
                        <p:par>
                          <p:cTn id="2280" fill="hold">
                            <p:stCondLst>
                              <p:cond delay="0"/>
                            </p:stCondLst>
                            <p:childTnLst>
                              <p:par>
                                <p:cTn id="2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6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3" fill="hold">
                      <p:stCondLst>
                        <p:cond delay="indefinite"/>
                      </p:stCondLst>
                      <p:childTnLst>
                        <p:par>
                          <p:cTn id="2284" fill="hold">
                            <p:stCondLst>
                              <p:cond delay="0"/>
                            </p:stCondLst>
                            <p:childTnLst>
                              <p:par>
                                <p:cTn id="2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7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7" fill="hold">
                      <p:stCondLst>
                        <p:cond delay="indefinite"/>
                      </p:stCondLst>
                      <p:childTnLst>
                        <p:par>
                          <p:cTn id="2288" fill="hold">
                            <p:stCondLst>
                              <p:cond delay="0"/>
                            </p:stCondLst>
                            <p:childTnLst>
                              <p:par>
                                <p:cTn id="2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7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1" fill="hold">
                      <p:stCondLst>
                        <p:cond delay="indefinite"/>
                      </p:stCondLst>
                      <p:childTnLst>
                        <p:par>
                          <p:cTn id="2292" fill="hold">
                            <p:stCondLst>
                              <p:cond delay="0"/>
                            </p:stCondLst>
                            <p:childTnLst>
                              <p:par>
                                <p:cTn id="2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7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5" fill="hold">
                      <p:stCondLst>
                        <p:cond delay="indefinite"/>
                      </p:stCondLst>
                      <p:childTnLst>
                        <p:par>
                          <p:cTn id="2296" fill="hold">
                            <p:stCondLst>
                              <p:cond delay="0"/>
                            </p:stCondLst>
                            <p:childTnLst>
                              <p:par>
                                <p:cTn id="2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7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9" fill="hold">
                      <p:stCondLst>
                        <p:cond delay="indefinite"/>
                      </p:stCondLst>
                      <p:childTnLst>
                        <p:par>
                          <p:cTn id="2300" fill="hold">
                            <p:stCondLst>
                              <p:cond delay="0"/>
                            </p:stCondLst>
                            <p:childTnLst>
                              <p:par>
                                <p:cTn id="2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7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3" fill="hold">
                      <p:stCondLst>
                        <p:cond delay="indefinite"/>
                      </p:stCondLst>
                      <p:childTnLst>
                        <p:par>
                          <p:cTn id="2304" fill="hold">
                            <p:stCondLst>
                              <p:cond delay="0"/>
                            </p:stCondLst>
                            <p:childTnLst>
                              <p:par>
                                <p:cTn id="2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7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7" fill="hold">
                      <p:stCondLst>
                        <p:cond delay="indefinite"/>
                      </p:stCondLst>
                      <p:childTnLst>
                        <p:par>
                          <p:cTn id="2308" fill="hold">
                            <p:stCondLst>
                              <p:cond delay="0"/>
                            </p:stCondLst>
                            <p:childTnLst>
                              <p:par>
                                <p:cTn id="2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7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1" fill="hold">
                      <p:stCondLst>
                        <p:cond delay="indefinite"/>
                      </p:stCondLst>
                      <p:childTnLst>
                        <p:par>
                          <p:cTn id="2312" fill="hold">
                            <p:stCondLst>
                              <p:cond delay="0"/>
                            </p:stCondLst>
                            <p:childTnLst>
                              <p:par>
                                <p:cTn id="2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7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5" fill="hold">
                      <p:stCondLst>
                        <p:cond delay="indefinite"/>
                      </p:stCondLst>
                      <p:childTnLst>
                        <p:par>
                          <p:cTn id="2316" fill="hold">
                            <p:stCondLst>
                              <p:cond delay="0"/>
                            </p:stCondLst>
                            <p:childTnLst>
                              <p:par>
                                <p:cTn id="2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7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9" fill="hold">
                      <p:stCondLst>
                        <p:cond delay="indefinite"/>
                      </p:stCondLst>
                      <p:childTnLst>
                        <p:par>
                          <p:cTn id="2320" fill="hold">
                            <p:stCondLst>
                              <p:cond delay="0"/>
                            </p:stCondLst>
                            <p:childTnLst>
                              <p:par>
                                <p:cTn id="2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7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3" fill="hold">
                      <p:stCondLst>
                        <p:cond delay="indefinite"/>
                      </p:stCondLst>
                      <p:childTnLst>
                        <p:par>
                          <p:cTn id="2324" fill="hold">
                            <p:stCondLst>
                              <p:cond delay="0"/>
                            </p:stCondLst>
                            <p:childTnLst>
                              <p:par>
                                <p:cTn id="23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8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7" fill="hold">
                      <p:stCondLst>
                        <p:cond delay="indefinite"/>
                      </p:stCondLst>
                      <p:childTnLst>
                        <p:par>
                          <p:cTn id="2328" fill="hold">
                            <p:stCondLst>
                              <p:cond delay="0"/>
                            </p:stCondLst>
                            <p:childTnLst>
                              <p:par>
                                <p:cTn id="23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8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1" fill="hold">
                      <p:stCondLst>
                        <p:cond delay="indefinite"/>
                      </p:stCondLst>
                      <p:childTnLst>
                        <p:par>
                          <p:cTn id="2332" fill="hold">
                            <p:stCondLst>
                              <p:cond delay="0"/>
                            </p:stCondLst>
                            <p:childTnLst>
                              <p:par>
                                <p:cTn id="2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8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5" fill="hold">
                      <p:stCondLst>
                        <p:cond delay="indefinite"/>
                      </p:stCondLst>
                      <p:childTnLst>
                        <p:par>
                          <p:cTn id="2336" fill="hold">
                            <p:stCondLst>
                              <p:cond delay="0"/>
                            </p:stCondLst>
                            <p:childTnLst>
                              <p:par>
                                <p:cTn id="2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8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9" fill="hold">
                      <p:stCondLst>
                        <p:cond delay="indefinite"/>
                      </p:stCondLst>
                      <p:childTnLst>
                        <p:par>
                          <p:cTn id="2340" fill="hold">
                            <p:stCondLst>
                              <p:cond delay="0"/>
                            </p:stCondLst>
                            <p:childTnLst>
                              <p:par>
                                <p:cTn id="2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8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3" fill="hold">
                      <p:stCondLst>
                        <p:cond delay="indefinite"/>
                      </p:stCondLst>
                      <p:childTnLst>
                        <p:par>
                          <p:cTn id="2344" fill="hold">
                            <p:stCondLst>
                              <p:cond delay="0"/>
                            </p:stCondLst>
                            <p:childTnLst>
                              <p:par>
                                <p:cTn id="2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8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7" fill="hold">
                      <p:stCondLst>
                        <p:cond delay="indefinite"/>
                      </p:stCondLst>
                      <p:childTnLst>
                        <p:par>
                          <p:cTn id="2348" fill="hold">
                            <p:stCondLst>
                              <p:cond delay="0"/>
                            </p:stCondLst>
                            <p:childTnLst>
                              <p:par>
                                <p:cTn id="23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8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1" fill="hold">
                      <p:stCondLst>
                        <p:cond delay="indefinite"/>
                      </p:stCondLst>
                      <p:childTnLst>
                        <p:par>
                          <p:cTn id="2352" fill="hold">
                            <p:stCondLst>
                              <p:cond delay="0"/>
                            </p:stCondLst>
                            <p:childTnLst>
                              <p:par>
                                <p:cTn id="2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8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5" fill="hold">
                      <p:stCondLst>
                        <p:cond delay="indefinite"/>
                      </p:stCondLst>
                      <p:childTnLst>
                        <p:par>
                          <p:cTn id="2356" fill="hold">
                            <p:stCondLst>
                              <p:cond delay="0"/>
                            </p:stCondLst>
                            <p:childTnLst>
                              <p:par>
                                <p:cTn id="23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8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9" fill="hold">
                      <p:stCondLst>
                        <p:cond delay="indefinite"/>
                      </p:stCondLst>
                      <p:childTnLst>
                        <p:par>
                          <p:cTn id="2360" fill="hold">
                            <p:stCondLst>
                              <p:cond delay="0"/>
                            </p:stCondLst>
                            <p:childTnLst>
                              <p:par>
                                <p:cTn id="2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8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3" fill="hold">
                      <p:stCondLst>
                        <p:cond delay="indefinite"/>
                      </p:stCondLst>
                      <p:childTnLst>
                        <p:par>
                          <p:cTn id="2364" fill="hold">
                            <p:stCondLst>
                              <p:cond delay="0"/>
                            </p:stCondLst>
                            <p:childTnLst>
                              <p:par>
                                <p:cTn id="2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9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7" fill="hold">
                      <p:stCondLst>
                        <p:cond delay="indefinite"/>
                      </p:stCondLst>
                      <p:childTnLst>
                        <p:par>
                          <p:cTn id="2368" fill="hold">
                            <p:stCondLst>
                              <p:cond delay="0"/>
                            </p:stCondLst>
                            <p:childTnLst>
                              <p:par>
                                <p:cTn id="23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9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1" fill="hold">
                      <p:stCondLst>
                        <p:cond delay="indefinite"/>
                      </p:stCondLst>
                      <p:childTnLst>
                        <p:par>
                          <p:cTn id="2372" fill="hold">
                            <p:stCondLst>
                              <p:cond delay="0"/>
                            </p:stCondLst>
                            <p:childTnLst>
                              <p:par>
                                <p:cTn id="23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9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5" fill="hold">
                      <p:stCondLst>
                        <p:cond delay="indefinite"/>
                      </p:stCondLst>
                      <p:childTnLst>
                        <p:par>
                          <p:cTn id="2376" fill="hold">
                            <p:stCondLst>
                              <p:cond delay="0"/>
                            </p:stCondLst>
                            <p:childTnLst>
                              <p:par>
                                <p:cTn id="23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9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9" fill="hold">
                      <p:stCondLst>
                        <p:cond delay="indefinite"/>
                      </p:stCondLst>
                      <p:childTnLst>
                        <p:par>
                          <p:cTn id="2380" fill="hold">
                            <p:stCondLst>
                              <p:cond delay="0"/>
                            </p:stCondLst>
                            <p:childTnLst>
                              <p:par>
                                <p:cTn id="23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9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3" fill="hold">
                      <p:stCondLst>
                        <p:cond delay="indefinite"/>
                      </p:stCondLst>
                      <p:childTnLst>
                        <p:par>
                          <p:cTn id="2384" fill="hold">
                            <p:stCondLst>
                              <p:cond delay="0"/>
                            </p:stCondLst>
                            <p:childTnLst>
                              <p:par>
                                <p:cTn id="23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9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7" fill="hold">
                      <p:stCondLst>
                        <p:cond delay="indefinite"/>
                      </p:stCondLst>
                      <p:childTnLst>
                        <p:par>
                          <p:cTn id="2388" fill="hold">
                            <p:stCondLst>
                              <p:cond delay="0"/>
                            </p:stCondLst>
                            <p:childTnLst>
                              <p:par>
                                <p:cTn id="23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9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1" fill="hold">
                      <p:stCondLst>
                        <p:cond delay="indefinite"/>
                      </p:stCondLst>
                      <p:childTnLst>
                        <p:par>
                          <p:cTn id="2392" fill="hold">
                            <p:stCondLst>
                              <p:cond delay="0"/>
                            </p:stCondLst>
                            <p:childTnLst>
                              <p:par>
                                <p:cTn id="23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9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5" fill="hold">
                      <p:stCondLst>
                        <p:cond delay="indefinite"/>
                      </p:stCondLst>
                      <p:childTnLst>
                        <p:par>
                          <p:cTn id="2396" fill="hold">
                            <p:stCondLst>
                              <p:cond delay="0"/>
                            </p:stCondLst>
                            <p:childTnLst>
                              <p:par>
                                <p:cTn id="23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9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9" fill="hold">
                      <p:stCondLst>
                        <p:cond delay="indefinite"/>
                      </p:stCondLst>
                      <p:childTnLst>
                        <p:par>
                          <p:cTn id="2400" fill="hold">
                            <p:stCondLst>
                              <p:cond delay="0"/>
                            </p:stCondLst>
                            <p:childTnLst>
                              <p:par>
                                <p:cTn id="24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59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3" fill="hold">
                      <p:stCondLst>
                        <p:cond delay="indefinite"/>
                      </p:stCondLst>
                      <p:childTnLst>
                        <p:par>
                          <p:cTn id="2404" fill="hold">
                            <p:stCondLst>
                              <p:cond delay="0"/>
                            </p:stCondLst>
                            <p:childTnLst>
                              <p:par>
                                <p:cTn id="24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0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7" fill="hold">
                      <p:stCondLst>
                        <p:cond delay="indefinite"/>
                      </p:stCondLst>
                      <p:childTnLst>
                        <p:par>
                          <p:cTn id="2408" fill="hold">
                            <p:stCondLst>
                              <p:cond delay="0"/>
                            </p:stCondLst>
                            <p:childTnLst>
                              <p:par>
                                <p:cTn id="24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0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1" fill="hold">
                      <p:stCondLst>
                        <p:cond delay="indefinite"/>
                      </p:stCondLst>
                      <p:childTnLst>
                        <p:par>
                          <p:cTn id="2412" fill="hold">
                            <p:stCondLst>
                              <p:cond delay="0"/>
                            </p:stCondLst>
                            <p:childTnLst>
                              <p:par>
                                <p:cTn id="24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0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5" fill="hold">
                      <p:stCondLst>
                        <p:cond delay="indefinite"/>
                      </p:stCondLst>
                      <p:childTnLst>
                        <p:par>
                          <p:cTn id="2416" fill="hold">
                            <p:stCondLst>
                              <p:cond delay="0"/>
                            </p:stCondLst>
                            <p:childTnLst>
                              <p:par>
                                <p:cTn id="24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0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9" fill="hold">
                      <p:stCondLst>
                        <p:cond delay="indefinite"/>
                      </p:stCondLst>
                      <p:childTnLst>
                        <p:par>
                          <p:cTn id="2420" fill="hold">
                            <p:stCondLst>
                              <p:cond delay="0"/>
                            </p:stCondLst>
                            <p:childTnLst>
                              <p:par>
                                <p:cTn id="24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0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3" fill="hold">
                      <p:stCondLst>
                        <p:cond delay="indefinite"/>
                      </p:stCondLst>
                      <p:childTnLst>
                        <p:par>
                          <p:cTn id="2424" fill="hold">
                            <p:stCondLst>
                              <p:cond delay="0"/>
                            </p:stCondLst>
                            <p:childTnLst>
                              <p:par>
                                <p:cTn id="24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0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7" fill="hold">
                      <p:stCondLst>
                        <p:cond delay="indefinite"/>
                      </p:stCondLst>
                      <p:childTnLst>
                        <p:par>
                          <p:cTn id="2428" fill="hold">
                            <p:stCondLst>
                              <p:cond delay="0"/>
                            </p:stCondLst>
                            <p:childTnLst>
                              <p:par>
                                <p:cTn id="24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0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1" fill="hold">
                      <p:stCondLst>
                        <p:cond delay="indefinite"/>
                      </p:stCondLst>
                      <p:childTnLst>
                        <p:par>
                          <p:cTn id="2432" fill="hold">
                            <p:stCondLst>
                              <p:cond delay="0"/>
                            </p:stCondLst>
                            <p:childTnLst>
                              <p:par>
                                <p:cTn id="24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0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5" fill="hold">
                      <p:stCondLst>
                        <p:cond delay="indefinite"/>
                      </p:stCondLst>
                      <p:childTnLst>
                        <p:par>
                          <p:cTn id="2436" fill="hold">
                            <p:stCondLst>
                              <p:cond delay="0"/>
                            </p:stCondLst>
                            <p:childTnLst>
                              <p:par>
                                <p:cTn id="24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0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9" fill="hold">
                      <p:stCondLst>
                        <p:cond delay="indefinite"/>
                      </p:stCondLst>
                      <p:childTnLst>
                        <p:par>
                          <p:cTn id="2440" fill="hold">
                            <p:stCondLst>
                              <p:cond delay="0"/>
                            </p:stCondLst>
                            <p:childTnLst>
                              <p:par>
                                <p:cTn id="24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0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3" fill="hold">
                      <p:stCondLst>
                        <p:cond delay="indefinite"/>
                      </p:stCondLst>
                      <p:childTnLst>
                        <p:par>
                          <p:cTn id="2444" fill="hold">
                            <p:stCondLst>
                              <p:cond delay="0"/>
                            </p:stCondLst>
                            <p:childTnLst>
                              <p:par>
                                <p:cTn id="24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7" fill="hold">
                      <p:stCondLst>
                        <p:cond delay="indefinite"/>
                      </p:stCondLst>
                      <p:childTnLst>
                        <p:par>
                          <p:cTn id="2448" fill="hold">
                            <p:stCondLst>
                              <p:cond delay="0"/>
                            </p:stCondLst>
                            <p:childTnLst>
                              <p:par>
                                <p:cTn id="24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1" fill="hold">
                      <p:stCondLst>
                        <p:cond delay="indefinite"/>
                      </p:stCondLst>
                      <p:childTnLst>
                        <p:par>
                          <p:cTn id="2452" fill="hold">
                            <p:stCondLst>
                              <p:cond delay="0"/>
                            </p:stCondLst>
                            <p:childTnLst>
                              <p:par>
                                <p:cTn id="24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5" fill="hold">
                      <p:stCondLst>
                        <p:cond delay="indefinite"/>
                      </p:stCondLst>
                      <p:childTnLst>
                        <p:par>
                          <p:cTn id="2456" fill="hold">
                            <p:stCondLst>
                              <p:cond delay="0"/>
                            </p:stCondLst>
                            <p:childTnLst>
                              <p:par>
                                <p:cTn id="24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9" fill="hold">
                      <p:stCondLst>
                        <p:cond delay="indefinite"/>
                      </p:stCondLst>
                      <p:childTnLst>
                        <p:par>
                          <p:cTn id="2460" fill="hold">
                            <p:stCondLst>
                              <p:cond delay="0"/>
                            </p:stCondLst>
                            <p:childTnLst>
                              <p:par>
                                <p:cTn id="24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3" fill="hold">
                      <p:stCondLst>
                        <p:cond delay="indefinite"/>
                      </p:stCondLst>
                      <p:childTnLst>
                        <p:par>
                          <p:cTn id="2464" fill="hold">
                            <p:stCondLst>
                              <p:cond delay="0"/>
                            </p:stCondLst>
                            <p:childTnLst>
                              <p:par>
                                <p:cTn id="24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7" fill="hold">
                      <p:stCondLst>
                        <p:cond delay="indefinite"/>
                      </p:stCondLst>
                      <p:childTnLst>
                        <p:par>
                          <p:cTn id="2468" fill="hold">
                            <p:stCondLst>
                              <p:cond delay="0"/>
                            </p:stCondLst>
                            <p:childTnLst>
                              <p:par>
                                <p:cTn id="24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1" fill="hold">
                      <p:stCondLst>
                        <p:cond delay="indefinite"/>
                      </p:stCondLst>
                      <p:childTnLst>
                        <p:par>
                          <p:cTn id="2472" fill="hold">
                            <p:stCondLst>
                              <p:cond delay="0"/>
                            </p:stCondLst>
                            <p:childTnLst>
                              <p:par>
                                <p:cTn id="24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5" fill="hold">
                      <p:stCondLst>
                        <p:cond delay="indefinite"/>
                      </p:stCondLst>
                      <p:childTnLst>
                        <p:par>
                          <p:cTn id="2476" fill="hold">
                            <p:stCondLst>
                              <p:cond delay="0"/>
                            </p:stCondLst>
                            <p:childTnLst>
                              <p:par>
                                <p:cTn id="24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9" fill="hold">
                      <p:stCondLst>
                        <p:cond delay="indefinite"/>
                      </p:stCondLst>
                      <p:childTnLst>
                        <p:par>
                          <p:cTn id="2480" fill="hold">
                            <p:stCondLst>
                              <p:cond delay="0"/>
                            </p:stCondLst>
                            <p:childTnLst>
                              <p:par>
                                <p:cTn id="24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3" fill="hold">
                      <p:stCondLst>
                        <p:cond delay="indefinite"/>
                      </p:stCondLst>
                      <p:childTnLst>
                        <p:par>
                          <p:cTn id="2484" fill="hold">
                            <p:stCondLst>
                              <p:cond delay="0"/>
                            </p:stCondLst>
                            <p:childTnLst>
                              <p:par>
                                <p:cTn id="24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7" fill="hold">
                      <p:stCondLst>
                        <p:cond delay="indefinite"/>
                      </p:stCondLst>
                      <p:childTnLst>
                        <p:par>
                          <p:cTn id="2488" fill="hold">
                            <p:stCondLst>
                              <p:cond delay="0"/>
                            </p:stCondLst>
                            <p:childTnLst>
                              <p:par>
                                <p:cTn id="24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1" fill="hold">
                      <p:stCondLst>
                        <p:cond delay="indefinite"/>
                      </p:stCondLst>
                      <p:childTnLst>
                        <p:par>
                          <p:cTn id="2492" fill="hold">
                            <p:stCondLst>
                              <p:cond delay="0"/>
                            </p:stCondLst>
                            <p:childTnLst>
                              <p:par>
                                <p:cTn id="24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5" fill="hold">
                      <p:stCondLst>
                        <p:cond delay="indefinite"/>
                      </p:stCondLst>
                      <p:childTnLst>
                        <p:par>
                          <p:cTn id="2496" fill="hold">
                            <p:stCondLst>
                              <p:cond delay="0"/>
                            </p:stCondLst>
                            <p:childTnLst>
                              <p:par>
                                <p:cTn id="24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9" fill="hold">
                      <p:stCondLst>
                        <p:cond delay="indefinite"/>
                      </p:stCondLst>
                      <p:childTnLst>
                        <p:par>
                          <p:cTn id="2500" fill="hold">
                            <p:stCondLst>
                              <p:cond delay="0"/>
                            </p:stCondLst>
                            <p:childTnLst>
                              <p:par>
                                <p:cTn id="25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3" fill="hold">
                      <p:stCondLst>
                        <p:cond delay="indefinite"/>
                      </p:stCondLst>
                      <p:childTnLst>
                        <p:par>
                          <p:cTn id="2504" fill="hold">
                            <p:stCondLst>
                              <p:cond delay="0"/>
                            </p:stCondLst>
                            <p:childTnLst>
                              <p:par>
                                <p:cTn id="25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7" fill="hold">
                      <p:stCondLst>
                        <p:cond delay="indefinite"/>
                      </p:stCondLst>
                      <p:childTnLst>
                        <p:par>
                          <p:cTn id="2508" fill="hold">
                            <p:stCondLst>
                              <p:cond delay="0"/>
                            </p:stCondLst>
                            <p:childTnLst>
                              <p:par>
                                <p:cTn id="25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1" fill="hold">
                      <p:stCondLst>
                        <p:cond delay="indefinite"/>
                      </p:stCondLst>
                      <p:childTnLst>
                        <p:par>
                          <p:cTn id="2512" fill="hold">
                            <p:stCondLst>
                              <p:cond delay="0"/>
                            </p:stCondLst>
                            <p:childTnLst>
                              <p:par>
                                <p:cTn id="25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5" fill="hold">
                      <p:stCondLst>
                        <p:cond delay="indefinite"/>
                      </p:stCondLst>
                      <p:childTnLst>
                        <p:par>
                          <p:cTn id="2516" fill="hold">
                            <p:stCondLst>
                              <p:cond delay="0"/>
                            </p:stCondLst>
                            <p:childTnLst>
                              <p:par>
                                <p:cTn id="25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9" fill="hold">
                      <p:stCondLst>
                        <p:cond delay="indefinite"/>
                      </p:stCondLst>
                      <p:childTnLst>
                        <p:par>
                          <p:cTn id="2520" fill="hold">
                            <p:stCondLst>
                              <p:cond delay="0"/>
                            </p:stCondLst>
                            <p:childTnLst>
                              <p:par>
                                <p:cTn id="25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3" fill="hold">
                      <p:stCondLst>
                        <p:cond delay="indefinite"/>
                      </p:stCondLst>
                      <p:childTnLst>
                        <p:par>
                          <p:cTn id="2524" fill="hold">
                            <p:stCondLst>
                              <p:cond delay="0"/>
                            </p:stCondLst>
                            <p:childTnLst>
                              <p:par>
                                <p:cTn id="25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3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7" fill="hold">
                      <p:stCondLst>
                        <p:cond delay="indefinite"/>
                      </p:stCondLst>
                      <p:childTnLst>
                        <p:par>
                          <p:cTn id="2528" fill="hold">
                            <p:stCondLst>
                              <p:cond delay="0"/>
                            </p:stCondLst>
                            <p:childTnLst>
                              <p:par>
                                <p:cTn id="25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3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1" fill="hold">
                      <p:stCondLst>
                        <p:cond delay="indefinite"/>
                      </p:stCondLst>
                      <p:childTnLst>
                        <p:par>
                          <p:cTn id="2532" fill="hold">
                            <p:stCondLst>
                              <p:cond delay="0"/>
                            </p:stCondLst>
                            <p:childTnLst>
                              <p:par>
                                <p:cTn id="25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3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5" fill="hold">
                      <p:stCondLst>
                        <p:cond delay="indefinite"/>
                      </p:stCondLst>
                      <p:childTnLst>
                        <p:par>
                          <p:cTn id="2536" fill="hold">
                            <p:stCondLst>
                              <p:cond delay="0"/>
                            </p:stCondLst>
                            <p:childTnLst>
                              <p:par>
                                <p:cTn id="25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3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9" fill="hold">
                      <p:stCondLst>
                        <p:cond delay="indefinite"/>
                      </p:stCondLst>
                      <p:childTnLst>
                        <p:par>
                          <p:cTn id="2540" fill="hold">
                            <p:stCondLst>
                              <p:cond delay="0"/>
                            </p:stCondLst>
                            <p:childTnLst>
                              <p:par>
                                <p:cTn id="25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3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3" fill="hold">
                      <p:stCondLst>
                        <p:cond delay="indefinite"/>
                      </p:stCondLst>
                      <p:childTnLst>
                        <p:par>
                          <p:cTn id="2544" fill="hold">
                            <p:stCondLst>
                              <p:cond delay="0"/>
                            </p:stCondLst>
                            <p:childTnLst>
                              <p:par>
                                <p:cTn id="25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3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7" fill="hold">
                      <p:stCondLst>
                        <p:cond delay="indefinite"/>
                      </p:stCondLst>
                      <p:childTnLst>
                        <p:par>
                          <p:cTn id="2548" fill="hold">
                            <p:stCondLst>
                              <p:cond delay="0"/>
                            </p:stCondLst>
                            <p:childTnLst>
                              <p:par>
                                <p:cTn id="25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3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1" fill="hold">
                      <p:stCondLst>
                        <p:cond delay="indefinite"/>
                      </p:stCondLst>
                      <p:childTnLst>
                        <p:par>
                          <p:cTn id="2552" fill="hold">
                            <p:stCondLst>
                              <p:cond delay="0"/>
                            </p:stCondLst>
                            <p:childTnLst>
                              <p:par>
                                <p:cTn id="25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3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5" fill="hold">
                      <p:stCondLst>
                        <p:cond delay="indefinite"/>
                      </p:stCondLst>
                      <p:childTnLst>
                        <p:par>
                          <p:cTn id="2556" fill="hold">
                            <p:stCondLst>
                              <p:cond delay="0"/>
                            </p:stCondLst>
                            <p:childTnLst>
                              <p:par>
                                <p:cTn id="25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3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9" fill="hold">
                      <p:stCondLst>
                        <p:cond delay="indefinite"/>
                      </p:stCondLst>
                      <p:childTnLst>
                        <p:par>
                          <p:cTn id="2560" fill="hold">
                            <p:stCondLst>
                              <p:cond delay="0"/>
                            </p:stCondLst>
                            <p:childTnLst>
                              <p:par>
                                <p:cTn id="25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3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3" fill="hold">
                      <p:stCondLst>
                        <p:cond delay="indefinite"/>
                      </p:stCondLst>
                      <p:childTnLst>
                        <p:par>
                          <p:cTn id="2564" fill="hold">
                            <p:stCondLst>
                              <p:cond delay="0"/>
                            </p:stCondLst>
                            <p:childTnLst>
                              <p:par>
                                <p:cTn id="25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4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7" fill="hold">
                      <p:stCondLst>
                        <p:cond delay="indefinite"/>
                      </p:stCondLst>
                      <p:childTnLst>
                        <p:par>
                          <p:cTn id="2568" fill="hold">
                            <p:stCondLst>
                              <p:cond delay="0"/>
                            </p:stCondLst>
                            <p:childTnLst>
                              <p:par>
                                <p:cTn id="25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4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1" fill="hold">
                      <p:stCondLst>
                        <p:cond delay="indefinite"/>
                      </p:stCondLst>
                      <p:childTnLst>
                        <p:par>
                          <p:cTn id="2572" fill="hold">
                            <p:stCondLst>
                              <p:cond delay="0"/>
                            </p:stCondLst>
                            <p:childTnLst>
                              <p:par>
                                <p:cTn id="25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4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5" fill="hold">
                      <p:stCondLst>
                        <p:cond delay="indefinite"/>
                      </p:stCondLst>
                      <p:childTnLst>
                        <p:par>
                          <p:cTn id="2576" fill="hold">
                            <p:stCondLst>
                              <p:cond delay="0"/>
                            </p:stCondLst>
                            <p:childTnLst>
                              <p:par>
                                <p:cTn id="25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4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9" fill="hold">
                      <p:stCondLst>
                        <p:cond delay="indefinite"/>
                      </p:stCondLst>
                      <p:childTnLst>
                        <p:par>
                          <p:cTn id="2580" fill="hold">
                            <p:stCondLst>
                              <p:cond delay="0"/>
                            </p:stCondLst>
                            <p:childTnLst>
                              <p:par>
                                <p:cTn id="25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4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3" fill="hold">
                      <p:stCondLst>
                        <p:cond delay="indefinite"/>
                      </p:stCondLst>
                      <p:childTnLst>
                        <p:par>
                          <p:cTn id="2584" fill="hold">
                            <p:stCondLst>
                              <p:cond delay="0"/>
                            </p:stCondLst>
                            <p:childTnLst>
                              <p:par>
                                <p:cTn id="25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4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7" fill="hold">
                      <p:stCondLst>
                        <p:cond delay="indefinite"/>
                      </p:stCondLst>
                      <p:childTnLst>
                        <p:par>
                          <p:cTn id="2588" fill="hold">
                            <p:stCondLst>
                              <p:cond delay="0"/>
                            </p:stCondLst>
                            <p:childTnLst>
                              <p:par>
                                <p:cTn id="25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4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1" fill="hold">
                      <p:stCondLst>
                        <p:cond delay="indefinite"/>
                      </p:stCondLst>
                      <p:childTnLst>
                        <p:par>
                          <p:cTn id="2592" fill="hold">
                            <p:stCondLst>
                              <p:cond delay="0"/>
                            </p:stCondLst>
                            <p:childTnLst>
                              <p:par>
                                <p:cTn id="25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4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5" fill="hold">
                      <p:stCondLst>
                        <p:cond delay="indefinite"/>
                      </p:stCondLst>
                      <p:childTnLst>
                        <p:par>
                          <p:cTn id="2596" fill="hold">
                            <p:stCondLst>
                              <p:cond delay="0"/>
                            </p:stCondLst>
                            <p:childTnLst>
                              <p:par>
                                <p:cTn id="25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4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9" fill="hold">
                      <p:stCondLst>
                        <p:cond delay="indefinite"/>
                      </p:stCondLst>
                      <p:childTnLst>
                        <p:par>
                          <p:cTn id="2600" fill="hold">
                            <p:stCondLst>
                              <p:cond delay="0"/>
                            </p:stCondLst>
                            <p:childTnLst>
                              <p:par>
                                <p:cTn id="26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4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3" fill="hold">
                      <p:stCondLst>
                        <p:cond delay="indefinite"/>
                      </p:stCondLst>
                      <p:childTnLst>
                        <p:par>
                          <p:cTn id="2604" fill="hold">
                            <p:stCondLst>
                              <p:cond delay="0"/>
                            </p:stCondLst>
                            <p:childTnLst>
                              <p:par>
                                <p:cTn id="26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5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7" fill="hold">
                      <p:stCondLst>
                        <p:cond delay="indefinite"/>
                      </p:stCondLst>
                      <p:childTnLst>
                        <p:par>
                          <p:cTn id="2608" fill="hold">
                            <p:stCondLst>
                              <p:cond delay="0"/>
                            </p:stCondLst>
                            <p:childTnLst>
                              <p:par>
                                <p:cTn id="26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5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1" fill="hold">
                      <p:stCondLst>
                        <p:cond delay="indefinite"/>
                      </p:stCondLst>
                      <p:childTnLst>
                        <p:par>
                          <p:cTn id="2612" fill="hold">
                            <p:stCondLst>
                              <p:cond delay="0"/>
                            </p:stCondLst>
                            <p:childTnLst>
                              <p:par>
                                <p:cTn id="26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5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5" fill="hold">
                      <p:stCondLst>
                        <p:cond delay="indefinite"/>
                      </p:stCondLst>
                      <p:childTnLst>
                        <p:par>
                          <p:cTn id="2616" fill="hold">
                            <p:stCondLst>
                              <p:cond delay="0"/>
                            </p:stCondLst>
                            <p:childTnLst>
                              <p:par>
                                <p:cTn id="26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5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9" fill="hold">
                      <p:stCondLst>
                        <p:cond delay="indefinite"/>
                      </p:stCondLst>
                      <p:childTnLst>
                        <p:par>
                          <p:cTn id="2620" fill="hold">
                            <p:stCondLst>
                              <p:cond delay="0"/>
                            </p:stCondLst>
                            <p:childTnLst>
                              <p:par>
                                <p:cTn id="26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5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3" fill="hold">
                      <p:stCondLst>
                        <p:cond delay="indefinite"/>
                      </p:stCondLst>
                      <p:childTnLst>
                        <p:par>
                          <p:cTn id="2624" fill="hold">
                            <p:stCondLst>
                              <p:cond delay="0"/>
                            </p:stCondLst>
                            <p:childTnLst>
                              <p:par>
                                <p:cTn id="26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5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7" fill="hold">
                      <p:stCondLst>
                        <p:cond delay="indefinite"/>
                      </p:stCondLst>
                      <p:childTnLst>
                        <p:par>
                          <p:cTn id="2628" fill="hold">
                            <p:stCondLst>
                              <p:cond delay="0"/>
                            </p:stCondLst>
                            <p:childTnLst>
                              <p:par>
                                <p:cTn id="26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5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1" fill="hold">
                      <p:stCondLst>
                        <p:cond delay="indefinite"/>
                      </p:stCondLst>
                      <p:childTnLst>
                        <p:par>
                          <p:cTn id="2632" fill="hold">
                            <p:stCondLst>
                              <p:cond delay="0"/>
                            </p:stCondLst>
                            <p:childTnLst>
                              <p:par>
                                <p:cTn id="26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5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5" fill="hold">
                      <p:stCondLst>
                        <p:cond delay="indefinite"/>
                      </p:stCondLst>
                      <p:childTnLst>
                        <p:par>
                          <p:cTn id="2636" fill="hold">
                            <p:stCondLst>
                              <p:cond delay="0"/>
                            </p:stCondLst>
                            <p:childTnLst>
                              <p:par>
                                <p:cTn id="26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5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9" fill="hold">
                      <p:stCondLst>
                        <p:cond delay="indefinite"/>
                      </p:stCondLst>
                      <p:childTnLst>
                        <p:par>
                          <p:cTn id="2640" fill="hold">
                            <p:stCondLst>
                              <p:cond delay="0"/>
                            </p:stCondLst>
                            <p:childTnLst>
                              <p:par>
                                <p:cTn id="26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5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3" fill="hold">
                      <p:stCondLst>
                        <p:cond delay="indefinite"/>
                      </p:stCondLst>
                      <p:childTnLst>
                        <p:par>
                          <p:cTn id="2644" fill="hold">
                            <p:stCondLst>
                              <p:cond delay="0"/>
                            </p:stCondLst>
                            <p:childTnLst>
                              <p:par>
                                <p:cTn id="26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6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7" fill="hold">
                      <p:stCondLst>
                        <p:cond delay="indefinite"/>
                      </p:stCondLst>
                      <p:childTnLst>
                        <p:par>
                          <p:cTn id="2648" fill="hold">
                            <p:stCondLst>
                              <p:cond delay="0"/>
                            </p:stCondLst>
                            <p:childTnLst>
                              <p:par>
                                <p:cTn id="26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6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1" fill="hold">
                      <p:stCondLst>
                        <p:cond delay="indefinite"/>
                      </p:stCondLst>
                      <p:childTnLst>
                        <p:par>
                          <p:cTn id="2652" fill="hold">
                            <p:stCondLst>
                              <p:cond delay="0"/>
                            </p:stCondLst>
                            <p:childTnLst>
                              <p:par>
                                <p:cTn id="26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6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5" fill="hold">
                      <p:stCondLst>
                        <p:cond delay="indefinite"/>
                      </p:stCondLst>
                      <p:childTnLst>
                        <p:par>
                          <p:cTn id="2656" fill="hold">
                            <p:stCondLst>
                              <p:cond delay="0"/>
                            </p:stCondLst>
                            <p:childTnLst>
                              <p:par>
                                <p:cTn id="26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6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9" fill="hold">
                      <p:stCondLst>
                        <p:cond delay="indefinite"/>
                      </p:stCondLst>
                      <p:childTnLst>
                        <p:par>
                          <p:cTn id="2660" fill="hold">
                            <p:stCondLst>
                              <p:cond delay="0"/>
                            </p:stCondLst>
                            <p:childTnLst>
                              <p:par>
                                <p:cTn id="26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6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3" fill="hold">
                      <p:stCondLst>
                        <p:cond delay="indefinite"/>
                      </p:stCondLst>
                      <p:childTnLst>
                        <p:par>
                          <p:cTn id="2664" fill="hold">
                            <p:stCondLst>
                              <p:cond delay="0"/>
                            </p:stCondLst>
                            <p:childTnLst>
                              <p:par>
                                <p:cTn id="26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6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7" fill="hold">
                      <p:stCondLst>
                        <p:cond delay="indefinite"/>
                      </p:stCondLst>
                      <p:childTnLst>
                        <p:par>
                          <p:cTn id="2668" fill="hold">
                            <p:stCondLst>
                              <p:cond delay="0"/>
                            </p:stCondLst>
                            <p:childTnLst>
                              <p:par>
                                <p:cTn id="26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6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1" fill="hold">
                      <p:stCondLst>
                        <p:cond delay="indefinite"/>
                      </p:stCondLst>
                      <p:childTnLst>
                        <p:par>
                          <p:cTn id="2672" fill="hold">
                            <p:stCondLst>
                              <p:cond delay="0"/>
                            </p:stCondLst>
                            <p:childTnLst>
                              <p:par>
                                <p:cTn id="26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6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5" fill="hold">
                      <p:stCondLst>
                        <p:cond delay="indefinite"/>
                      </p:stCondLst>
                      <p:childTnLst>
                        <p:par>
                          <p:cTn id="2676" fill="hold">
                            <p:stCondLst>
                              <p:cond delay="0"/>
                            </p:stCondLst>
                            <p:childTnLst>
                              <p:par>
                                <p:cTn id="26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6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9" fill="hold">
                      <p:stCondLst>
                        <p:cond delay="indefinite"/>
                      </p:stCondLst>
                      <p:childTnLst>
                        <p:par>
                          <p:cTn id="2680" fill="hold">
                            <p:stCondLst>
                              <p:cond delay="0"/>
                            </p:stCondLst>
                            <p:childTnLst>
                              <p:par>
                                <p:cTn id="26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6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3" fill="hold">
                      <p:stCondLst>
                        <p:cond delay="indefinite"/>
                      </p:stCondLst>
                      <p:childTnLst>
                        <p:par>
                          <p:cTn id="2684" fill="hold">
                            <p:stCondLst>
                              <p:cond delay="0"/>
                            </p:stCondLst>
                            <p:childTnLst>
                              <p:par>
                                <p:cTn id="26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7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7" fill="hold">
                      <p:stCondLst>
                        <p:cond delay="indefinite"/>
                      </p:stCondLst>
                      <p:childTnLst>
                        <p:par>
                          <p:cTn id="2688" fill="hold">
                            <p:stCondLst>
                              <p:cond delay="0"/>
                            </p:stCondLst>
                            <p:childTnLst>
                              <p:par>
                                <p:cTn id="26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7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1" fill="hold">
                      <p:stCondLst>
                        <p:cond delay="indefinite"/>
                      </p:stCondLst>
                      <p:childTnLst>
                        <p:par>
                          <p:cTn id="2692" fill="hold">
                            <p:stCondLst>
                              <p:cond delay="0"/>
                            </p:stCondLst>
                            <p:childTnLst>
                              <p:par>
                                <p:cTn id="26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7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5" fill="hold">
                      <p:stCondLst>
                        <p:cond delay="indefinite"/>
                      </p:stCondLst>
                      <p:childTnLst>
                        <p:par>
                          <p:cTn id="2696" fill="hold">
                            <p:stCondLst>
                              <p:cond delay="0"/>
                            </p:stCondLst>
                            <p:childTnLst>
                              <p:par>
                                <p:cTn id="26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7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9" fill="hold">
                      <p:stCondLst>
                        <p:cond delay="indefinite"/>
                      </p:stCondLst>
                      <p:childTnLst>
                        <p:par>
                          <p:cTn id="2700" fill="hold">
                            <p:stCondLst>
                              <p:cond delay="0"/>
                            </p:stCondLst>
                            <p:childTnLst>
                              <p:par>
                                <p:cTn id="27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7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3" fill="hold">
                      <p:stCondLst>
                        <p:cond delay="indefinite"/>
                      </p:stCondLst>
                      <p:childTnLst>
                        <p:par>
                          <p:cTn id="2704" fill="hold">
                            <p:stCondLst>
                              <p:cond delay="0"/>
                            </p:stCondLst>
                            <p:childTnLst>
                              <p:par>
                                <p:cTn id="27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7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7" fill="hold">
                      <p:stCondLst>
                        <p:cond delay="indefinite"/>
                      </p:stCondLst>
                      <p:childTnLst>
                        <p:par>
                          <p:cTn id="2708" fill="hold">
                            <p:stCondLst>
                              <p:cond delay="0"/>
                            </p:stCondLst>
                            <p:childTnLst>
                              <p:par>
                                <p:cTn id="27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7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1" fill="hold">
                      <p:stCondLst>
                        <p:cond delay="indefinite"/>
                      </p:stCondLst>
                      <p:childTnLst>
                        <p:par>
                          <p:cTn id="2712" fill="hold">
                            <p:stCondLst>
                              <p:cond delay="0"/>
                            </p:stCondLst>
                            <p:childTnLst>
                              <p:par>
                                <p:cTn id="27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7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5" fill="hold">
                      <p:stCondLst>
                        <p:cond delay="indefinite"/>
                      </p:stCondLst>
                      <p:childTnLst>
                        <p:par>
                          <p:cTn id="2716" fill="hold">
                            <p:stCondLst>
                              <p:cond delay="0"/>
                            </p:stCondLst>
                            <p:childTnLst>
                              <p:par>
                                <p:cTn id="27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7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9" fill="hold">
                      <p:stCondLst>
                        <p:cond delay="indefinite"/>
                      </p:stCondLst>
                      <p:childTnLst>
                        <p:par>
                          <p:cTn id="2720" fill="hold">
                            <p:stCondLst>
                              <p:cond delay="0"/>
                            </p:stCondLst>
                            <p:childTnLst>
                              <p:par>
                                <p:cTn id="27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7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3" fill="hold">
                      <p:stCondLst>
                        <p:cond delay="indefinite"/>
                      </p:stCondLst>
                      <p:childTnLst>
                        <p:par>
                          <p:cTn id="2724" fill="hold">
                            <p:stCondLst>
                              <p:cond delay="0"/>
                            </p:stCondLst>
                            <p:childTnLst>
                              <p:par>
                                <p:cTn id="27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8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7" fill="hold">
                      <p:stCondLst>
                        <p:cond delay="indefinite"/>
                      </p:stCondLst>
                      <p:childTnLst>
                        <p:par>
                          <p:cTn id="2728" fill="hold">
                            <p:stCondLst>
                              <p:cond delay="0"/>
                            </p:stCondLst>
                            <p:childTnLst>
                              <p:par>
                                <p:cTn id="27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8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1" fill="hold">
                      <p:stCondLst>
                        <p:cond delay="indefinite"/>
                      </p:stCondLst>
                      <p:childTnLst>
                        <p:par>
                          <p:cTn id="2732" fill="hold">
                            <p:stCondLst>
                              <p:cond delay="0"/>
                            </p:stCondLst>
                            <p:childTnLst>
                              <p:par>
                                <p:cTn id="27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8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5" fill="hold">
                      <p:stCondLst>
                        <p:cond delay="indefinite"/>
                      </p:stCondLst>
                      <p:childTnLst>
                        <p:par>
                          <p:cTn id="2736" fill="hold">
                            <p:stCondLst>
                              <p:cond delay="0"/>
                            </p:stCondLst>
                            <p:childTnLst>
                              <p:par>
                                <p:cTn id="27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8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9" fill="hold">
                      <p:stCondLst>
                        <p:cond delay="indefinite"/>
                      </p:stCondLst>
                      <p:childTnLst>
                        <p:par>
                          <p:cTn id="2740" fill="hold">
                            <p:stCondLst>
                              <p:cond delay="0"/>
                            </p:stCondLst>
                            <p:childTnLst>
                              <p:par>
                                <p:cTn id="27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8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3" fill="hold">
                      <p:stCondLst>
                        <p:cond delay="indefinite"/>
                      </p:stCondLst>
                      <p:childTnLst>
                        <p:par>
                          <p:cTn id="2744" fill="hold">
                            <p:stCondLst>
                              <p:cond delay="0"/>
                            </p:stCondLst>
                            <p:childTnLst>
                              <p:par>
                                <p:cTn id="27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8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7" fill="hold">
                      <p:stCondLst>
                        <p:cond delay="indefinite"/>
                      </p:stCondLst>
                      <p:childTnLst>
                        <p:par>
                          <p:cTn id="2748" fill="hold">
                            <p:stCondLst>
                              <p:cond delay="0"/>
                            </p:stCondLst>
                            <p:childTnLst>
                              <p:par>
                                <p:cTn id="27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8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1" fill="hold">
                      <p:stCondLst>
                        <p:cond delay="indefinite"/>
                      </p:stCondLst>
                      <p:childTnLst>
                        <p:par>
                          <p:cTn id="2752" fill="hold">
                            <p:stCondLst>
                              <p:cond delay="0"/>
                            </p:stCondLst>
                            <p:childTnLst>
                              <p:par>
                                <p:cTn id="27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8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5" fill="hold">
                      <p:stCondLst>
                        <p:cond delay="indefinite"/>
                      </p:stCondLst>
                      <p:childTnLst>
                        <p:par>
                          <p:cTn id="2756" fill="hold">
                            <p:stCondLst>
                              <p:cond delay="0"/>
                            </p:stCondLst>
                            <p:childTnLst>
                              <p:par>
                                <p:cTn id="27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8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9" fill="hold">
                      <p:stCondLst>
                        <p:cond delay="indefinite"/>
                      </p:stCondLst>
                      <p:childTnLst>
                        <p:par>
                          <p:cTn id="2760" fill="hold">
                            <p:stCondLst>
                              <p:cond delay="0"/>
                            </p:stCondLst>
                            <p:childTnLst>
                              <p:par>
                                <p:cTn id="27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8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3" fill="hold">
                      <p:stCondLst>
                        <p:cond delay="indefinite"/>
                      </p:stCondLst>
                      <p:childTnLst>
                        <p:par>
                          <p:cTn id="2764" fill="hold">
                            <p:stCondLst>
                              <p:cond delay="0"/>
                            </p:stCondLst>
                            <p:childTnLst>
                              <p:par>
                                <p:cTn id="27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9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7" fill="hold">
                      <p:stCondLst>
                        <p:cond delay="indefinite"/>
                      </p:stCondLst>
                      <p:childTnLst>
                        <p:par>
                          <p:cTn id="2768" fill="hold">
                            <p:stCondLst>
                              <p:cond delay="0"/>
                            </p:stCondLst>
                            <p:childTnLst>
                              <p:par>
                                <p:cTn id="27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9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1" fill="hold">
                      <p:stCondLst>
                        <p:cond delay="indefinite"/>
                      </p:stCondLst>
                      <p:childTnLst>
                        <p:par>
                          <p:cTn id="2772" fill="hold">
                            <p:stCondLst>
                              <p:cond delay="0"/>
                            </p:stCondLst>
                            <p:childTnLst>
                              <p:par>
                                <p:cTn id="27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9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5" fill="hold">
                      <p:stCondLst>
                        <p:cond delay="indefinite"/>
                      </p:stCondLst>
                      <p:childTnLst>
                        <p:par>
                          <p:cTn id="2776" fill="hold">
                            <p:stCondLst>
                              <p:cond delay="0"/>
                            </p:stCondLst>
                            <p:childTnLst>
                              <p:par>
                                <p:cTn id="27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9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9" fill="hold">
                      <p:stCondLst>
                        <p:cond delay="indefinite"/>
                      </p:stCondLst>
                      <p:childTnLst>
                        <p:par>
                          <p:cTn id="2780" fill="hold">
                            <p:stCondLst>
                              <p:cond delay="0"/>
                            </p:stCondLst>
                            <p:childTnLst>
                              <p:par>
                                <p:cTn id="27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9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3" fill="hold">
                      <p:stCondLst>
                        <p:cond delay="indefinite"/>
                      </p:stCondLst>
                      <p:childTnLst>
                        <p:par>
                          <p:cTn id="2784" fill="hold">
                            <p:stCondLst>
                              <p:cond delay="0"/>
                            </p:stCondLst>
                            <p:childTnLst>
                              <p:par>
                                <p:cTn id="27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9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7" fill="hold">
                      <p:stCondLst>
                        <p:cond delay="indefinite"/>
                      </p:stCondLst>
                      <p:childTnLst>
                        <p:par>
                          <p:cTn id="2788" fill="hold">
                            <p:stCondLst>
                              <p:cond delay="0"/>
                            </p:stCondLst>
                            <p:childTnLst>
                              <p:par>
                                <p:cTn id="27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9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1" fill="hold">
                      <p:stCondLst>
                        <p:cond delay="indefinite"/>
                      </p:stCondLst>
                      <p:childTnLst>
                        <p:par>
                          <p:cTn id="2792" fill="hold">
                            <p:stCondLst>
                              <p:cond delay="0"/>
                            </p:stCondLst>
                            <p:childTnLst>
                              <p:par>
                                <p:cTn id="27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9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5" fill="hold">
                      <p:stCondLst>
                        <p:cond delay="indefinite"/>
                      </p:stCondLst>
                      <p:childTnLst>
                        <p:par>
                          <p:cTn id="2796" fill="hold">
                            <p:stCondLst>
                              <p:cond delay="0"/>
                            </p:stCondLst>
                            <p:childTnLst>
                              <p:par>
                                <p:cTn id="27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9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9" fill="hold">
                      <p:stCondLst>
                        <p:cond delay="indefinite"/>
                      </p:stCondLst>
                      <p:childTnLst>
                        <p:par>
                          <p:cTn id="2800" fill="hold">
                            <p:stCondLst>
                              <p:cond delay="0"/>
                            </p:stCondLst>
                            <p:childTnLst>
                              <p:par>
                                <p:cTn id="28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69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3" fill="hold">
                      <p:stCondLst>
                        <p:cond delay="indefinite"/>
                      </p:stCondLst>
                      <p:childTnLst>
                        <p:par>
                          <p:cTn id="2804" fill="hold">
                            <p:stCondLst>
                              <p:cond delay="0"/>
                            </p:stCondLst>
                            <p:childTnLst>
                              <p:par>
                                <p:cTn id="28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0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7" fill="hold">
                      <p:stCondLst>
                        <p:cond delay="indefinite"/>
                      </p:stCondLst>
                      <p:childTnLst>
                        <p:par>
                          <p:cTn id="2808" fill="hold">
                            <p:stCondLst>
                              <p:cond delay="0"/>
                            </p:stCondLst>
                            <p:childTnLst>
                              <p:par>
                                <p:cTn id="28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0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1" fill="hold">
                      <p:stCondLst>
                        <p:cond delay="indefinite"/>
                      </p:stCondLst>
                      <p:childTnLst>
                        <p:par>
                          <p:cTn id="2812" fill="hold">
                            <p:stCondLst>
                              <p:cond delay="0"/>
                            </p:stCondLst>
                            <p:childTnLst>
                              <p:par>
                                <p:cTn id="28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0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5" fill="hold">
                      <p:stCondLst>
                        <p:cond delay="indefinite"/>
                      </p:stCondLst>
                      <p:childTnLst>
                        <p:par>
                          <p:cTn id="2816" fill="hold">
                            <p:stCondLst>
                              <p:cond delay="0"/>
                            </p:stCondLst>
                            <p:childTnLst>
                              <p:par>
                                <p:cTn id="28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0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9" fill="hold">
                      <p:stCondLst>
                        <p:cond delay="indefinite"/>
                      </p:stCondLst>
                      <p:childTnLst>
                        <p:par>
                          <p:cTn id="2820" fill="hold">
                            <p:stCondLst>
                              <p:cond delay="0"/>
                            </p:stCondLst>
                            <p:childTnLst>
                              <p:par>
                                <p:cTn id="28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0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3" fill="hold">
                      <p:stCondLst>
                        <p:cond delay="indefinite"/>
                      </p:stCondLst>
                      <p:childTnLst>
                        <p:par>
                          <p:cTn id="2824" fill="hold">
                            <p:stCondLst>
                              <p:cond delay="0"/>
                            </p:stCondLst>
                            <p:childTnLst>
                              <p:par>
                                <p:cTn id="28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0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7" fill="hold">
                      <p:stCondLst>
                        <p:cond delay="indefinite"/>
                      </p:stCondLst>
                      <p:childTnLst>
                        <p:par>
                          <p:cTn id="2828" fill="hold">
                            <p:stCondLst>
                              <p:cond delay="0"/>
                            </p:stCondLst>
                            <p:childTnLst>
                              <p:par>
                                <p:cTn id="28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0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1" fill="hold">
                      <p:stCondLst>
                        <p:cond delay="indefinite"/>
                      </p:stCondLst>
                      <p:childTnLst>
                        <p:par>
                          <p:cTn id="2832" fill="hold">
                            <p:stCondLst>
                              <p:cond delay="0"/>
                            </p:stCondLst>
                            <p:childTnLst>
                              <p:par>
                                <p:cTn id="28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0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5" fill="hold">
                      <p:stCondLst>
                        <p:cond delay="indefinite"/>
                      </p:stCondLst>
                      <p:childTnLst>
                        <p:par>
                          <p:cTn id="2836" fill="hold">
                            <p:stCondLst>
                              <p:cond delay="0"/>
                            </p:stCondLst>
                            <p:childTnLst>
                              <p:par>
                                <p:cTn id="28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0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9" fill="hold">
                      <p:stCondLst>
                        <p:cond delay="indefinite"/>
                      </p:stCondLst>
                      <p:childTnLst>
                        <p:par>
                          <p:cTn id="2840" fill="hold">
                            <p:stCondLst>
                              <p:cond delay="0"/>
                            </p:stCondLst>
                            <p:childTnLst>
                              <p:par>
                                <p:cTn id="28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0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3" fill="hold">
                      <p:stCondLst>
                        <p:cond delay="indefinite"/>
                      </p:stCondLst>
                      <p:childTnLst>
                        <p:par>
                          <p:cTn id="2844" fill="hold">
                            <p:stCondLst>
                              <p:cond delay="0"/>
                            </p:stCondLst>
                            <p:childTnLst>
                              <p:par>
                                <p:cTn id="28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7" fill="hold">
                      <p:stCondLst>
                        <p:cond delay="indefinite"/>
                      </p:stCondLst>
                      <p:childTnLst>
                        <p:par>
                          <p:cTn id="2848" fill="hold">
                            <p:stCondLst>
                              <p:cond delay="0"/>
                            </p:stCondLst>
                            <p:childTnLst>
                              <p:par>
                                <p:cTn id="28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1" fill="hold">
                      <p:stCondLst>
                        <p:cond delay="indefinite"/>
                      </p:stCondLst>
                      <p:childTnLst>
                        <p:par>
                          <p:cTn id="2852" fill="hold">
                            <p:stCondLst>
                              <p:cond delay="0"/>
                            </p:stCondLst>
                            <p:childTnLst>
                              <p:par>
                                <p:cTn id="28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5" fill="hold">
                      <p:stCondLst>
                        <p:cond delay="indefinite"/>
                      </p:stCondLst>
                      <p:childTnLst>
                        <p:par>
                          <p:cTn id="2856" fill="hold">
                            <p:stCondLst>
                              <p:cond delay="0"/>
                            </p:stCondLst>
                            <p:childTnLst>
                              <p:par>
                                <p:cTn id="28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9" fill="hold">
                      <p:stCondLst>
                        <p:cond delay="indefinite"/>
                      </p:stCondLst>
                      <p:childTnLst>
                        <p:par>
                          <p:cTn id="2860" fill="hold">
                            <p:stCondLst>
                              <p:cond delay="0"/>
                            </p:stCondLst>
                            <p:childTnLst>
                              <p:par>
                                <p:cTn id="28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3" fill="hold">
                      <p:stCondLst>
                        <p:cond delay="indefinite"/>
                      </p:stCondLst>
                      <p:childTnLst>
                        <p:par>
                          <p:cTn id="2864" fill="hold">
                            <p:stCondLst>
                              <p:cond delay="0"/>
                            </p:stCondLst>
                            <p:childTnLst>
                              <p:par>
                                <p:cTn id="28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7" fill="hold">
                      <p:stCondLst>
                        <p:cond delay="indefinite"/>
                      </p:stCondLst>
                      <p:childTnLst>
                        <p:par>
                          <p:cTn id="2868" fill="hold">
                            <p:stCondLst>
                              <p:cond delay="0"/>
                            </p:stCondLst>
                            <p:childTnLst>
                              <p:par>
                                <p:cTn id="28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1" fill="hold">
                      <p:stCondLst>
                        <p:cond delay="indefinite"/>
                      </p:stCondLst>
                      <p:childTnLst>
                        <p:par>
                          <p:cTn id="2872" fill="hold">
                            <p:stCondLst>
                              <p:cond delay="0"/>
                            </p:stCondLst>
                            <p:childTnLst>
                              <p:par>
                                <p:cTn id="28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5" fill="hold">
                      <p:stCondLst>
                        <p:cond delay="indefinite"/>
                      </p:stCondLst>
                      <p:childTnLst>
                        <p:par>
                          <p:cTn id="2876" fill="hold">
                            <p:stCondLst>
                              <p:cond delay="0"/>
                            </p:stCondLst>
                            <p:childTnLst>
                              <p:par>
                                <p:cTn id="28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9" fill="hold">
                      <p:stCondLst>
                        <p:cond delay="indefinite"/>
                      </p:stCondLst>
                      <p:childTnLst>
                        <p:par>
                          <p:cTn id="2880" fill="hold">
                            <p:stCondLst>
                              <p:cond delay="0"/>
                            </p:stCondLst>
                            <p:childTnLst>
                              <p:par>
                                <p:cTn id="28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3" fill="hold">
                      <p:stCondLst>
                        <p:cond delay="indefinite"/>
                      </p:stCondLst>
                      <p:childTnLst>
                        <p:par>
                          <p:cTn id="2884" fill="hold">
                            <p:stCondLst>
                              <p:cond delay="0"/>
                            </p:stCondLst>
                            <p:childTnLst>
                              <p:par>
                                <p:cTn id="28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7" fill="hold">
                      <p:stCondLst>
                        <p:cond delay="indefinite"/>
                      </p:stCondLst>
                      <p:childTnLst>
                        <p:par>
                          <p:cTn id="2888" fill="hold">
                            <p:stCondLst>
                              <p:cond delay="0"/>
                            </p:stCondLst>
                            <p:childTnLst>
                              <p:par>
                                <p:cTn id="28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1" fill="hold">
                      <p:stCondLst>
                        <p:cond delay="indefinite"/>
                      </p:stCondLst>
                      <p:childTnLst>
                        <p:par>
                          <p:cTn id="2892" fill="hold">
                            <p:stCondLst>
                              <p:cond delay="0"/>
                            </p:stCondLst>
                            <p:childTnLst>
                              <p:par>
                                <p:cTn id="28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5" fill="hold">
                      <p:stCondLst>
                        <p:cond delay="indefinite"/>
                      </p:stCondLst>
                      <p:childTnLst>
                        <p:par>
                          <p:cTn id="2896" fill="hold">
                            <p:stCondLst>
                              <p:cond delay="0"/>
                            </p:stCondLst>
                            <p:childTnLst>
                              <p:par>
                                <p:cTn id="28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9" fill="hold">
                      <p:stCondLst>
                        <p:cond delay="indefinite"/>
                      </p:stCondLst>
                      <p:childTnLst>
                        <p:par>
                          <p:cTn id="2900" fill="hold">
                            <p:stCondLst>
                              <p:cond delay="0"/>
                            </p:stCondLst>
                            <p:childTnLst>
                              <p:par>
                                <p:cTn id="29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3" fill="hold">
                      <p:stCondLst>
                        <p:cond delay="indefinite"/>
                      </p:stCondLst>
                      <p:childTnLst>
                        <p:par>
                          <p:cTn id="2904" fill="hold">
                            <p:stCondLst>
                              <p:cond delay="0"/>
                            </p:stCondLst>
                            <p:childTnLst>
                              <p:par>
                                <p:cTn id="29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7" fill="hold">
                      <p:stCondLst>
                        <p:cond delay="indefinite"/>
                      </p:stCondLst>
                      <p:childTnLst>
                        <p:par>
                          <p:cTn id="2908" fill="hold">
                            <p:stCondLst>
                              <p:cond delay="0"/>
                            </p:stCondLst>
                            <p:childTnLst>
                              <p:par>
                                <p:cTn id="29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1" fill="hold">
                      <p:stCondLst>
                        <p:cond delay="indefinite"/>
                      </p:stCondLst>
                      <p:childTnLst>
                        <p:par>
                          <p:cTn id="2912" fill="hold">
                            <p:stCondLst>
                              <p:cond delay="0"/>
                            </p:stCondLst>
                            <p:childTnLst>
                              <p:par>
                                <p:cTn id="29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5" fill="hold">
                      <p:stCondLst>
                        <p:cond delay="indefinite"/>
                      </p:stCondLst>
                      <p:childTnLst>
                        <p:par>
                          <p:cTn id="2916" fill="hold">
                            <p:stCondLst>
                              <p:cond delay="0"/>
                            </p:stCondLst>
                            <p:childTnLst>
                              <p:par>
                                <p:cTn id="29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9" fill="hold">
                      <p:stCondLst>
                        <p:cond delay="indefinite"/>
                      </p:stCondLst>
                      <p:childTnLst>
                        <p:par>
                          <p:cTn id="2920" fill="hold">
                            <p:stCondLst>
                              <p:cond delay="0"/>
                            </p:stCondLst>
                            <p:childTnLst>
                              <p:par>
                                <p:cTn id="29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3" fill="hold">
                      <p:stCondLst>
                        <p:cond delay="indefinite"/>
                      </p:stCondLst>
                      <p:childTnLst>
                        <p:par>
                          <p:cTn id="2924" fill="hold">
                            <p:stCondLst>
                              <p:cond delay="0"/>
                            </p:stCondLst>
                            <p:childTnLst>
                              <p:par>
                                <p:cTn id="29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3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7" fill="hold">
                      <p:stCondLst>
                        <p:cond delay="indefinite"/>
                      </p:stCondLst>
                      <p:childTnLst>
                        <p:par>
                          <p:cTn id="2928" fill="hold">
                            <p:stCondLst>
                              <p:cond delay="0"/>
                            </p:stCondLst>
                            <p:childTnLst>
                              <p:par>
                                <p:cTn id="29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3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1" fill="hold">
                      <p:stCondLst>
                        <p:cond delay="indefinite"/>
                      </p:stCondLst>
                      <p:childTnLst>
                        <p:par>
                          <p:cTn id="2932" fill="hold">
                            <p:stCondLst>
                              <p:cond delay="0"/>
                            </p:stCondLst>
                            <p:childTnLst>
                              <p:par>
                                <p:cTn id="29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3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5" fill="hold">
                      <p:stCondLst>
                        <p:cond delay="indefinite"/>
                      </p:stCondLst>
                      <p:childTnLst>
                        <p:par>
                          <p:cTn id="2936" fill="hold">
                            <p:stCondLst>
                              <p:cond delay="0"/>
                            </p:stCondLst>
                            <p:childTnLst>
                              <p:par>
                                <p:cTn id="29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3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9" fill="hold">
                      <p:stCondLst>
                        <p:cond delay="indefinite"/>
                      </p:stCondLst>
                      <p:childTnLst>
                        <p:par>
                          <p:cTn id="2940" fill="hold">
                            <p:stCondLst>
                              <p:cond delay="0"/>
                            </p:stCondLst>
                            <p:childTnLst>
                              <p:par>
                                <p:cTn id="29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3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3" fill="hold">
                      <p:stCondLst>
                        <p:cond delay="indefinite"/>
                      </p:stCondLst>
                      <p:childTnLst>
                        <p:par>
                          <p:cTn id="2944" fill="hold">
                            <p:stCondLst>
                              <p:cond delay="0"/>
                            </p:stCondLst>
                            <p:childTnLst>
                              <p:par>
                                <p:cTn id="29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3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7" fill="hold">
                      <p:stCondLst>
                        <p:cond delay="indefinite"/>
                      </p:stCondLst>
                      <p:childTnLst>
                        <p:par>
                          <p:cTn id="2948" fill="hold">
                            <p:stCondLst>
                              <p:cond delay="0"/>
                            </p:stCondLst>
                            <p:childTnLst>
                              <p:par>
                                <p:cTn id="29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3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1" fill="hold">
                      <p:stCondLst>
                        <p:cond delay="indefinite"/>
                      </p:stCondLst>
                      <p:childTnLst>
                        <p:par>
                          <p:cTn id="2952" fill="hold">
                            <p:stCondLst>
                              <p:cond delay="0"/>
                            </p:stCondLst>
                            <p:childTnLst>
                              <p:par>
                                <p:cTn id="29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3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5" fill="hold">
                      <p:stCondLst>
                        <p:cond delay="indefinite"/>
                      </p:stCondLst>
                      <p:childTnLst>
                        <p:par>
                          <p:cTn id="2956" fill="hold">
                            <p:stCondLst>
                              <p:cond delay="0"/>
                            </p:stCondLst>
                            <p:childTnLst>
                              <p:par>
                                <p:cTn id="29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3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9" fill="hold">
                      <p:stCondLst>
                        <p:cond delay="indefinite"/>
                      </p:stCondLst>
                      <p:childTnLst>
                        <p:par>
                          <p:cTn id="2960" fill="hold">
                            <p:stCondLst>
                              <p:cond delay="0"/>
                            </p:stCondLst>
                            <p:childTnLst>
                              <p:par>
                                <p:cTn id="29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3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3" fill="hold">
                      <p:stCondLst>
                        <p:cond delay="indefinite"/>
                      </p:stCondLst>
                      <p:childTnLst>
                        <p:par>
                          <p:cTn id="2964" fill="hold">
                            <p:stCondLst>
                              <p:cond delay="0"/>
                            </p:stCondLst>
                            <p:childTnLst>
                              <p:par>
                                <p:cTn id="29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4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7" fill="hold">
                      <p:stCondLst>
                        <p:cond delay="indefinite"/>
                      </p:stCondLst>
                      <p:childTnLst>
                        <p:par>
                          <p:cTn id="2968" fill="hold">
                            <p:stCondLst>
                              <p:cond delay="0"/>
                            </p:stCondLst>
                            <p:childTnLst>
                              <p:par>
                                <p:cTn id="29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4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1" fill="hold">
                      <p:stCondLst>
                        <p:cond delay="indefinite"/>
                      </p:stCondLst>
                      <p:childTnLst>
                        <p:par>
                          <p:cTn id="2972" fill="hold">
                            <p:stCondLst>
                              <p:cond delay="0"/>
                            </p:stCondLst>
                            <p:childTnLst>
                              <p:par>
                                <p:cTn id="29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4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5" fill="hold">
                      <p:stCondLst>
                        <p:cond delay="indefinite"/>
                      </p:stCondLst>
                      <p:childTnLst>
                        <p:par>
                          <p:cTn id="2976" fill="hold">
                            <p:stCondLst>
                              <p:cond delay="0"/>
                            </p:stCondLst>
                            <p:childTnLst>
                              <p:par>
                                <p:cTn id="29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4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9" fill="hold">
                      <p:stCondLst>
                        <p:cond delay="indefinite"/>
                      </p:stCondLst>
                      <p:childTnLst>
                        <p:par>
                          <p:cTn id="2980" fill="hold">
                            <p:stCondLst>
                              <p:cond delay="0"/>
                            </p:stCondLst>
                            <p:childTnLst>
                              <p:par>
                                <p:cTn id="29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4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3" fill="hold">
                      <p:stCondLst>
                        <p:cond delay="indefinite"/>
                      </p:stCondLst>
                      <p:childTnLst>
                        <p:par>
                          <p:cTn id="2984" fill="hold">
                            <p:stCondLst>
                              <p:cond delay="0"/>
                            </p:stCondLst>
                            <p:childTnLst>
                              <p:par>
                                <p:cTn id="29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4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7" fill="hold">
                      <p:stCondLst>
                        <p:cond delay="indefinite"/>
                      </p:stCondLst>
                      <p:childTnLst>
                        <p:par>
                          <p:cTn id="2988" fill="hold">
                            <p:stCondLst>
                              <p:cond delay="0"/>
                            </p:stCondLst>
                            <p:childTnLst>
                              <p:par>
                                <p:cTn id="29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4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1" fill="hold">
                      <p:stCondLst>
                        <p:cond delay="indefinite"/>
                      </p:stCondLst>
                      <p:childTnLst>
                        <p:par>
                          <p:cTn id="2992" fill="hold">
                            <p:stCondLst>
                              <p:cond delay="0"/>
                            </p:stCondLst>
                            <p:childTnLst>
                              <p:par>
                                <p:cTn id="29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4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5" fill="hold">
                      <p:stCondLst>
                        <p:cond delay="indefinite"/>
                      </p:stCondLst>
                      <p:childTnLst>
                        <p:par>
                          <p:cTn id="2996" fill="hold">
                            <p:stCondLst>
                              <p:cond delay="0"/>
                            </p:stCondLst>
                            <p:childTnLst>
                              <p:par>
                                <p:cTn id="29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4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9" fill="hold">
                      <p:stCondLst>
                        <p:cond delay="indefinite"/>
                      </p:stCondLst>
                      <p:childTnLst>
                        <p:par>
                          <p:cTn id="3000" fill="hold">
                            <p:stCondLst>
                              <p:cond delay="0"/>
                            </p:stCondLst>
                            <p:childTnLst>
                              <p:par>
                                <p:cTn id="30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4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3" fill="hold">
                      <p:stCondLst>
                        <p:cond delay="indefinite"/>
                      </p:stCondLst>
                      <p:childTnLst>
                        <p:par>
                          <p:cTn id="3004" fill="hold">
                            <p:stCondLst>
                              <p:cond delay="0"/>
                            </p:stCondLst>
                            <p:childTnLst>
                              <p:par>
                                <p:cTn id="30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5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7" fill="hold">
                      <p:stCondLst>
                        <p:cond delay="indefinite"/>
                      </p:stCondLst>
                      <p:childTnLst>
                        <p:par>
                          <p:cTn id="3008" fill="hold">
                            <p:stCondLst>
                              <p:cond delay="0"/>
                            </p:stCondLst>
                            <p:childTnLst>
                              <p:par>
                                <p:cTn id="30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5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1" fill="hold">
                      <p:stCondLst>
                        <p:cond delay="indefinite"/>
                      </p:stCondLst>
                      <p:childTnLst>
                        <p:par>
                          <p:cTn id="3012" fill="hold">
                            <p:stCondLst>
                              <p:cond delay="0"/>
                            </p:stCondLst>
                            <p:childTnLst>
                              <p:par>
                                <p:cTn id="30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5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5" fill="hold">
                      <p:stCondLst>
                        <p:cond delay="indefinite"/>
                      </p:stCondLst>
                      <p:childTnLst>
                        <p:par>
                          <p:cTn id="3016" fill="hold">
                            <p:stCondLst>
                              <p:cond delay="0"/>
                            </p:stCondLst>
                            <p:childTnLst>
                              <p:par>
                                <p:cTn id="30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5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9" fill="hold">
                      <p:stCondLst>
                        <p:cond delay="indefinite"/>
                      </p:stCondLst>
                      <p:childTnLst>
                        <p:par>
                          <p:cTn id="3020" fill="hold">
                            <p:stCondLst>
                              <p:cond delay="0"/>
                            </p:stCondLst>
                            <p:childTnLst>
                              <p:par>
                                <p:cTn id="30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5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3" fill="hold">
                      <p:stCondLst>
                        <p:cond delay="indefinite"/>
                      </p:stCondLst>
                      <p:childTnLst>
                        <p:par>
                          <p:cTn id="3024" fill="hold">
                            <p:stCondLst>
                              <p:cond delay="0"/>
                            </p:stCondLst>
                            <p:childTnLst>
                              <p:par>
                                <p:cTn id="30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5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7" fill="hold">
                      <p:stCondLst>
                        <p:cond delay="indefinite"/>
                      </p:stCondLst>
                      <p:childTnLst>
                        <p:par>
                          <p:cTn id="3028" fill="hold">
                            <p:stCondLst>
                              <p:cond delay="0"/>
                            </p:stCondLst>
                            <p:childTnLst>
                              <p:par>
                                <p:cTn id="30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5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1" fill="hold">
                      <p:stCondLst>
                        <p:cond delay="indefinite"/>
                      </p:stCondLst>
                      <p:childTnLst>
                        <p:par>
                          <p:cTn id="3032" fill="hold">
                            <p:stCondLst>
                              <p:cond delay="0"/>
                            </p:stCondLst>
                            <p:childTnLst>
                              <p:par>
                                <p:cTn id="30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5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5" fill="hold">
                      <p:stCondLst>
                        <p:cond delay="indefinite"/>
                      </p:stCondLst>
                      <p:childTnLst>
                        <p:par>
                          <p:cTn id="3036" fill="hold">
                            <p:stCondLst>
                              <p:cond delay="0"/>
                            </p:stCondLst>
                            <p:childTnLst>
                              <p:par>
                                <p:cTn id="30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5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9" fill="hold">
                      <p:stCondLst>
                        <p:cond delay="indefinite"/>
                      </p:stCondLst>
                      <p:childTnLst>
                        <p:par>
                          <p:cTn id="3040" fill="hold">
                            <p:stCondLst>
                              <p:cond delay="0"/>
                            </p:stCondLst>
                            <p:childTnLst>
                              <p:par>
                                <p:cTn id="30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5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3" fill="hold">
                      <p:stCondLst>
                        <p:cond delay="indefinite"/>
                      </p:stCondLst>
                      <p:childTnLst>
                        <p:par>
                          <p:cTn id="3044" fill="hold">
                            <p:stCondLst>
                              <p:cond delay="0"/>
                            </p:stCondLst>
                            <p:childTnLst>
                              <p:par>
                                <p:cTn id="30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6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7" fill="hold">
                      <p:stCondLst>
                        <p:cond delay="indefinite"/>
                      </p:stCondLst>
                      <p:childTnLst>
                        <p:par>
                          <p:cTn id="3048" fill="hold">
                            <p:stCondLst>
                              <p:cond delay="0"/>
                            </p:stCondLst>
                            <p:childTnLst>
                              <p:par>
                                <p:cTn id="30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6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1" fill="hold">
                      <p:stCondLst>
                        <p:cond delay="indefinite"/>
                      </p:stCondLst>
                      <p:childTnLst>
                        <p:par>
                          <p:cTn id="3052" fill="hold">
                            <p:stCondLst>
                              <p:cond delay="0"/>
                            </p:stCondLst>
                            <p:childTnLst>
                              <p:par>
                                <p:cTn id="30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6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5" fill="hold">
                      <p:stCondLst>
                        <p:cond delay="indefinite"/>
                      </p:stCondLst>
                      <p:childTnLst>
                        <p:par>
                          <p:cTn id="3056" fill="hold">
                            <p:stCondLst>
                              <p:cond delay="0"/>
                            </p:stCondLst>
                            <p:childTnLst>
                              <p:par>
                                <p:cTn id="30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6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9" fill="hold">
                      <p:stCondLst>
                        <p:cond delay="indefinite"/>
                      </p:stCondLst>
                      <p:childTnLst>
                        <p:par>
                          <p:cTn id="3060" fill="hold">
                            <p:stCondLst>
                              <p:cond delay="0"/>
                            </p:stCondLst>
                            <p:childTnLst>
                              <p:par>
                                <p:cTn id="30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6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3" fill="hold">
                      <p:stCondLst>
                        <p:cond delay="indefinite"/>
                      </p:stCondLst>
                      <p:childTnLst>
                        <p:par>
                          <p:cTn id="3064" fill="hold">
                            <p:stCondLst>
                              <p:cond delay="0"/>
                            </p:stCondLst>
                            <p:childTnLst>
                              <p:par>
                                <p:cTn id="30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6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7" fill="hold">
                      <p:stCondLst>
                        <p:cond delay="indefinite"/>
                      </p:stCondLst>
                      <p:childTnLst>
                        <p:par>
                          <p:cTn id="3068" fill="hold">
                            <p:stCondLst>
                              <p:cond delay="0"/>
                            </p:stCondLst>
                            <p:childTnLst>
                              <p:par>
                                <p:cTn id="30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6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1" fill="hold">
                      <p:stCondLst>
                        <p:cond delay="indefinite"/>
                      </p:stCondLst>
                      <p:childTnLst>
                        <p:par>
                          <p:cTn id="3072" fill="hold">
                            <p:stCondLst>
                              <p:cond delay="0"/>
                            </p:stCondLst>
                            <p:childTnLst>
                              <p:par>
                                <p:cTn id="30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6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5" fill="hold">
                      <p:stCondLst>
                        <p:cond delay="indefinite"/>
                      </p:stCondLst>
                      <p:childTnLst>
                        <p:par>
                          <p:cTn id="3076" fill="hold">
                            <p:stCondLst>
                              <p:cond delay="0"/>
                            </p:stCondLst>
                            <p:childTnLst>
                              <p:par>
                                <p:cTn id="30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6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9" fill="hold">
                      <p:stCondLst>
                        <p:cond delay="indefinite"/>
                      </p:stCondLst>
                      <p:childTnLst>
                        <p:par>
                          <p:cTn id="3080" fill="hold">
                            <p:stCondLst>
                              <p:cond delay="0"/>
                            </p:stCondLst>
                            <p:childTnLst>
                              <p:par>
                                <p:cTn id="30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6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3" fill="hold">
                      <p:stCondLst>
                        <p:cond delay="indefinite"/>
                      </p:stCondLst>
                      <p:childTnLst>
                        <p:par>
                          <p:cTn id="3084" fill="hold">
                            <p:stCondLst>
                              <p:cond delay="0"/>
                            </p:stCondLst>
                            <p:childTnLst>
                              <p:par>
                                <p:cTn id="30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7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7" fill="hold">
                      <p:stCondLst>
                        <p:cond delay="indefinite"/>
                      </p:stCondLst>
                      <p:childTnLst>
                        <p:par>
                          <p:cTn id="3088" fill="hold">
                            <p:stCondLst>
                              <p:cond delay="0"/>
                            </p:stCondLst>
                            <p:childTnLst>
                              <p:par>
                                <p:cTn id="30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7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1" fill="hold">
                      <p:stCondLst>
                        <p:cond delay="indefinite"/>
                      </p:stCondLst>
                      <p:childTnLst>
                        <p:par>
                          <p:cTn id="3092" fill="hold">
                            <p:stCondLst>
                              <p:cond delay="0"/>
                            </p:stCondLst>
                            <p:childTnLst>
                              <p:par>
                                <p:cTn id="30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7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5" fill="hold">
                      <p:stCondLst>
                        <p:cond delay="indefinite"/>
                      </p:stCondLst>
                      <p:childTnLst>
                        <p:par>
                          <p:cTn id="3096" fill="hold">
                            <p:stCondLst>
                              <p:cond delay="0"/>
                            </p:stCondLst>
                            <p:childTnLst>
                              <p:par>
                                <p:cTn id="30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7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9" fill="hold">
                      <p:stCondLst>
                        <p:cond delay="indefinite"/>
                      </p:stCondLst>
                      <p:childTnLst>
                        <p:par>
                          <p:cTn id="3100" fill="hold">
                            <p:stCondLst>
                              <p:cond delay="0"/>
                            </p:stCondLst>
                            <p:childTnLst>
                              <p:par>
                                <p:cTn id="3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7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3" fill="hold">
                      <p:stCondLst>
                        <p:cond delay="indefinite"/>
                      </p:stCondLst>
                      <p:childTnLst>
                        <p:par>
                          <p:cTn id="3104" fill="hold">
                            <p:stCondLst>
                              <p:cond delay="0"/>
                            </p:stCondLst>
                            <p:childTnLst>
                              <p:par>
                                <p:cTn id="3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7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7" fill="hold">
                      <p:stCondLst>
                        <p:cond delay="indefinite"/>
                      </p:stCondLst>
                      <p:childTnLst>
                        <p:par>
                          <p:cTn id="3108" fill="hold">
                            <p:stCondLst>
                              <p:cond delay="0"/>
                            </p:stCondLst>
                            <p:childTnLst>
                              <p:par>
                                <p:cTn id="3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7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1" fill="hold">
                      <p:stCondLst>
                        <p:cond delay="indefinite"/>
                      </p:stCondLst>
                      <p:childTnLst>
                        <p:par>
                          <p:cTn id="3112" fill="hold">
                            <p:stCondLst>
                              <p:cond delay="0"/>
                            </p:stCondLst>
                            <p:childTnLst>
                              <p:par>
                                <p:cTn id="3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7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5" fill="hold">
                      <p:stCondLst>
                        <p:cond delay="indefinite"/>
                      </p:stCondLst>
                      <p:childTnLst>
                        <p:par>
                          <p:cTn id="3116" fill="hold">
                            <p:stCondLst>
                              <p:cond delay="0"/>
                            </p:stCondLst>
                            <p:childTnLst>
                              <p:par>
                                <p:cTn id="3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7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9" fill="hold">
                      <p:stCondLst>
                        <p:cond delay="indefinite"/>
                      </p:stCondLst>
                      <p:childTnLst>
                        <p:par>
                          <p:cTn id="3120" fill="hold">
                            <p:stCondLst>
                              <p:cond delay="0"/>
                            </p:stCondLst>
                            <p:childTnLst>
                              <p:par>
                                <p:cTn id="3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7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3" fill="hold">
                      <p:stCondLst>
                        <p:cond delay="indefinite"/>
                      </p:stCondLst>
                      <p:childTnLst>
                        <p:par>
                          <p:cTn id="3124" fill="hold">
                            <p:stCondLst>
                              <p:cond delay="0"/>
                            </p:stCondLst>
                            <p:childTnLst>
                              <p:par>
                                <p:cTn id="3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8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7" fill="hold">
                      <p:stCondLst>
                        <p:cond delay="indefinite"/>
                      </p:stCondLst>
                      <p:childTnLst>
                        <p:par>
                          <p:cTn id="3128" fill="hold">
                            <p:stCondLst>
                              <p:cond delay="0"/>
                            </p:stCondLst>
                            <p:childTnLst>
                              <p:par>
                                <p:cTn id="3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8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1" fill="hold">
                      <p:stCondLst>
                        <p:cond delay="indefinite"/>
                      </p:stCondLst>
                      <p:childTnLst>
                        <p:par>
                          <p:cTn id="3132" fill="hold">
                            <p:stCondLst>
                              <p:cond delay="0"/>
                            </p:stCondLst>
                            <p:childTnLst>
                              <p:par>
                                <p:cTn id="3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8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5" fill="hold">
                      <p:stCondLst>
                        <p:cond delay="indefinite"/>
                      </p:stCondLst>
                      <p:childTnLst>
                        <p:par>
                          <p:cTn id="3136" fill="hold">
                            <p:stCondLst>
                              <p:cond delay="0"/>
                            </p:stCondLst>
                            <p:childTnLst>
                              <p:par>
                                <p:cTn id="3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8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9" fill="hold">
                      <p:stCondLst>
                        <p:cond delay="indefinite"/>
                      </p:stCondLst>
                      <p:childTnLst>
                        <p:par>
                          <p:cTn id="3140" fill="hold">
                            <p:stCondLst>
                              <p:cond delay="0"/>
                            </p:stCondLst>
                            <p:childTnLst>
                              <p:par>
                                <p:cTn id="3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8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3" fill="hold">
                      <p:stCondLst>
                        <p:cond delay="indefinite"/>
                      </p:stCondLst>
                      <p:childTnLst>
                        <p:par>
                          <p:cTn id="3144" fill="hold">
                            <p:stCondLst>
                              <p:cond delay="0"/>
                            </p:stCondLst>
                            <p:childTnLst>
                              <p:par>
                                <p:cTn id="3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8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7" fill="hold">
                      <p:stCondLst>
                        <p:cond delay="indefinite"/>
                      </p:stCondLst>
                      <p:childTnLst>
                        <p:par>
                          <p:cTn id="3148" fill="hold">
                            <p:stCondLst>
                              <p:cond delay="0"/>
                            </p:stCondLst>
                            <p:childTnLst>
                              <p:par>
                                <p:cTn id="3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8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1" fill="hold">
                      <p:stCondLst>
                        <p:cond delay="indefinite"/>
                      </p:stCondLst>
                      <p:childTnLst>
                        <p:par>
                          <p:cTn id="3152" fill="hold">
                            <p:stCondLst>
                              <p:cond delay="0"/>
                            </p:stCondLst>
                            <p:childTnLst>
                              <p:par>
                                <p:cTn id="3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8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5" fill="hold">
                      <p:stCondLst>
                        <p:cond delay="indefinite"/>
                      </p:stCondLst>
                      <p:childTnLst>
                        <p:par>
                          <p:cTn id="3156" fill="hold">
                            <p:stCondLst>
                              <p:cond delay="0"/>
                            </p:stCondLst>
                            <p:childTnLst>
                              <p:par>
                                <p:cTn id="3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8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9" fill="hold">
                      <p:stCondLst>
                        <p:cond delay="indefinite"/>
                      </p:stCondLst>
                      <p:childTnLst>
                        <p:par>
                          <p:cTn id="3160" fill="hold">
                            <p:stCondLst>
                              <p:cond delay="0"/>
                            </p:stCondLst>
                            <p:childTnLst>
                              <p:par>
                                <p:cTn id="3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8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3" fill="hold">
                      <p:stCondLst>
                        <p:cond delay="indefinite"/>
                      </p:stCondLst>
                      <p:childTnLst>
                        <p:par>
                          <p:cTn id="3164" fill="hold">
                            <p:stCondLst>
                              <p:cond delay="0"/>
                            </p:stCondLst>
                            <p:childTnLst>
                              <p:par>
                                <p:cTn id="3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9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7" fill="hold">
                      <p:stCondLst>
                        <p:cond delay="indefinite"/>
                      </p:stCondLst>
                      <p:childTnLst>
                        <p:par>
                          <p:cTn id="3168" fill="hold">
                            <p:stCondLst>
                              <p:cond delay="0"/>
                            </p:stCondLst>
                            <p:childTnLst>
                              <p:par>
                                <p:cTn id="3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9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1" fill="hold">
                      <p:stCondLst>
                        <p:cond delay="indefinite"/>
                      </p:stCondLst>
                      <p:childTnLst>
                        <p:par>
                          <p:cTn id="3172" fill="hold">
                            <p:stCondLst>
                              <p:cond delay="0"/>
                            </p:stCondLst>
                            <p:childTnLst>
                              <p:par>
                                <p:cTn id="3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9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5" fill="hold">
                      <p:stCondLst>
                        <p:cond delay="indefinite"/>
                      </p:stCondLst>
                      <p:childTnLst>
                        <p:par>
                          <p:cTn id="3176" fill="hold">
                            <p:stCondLst>
                              <p:cond delay="0"/>
                            </p:stCondLst>
                            <p:childTnLst>
                              <p:par>
                                <p:cTn id="3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9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9" fill="hold">
                      <p:stCondLst>
                        <p:cond delay="indefinite"/>
                      </p:stCondLst>
                      <p:childTnLst>
                        <p:par>
                          <p:cTn id="3180" fill="hold">
                            <p:stCondLst>
                              <p:cond delay="0"/>
                            </p:stCondLst>
                            <p:childTnLst>
                              <p:par>
                                <p:cTn id="3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9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3" fill="hold">
                      <p:stCondLst>
                        <p:cond delay="indefinite"/>
                      </p:stCondLst>
                      <p:childTnLst>
                        <p:par>
                          <p:cTn id="3184" fill="hold">
                            <p:stCondLst>
                              <p:cond delay="0"/>
                            </p:stCondLst>
                            <p:childTnLst>
                              <p:par>
                                <p:cTn id="3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9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7" fill="hold">
                      <p:stCondLst>
                        <p:cond delay="indefinite"/>
                      </p:stCondLst>
                      <p:childTnLst>
                        <p:par>
                          <p:cTn id="3188" fill="hold">
                            <p:stCondLst>
                              <p:cond delay="0"/>
                            </p:stCondLst>
                            <p:childTnLst>
                              <p:par>
                                <p:cTn id="3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9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1" fill="hold">
                      <p:stCondLst>
                        <p:cond delay="indefinite"/>
                      </p:stCondLst>
                      <p:childTnLst>
                        <p:par>
                          <p:cTn id="3192" fill="hold">
                            <p:stCondLst>
                              <p:cond delay="0"/>
                            </p:stCondLst>
                            <p:childTnLst>
                              <p:par>
                                <p:cTn id="3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9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5" fill="hold">
                      <p:stCondLst>
                        <p:cond delay="indefinite"/>
                      </p:stCondLst>
                      <p:childTnLst>
                        <p:par>
                          <p:cTn id="3196" fill="hold">
                            <p:stCondLst>
                              <p:cond delay="0"/>
                            </p:stCondLst>
                            <p:childTnLst>
                              <p:par>
                                <p:cTn id="3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9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9" fill="hold">
                      <p:stCondLst>
                        <p:cond delay="indefinite"/>
                      </p:stCondLst>
                      <p:childTnLst>
                        <p:par>
                          <p:cTn id="3200" fill="hold">
                            <p:stCondLst>
                              <p:cond delay="0"/>
                            </p:stCondLst>
                            <p:childTnLst>
                              <p:par>
                                <p:cTn id="3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79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3" fill="hold">
                      <p:stCondLst>
                        <p:cond delay="indefinite"/>
                      </p:stCondLst>
                      <p:childTnLst>
                        <p:par>
                          <p:cTn id="3204" fill="hold">
                            <p:stCondLst>
                              <p:cond delay="0"/>
                            </p:stCondLst>
                            <p:childTnLst>
                              <p:par>
                                <p:cTn id="3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0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7" fill="hold">
                      <p:stCondLst>
                        <p:cond delay="indefinite"/>
                      </p:stCondLst>
                      <p:childTnLst>
                        <p:par>
                          <p:cTn id="3208" fill="hold">
                            <p:stCondLst>
                              <p:cond delay="0"/>
                            </p:stCondLst>
                            <p:childTnLst>
                              <p:par>
                                <p:cTn id="3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0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1" fill="hold">
                      <p:stCondLst>
                        <p:cond delay="indefinite"/>
                      </p:stCondLst>
                      <p:childTnLst>
                        <p:par>
                          <p:cTn id="3212" fill="hold">
                            <p:stCondLst>
                              <p:cond delay="0"/>
                            </p:stCondLst>
                            <p:childTnLst>
                              <p:par>
                                <p:cTn id="3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0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5" fill="hold">
                      <p:stCondLst>
                        <p:cond delay="indefinite"/>
                      </p:stCondLst>
                      <p:childTnLst>
                        <p:par>
                          <p:cTn id="3216" fill="hold">
                            <p:stCondLst>
                              <p:cond delay="0"/>
                            </p:stCondLst>
                            <p:childTnLst>
                              <p:par>
                                <p:cTn id="3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0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9" fill="hold">
                      <p:stCondLst>
                        <p:cond delay="indefinite"/>
                      </p:stCondLst>
                      <p:childTnLst>
                        <p:par>
                          <p:cTn id="3220" fill="hold">
                            <p:stCondLst>
                              <p:cond delay="0"/>
                            </p:stCondLst>
                            <p:childTnLst>
                              <p:par>
                                <p:cTn id="3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0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3" fill="hold">
                      <p:stCondLst>
                        <p:cond delay="indefinite"/>
                      </p:stCondLst>
                      <p:childTnLst>
                        <p:par>
                          <p:cTn id="3224" fill="hold">
                            <p:stCondLst>
                              <p:cond delay="0"/>
                            </p:stCondLst>
                            <p:childTnLst>
                              <p:par>
                                <p:cTn id="3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0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7" fill="hold">
                      <p:stCondLst>
                        <p:cond delay="indefinite"/>
                      </p:stCondLst>
                      <p:childTnLst>
                        <p:par>
                          <p:cTn id="3228" fill="hold">
                            <p:stCondLst>
                              <p:cond delay="0"/>
                            </p:stCondLst>
                            <p:childTnLst>
                              <p:par>
                                <p:cTn id="3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0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1" fill="hold">
                      <p:stCondLst>
                        <p:cond delay="indefinite"/>
                      </p:stCondLst>
                      <p:childTnLst>
                        <p:par>
                          <p:cTn id="3232" fill="hold">
                            <p:stCondLst>
                              <p:cond delay="0"/>
                            </p:stCondLst>
                            <p:childTnLst>
                              <p:par>
                                <p:cTn id="3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0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5" fill="hold">
                      <p:stCondLst>
                        <p:cond delay="indefinite"/>
                      </p:stCondLst>
                      <p:childTnLst>
                        <p:par>
                          <p:cTn id="3236" fill="hold">
                            <p:stCondLst>
                              <p:cond delay="0"/>
                            </p:stCondLst>
                            <p:childTnLst>
                              <p:par>
                                <p:cTn id="3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0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9" fill="hold">
                      <p:stCondLst>
                        <p:cond delay="indefinite"/>
                      </p:stCondLst>
                      <p:childTnLst>
                        <p:par>
                          <p:cTn id="3240" fill="hold">
                            <p:stCondLst>
                              <p:cond delay="0"/>
                            </p:stCondLst>
                            <p:childTnLst>
                              <p:par>
                                <p:cTn id="3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0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3" fill="hold">
                      <p:stCondLst>
                        <p:cond delay="indefinite"/>
                      </p:stCondLst>
                      <p:childTnLst>
                        <p:par>
                          <p:cTn id="3244" fill="hold">
                            <p:stCondLst>
                              <p:cond delay="0"/>
                            </p:stCondLst>
                            <p:childTnLst>
                              <p:par>
                                <p:cTn id="3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7" fill="hold">
                      <p:stCondLst>
                        <p:cond delay="indefinite"/>
                      </p:stCondLst>
                      <p:childTnLst>
                        <p:par>
                          <p:cTn id="3248" fill="hold">
                            <p:stCondLst>
                              <p:cond delay="0"/>
                            </p:stCondLst>
                            <p:childTnLst>
                              <p:par>
                                <p:cTn id="3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1" fill="hold">
                      <p:stCondLst>
                        <p:cond delay="indefinite"/>
                      </p:stCondLst>
                      <p:childTnLst>
                        <p:par>
                          <p:cTn id="3252" fill="hold">
                            <p:stCondLst>
                              <p:cond delay="0"/>
                            </p:stCondLst>
                            <p:childTnLst>
                              <p:par>
                                <p:cTn id="3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5" fill="hold">
                      <p:stCondLst>
                        <p:cond delay="indefinite"/>
                      </p:stCondLst>
                      <p:childTnLst>
                        <p:par>
                          <p:cTn id="3256" fill="hold">
                            <p:stCondLst>
                              <p:cond delay="0"/>
                            </p:stCondLst>
                            <p:childTnLst>
                              <p:par>
                                <p:cTn id="3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9" fill="hold">
                      <p:stCondLst>
                        <p:cond delay="indefinite"/>
                      </p:stCondLst>
                      <p:childTnLst>
                        <p:par>
                          <p:cTn id="3260" fill="hold">
                            <p:stCondLst>
                              <p:cond delay="0"/>
                            </p:stCondLst>
                            <p:childTnLst>
                              <p:par>
                                <p:cTn id="3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3" fill="hold">
                      <p:stCondLst>
                        <p:cond delay="indefinite"/>
                      </p:stCondLst>
                      <p:childTnLst>
                        <p:par>
                          <p:cTn id="3264" fill="hold">
                            <p:stCondLst>
                              <p:cond delay="0"/>
                            </p:stCondLst>
                            <p:childTnLst>
                              <p:par>
                                <p:cTn id="3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7" fill="hold">
                      <p:stCondLst>
                        <p:cond delay="indefinite"/>
                      </p:stCondLst>
                      <p:childTnLst>
                        <p:par>
                          <p:cTn id="3268" fill="hold">
                            <p:stCondLst>
                              <p:cond delay="0"/>
                            </p:stCondLst>
                            <p:childTnLst>
                              <p:par>
                                <p:cTn id="3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1" fill="hold">
                      <p:stCondLst>
                        <p:cond delay="indefinite"/>
                      </p:stCondLst>
                      <p:childTnLst>
                        <p:par>
                          <p:cTn id="3272" fill="hold">
                            <p:stCondLst>
                              <p:cond delay="0"/>
                            </p:stCondLst>
                            <p:childTnLst>
                              <p:par>
                                <p:cTn id="3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5" fill="hold">
                      <p:stCondLst>
                        <p:cond delay="indefinite"/>
                      </p:stCondLst>
                      <p:childTnLst>
                        <p:par>
                          <p:cTn id="3276" fill="hold">
                            <p:stCondLst>
                              <p:cond delay="0"/>
                            </p:stCondLst>
                            <p:childTnLst>
                              <p:par>
                                <p:cTn id="3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9" fill="hold">
                      <p:stCondLst>
                        <p:cond delay="indefinite"/>
                      </p:stCondLst>
                      <p:childTnLst>
                        <p:par>
                          <p:cTn id="3280" fill="hold">
                            <p:stCondLst>
                              <p:cond delay="0"/>
                            </p:stCondLst>
                            <p:childTnLst>
                              <p:par>
                                <p:cTn id="3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3" fill="hold">
                      <p:stCondLst>
                        <p:cond delay="indefinite"/>
                      </p:stCondLst>
                      <p:childTnLst>
                        <p:par>
                          <p:cTn id="3284" fill="hold">
                            <p:stCondLst>
                              <p:cond delay="0"/>
                            </p:stCondLst>
                            <p:childTnLst>
                              <p:par>
                                <p:cTn id="3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7" fill="hold">
                      <p:stCondLst>
                        <p:cond delay="indefinite"/>
                      </p:stCondLst>
                      <p:childTnLst>
                        <p:par>
                          <p:cTn id="3288" fill="hold">
                            <p:stCondLst>
                              <p:cond delay="0"/>
                            </p:stCondLst>
                            <p:childTnLst>
                              <p:par>
                                <p:cTn id="3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1" fill="hold">
                      <p:stCondLst>
                        <p:cond delay="indefinite"/>
                      </p:stCondLst>
                      <p:childTnLst>
                        <p:par>
                          <p:cTn id="3292" fill="hold">
                            <p:stCondLst>
                              <p:cond delay="0"/>
                            </p:stCondLst>
                            <p:childTnLst>
                              <p:par>
                                <p:cTn id="3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5" fill="hold">
                      <p:stCondLst>
                        <p:cond delay="indefinite"/>
                      </p:stCondLst>
                      <p:childTnLst>
                        <p:par>
                          <p:cTn id="3296" fill="hold">
                            <p:stCondLst>
                              <p:cond delay="0"/>
                            </p:stCondLst>
                            <p:childTnLst>
                              <p:par>
                                <p:cTn id="3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9" fill="hold">
                      <p:stCondLst>
                        <p:cond delay="indefinite"/>
                      </p:stCondLst>
                      <p:childTnLst>
                        <p:par>
                          <p:cTn id="3300" fill="hold">
                            <p:stCondLst>
                              <p:cond delay="0"/>
                            </p:stCondLst>
                            <p:childTnLst>
                              <p:par>
                                <p:cTn id="3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3" fill="hold">
                      <p:stCondLst>
                        <p:cond delay="indefinite"/>
                      </p:stCondLst>
                      <p:childTnLst>
                        <p:par>
                          <p:cTn id="3304" fill="hold">
                            <p:stCondLst>
                              <p:cond delay="0"/>
                            </p:stCondLst>
                            <p:childTnLst>
                              <p:par>
                                <p:cTn id="3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7" fill="hold">
                      <p:stCondLst>
                        <p:cond delay="indefinite"/>
                      </p:stCondLst>
                      <p:childTnLst>
                        <p:par>
                          <p:cTn id="3308" fill="hold">
                            <p:stCondLst>
                              <p:cond delay="0"/>
                            </p:stCondLst>
                            <p:childTnLst>
                              <p:par>
                                <p:cTn id="33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1" fill="hold">
                      <p:stCondLst>
                        <p:cond delay="indefinite"/>
                      </p:stCondLst>
                      <p:childTnLst>
                        <p:par>
                          <p:cTn id="3312" fill="hold">
                            <p:stCondLst>
                              <p:cond delay="0"/>
                            </p:stCondLst>
                            <p:childTnLst>
                              <p:par>
                                <p:cTn id="3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5" fill="hold">
                      <p:stCondLst>
                        <p:cond delay="indefinite"/>
                      </p:stCondLst>
                      <p:childTnLst>
                        <p:par>
                          <p:cTn id="3316" fill="hold">
                            <p:stCondLst>
                              <p:cond delay="0"/>
                            </p:stCondLst>
                            <p:childTnLst>
                              <p:par>
                                <p:cTn id="3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9" fill="hold">
                      <p:stCondLst>
                        <p:cond delay="indefinite"/>
                      </p:stCondLst>
                      <p:childTnLst>
                        <p:par>
                          <p:cTn id="3320" fill="hold">
                            <p:stCondLst>
                              <p:cond delay="0"/>
                            </p:stCondLst>
                            <p:childTnLst>
                              <p:par>
                                <p:cTn id="3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3" fill="hold">
                      <p:stCondLst>
                        <p:cond delay="indefinite"/>
                      </p:stCondLst>
                      <p:childTnLst>
                        <p:par>
                          <p:cTn id="3324" fill="hold">
                            <p:stCondLst>
                              <p:cond delay="0"/>
                            </p:stCondLst>
                            <p:childTnLst>
                              <p:par>
                                <p:cTn id="33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3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7" fill="hold">
                      <p:stCondLst>
                        <p:cond delay="indefinite"/>
                      </p:stCondLst>
                      <p:childTnLst>
                        <p:par>
                          <p:cTn id="3328" fill="hold">
                            <p:stCondLst>
                              <p:cond delay="0"/>
                            </p:stCondLst>
                            <p:childTnLst>
                              <p:par>
                                <p:cTn id="33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3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1" fill="hold">
                      <p:stCondLst>
                        <p:cond delay="indefinite"/>
                      </p:stCondLst>
                      <p:childTnLst>
                        <p:par>
                          <p:cTn id="3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3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5" fill="hold">
                      <p:stCondLst>
                        <p:cond delay="indefinite"/>
                      </p:stCondLst>
                      <p:childTnLst>
                        <p:par>
                          <p:cTn id="3336" fill="hold">
                            <p:stCondLst>
                              <p:cond delay="0"/>
                            </p:stCondLst>
                            <p:childTnLst>
                              <p:par>
                                <p:cTn id="3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3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9" fill="hold">
                      <p:stCondLst>
                        <p:cond delay="indefinite"/>
                      </p:stCondLst>
                      <p:childTnLst>
                        <p:par>
                          <p:cTn id="3340" fill="hold">
                            <p:stCondLst>
                              <p:cond delay="0"/>
                            </p:stCondLst>
                            <p:childTnLst>
                              <p:par>
                                <p:cTn id="3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3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3" fill="hold">
                      <p:stCondLst>
                        <p:cond delay="indefinite"/>
                      </p:stCondLst>
                      <p:childTnLst>
                        <p:par>
                          <p:cTn id="3344" fill="hold">
                            <p:stCondLst>
                              <p:cond delay="0"/>
                            </p:stCondLst>
                            <p:childTnLst>
                              <p:par>
                                <p:cTn id="3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3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7" fill="hold">
                      <p:stCondLst>
                        <p:cond delay="indefinite"/>
                      </p:stCondLst>
                      <p:childTnLst>
                        <p:par>
                          <p:cTn id="3348" fill="hold">
                            <p:stCondLst>
                              <p:cond delay="0"/>
                            </p:stCondLst>
                            <p:childTnLst>
                              <p:par>
                                <p:cTn id="33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3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1" fill="hold">
                      <p:stCondLst>
                        <p:cond delay="indefinite"/>
                      </p:stCondLst>
                      <p:childTnLst>
                        <p:par>
                          <p:cTn id="3352" fill="hold">
                            <p:stCondLst>
                              <p:cond delay="0"/>
                            </p:stCondLst>
                            <p:childTnLst>
                              <p:par>
                                <p:cTn id="3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3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5" fill="hold">
                      <p:stCondLst>
                        <p:cond delay="indefinite"/>
                      </p:stCondLst>
                      <p:childTnLst>
                        <p:par>
                          <p:cTn id="3356" fill="hold">
                            <p:stCondLst>
                              <p:cond delay="0"/>
                            </p:stCondLst>
                            <p:childTnLst>
                              <p:par>
                                <p:cTn id="33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3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9" fill="hold">
                      <p:stCondLst>
                        <p:cond delay="indefinite"/>
                      </p:stCondLst>
                      <p:childTnLst>
                        <p:par>
                          <p:cTn id="3360" fill="hold">
                            <p:stCondLst>
                              <p:cond delay="0"/>
                            </p:stCondLst>
                            <p:childTnLst>
                              <p:par>
                                <p:cTn id="33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3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3" fill="hold">
                      <p:stCondLst>
                        <p:cond delay="indefinite"/>
                      </p:stCondLst>
                      <p:childTnLst>
                        <p:par>
                          <p:cTn id="3364" fill="hold">
                            <p:stCondLst>
                              <p:cond delay="0"/>
                            </p:stCondLst>
                            <p:childTnLst>
                              <p:par>
                                <p:cTn id="3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4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7" fill="hold">
                      <p:stCondLst>
                        <p:cond delay="indefinite"/>
                      </p:stCondLst>
                      <p:childTnLst>
                        <p:par>
                          <p:cTn id="3368" fill="hold">
                            <p:stCondLst>
                              <p:cond delay="0"/>
                            </p:stCondLst>
                            <p:childTnLst>
                              <p:par>
                                <p:cTn id="33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4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1" fill="hold">
                      <p:stCondLst>
                        <p:cond delay="indefinite"/>
                      </p:stCondLst>
                      <p:childTnLst>
                        <p:par>
                          <p:cTn id="3372" fill="hold">
                            <p:stCondLst>
                              <p:cond delay="0"/>
                            </p:stCondLst>
                            <p:childTnLst>
                              <p:par>
                                <p:cTn id="33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4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5" fill="hold">
                      <p:stCondLst>
                        <p:cond delay="indefinite"/>
                      </p:stCondLst>
                      <p:childTnLst>
                        <p:par>
                          <p:cTn id="3376" fill="hold">
                            <p:stCondLst>
                              <p:cond delay="0"/>
                            </p:stCondLst>
                            <p:childTnLst>
                              <p:par>
                                <p:cTn id="33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4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9" fill="hold">
                      <p:stCondLst>
                        <p:cond delay="indefinite"/>
                      </p:stCondLst>
                      <p:childTnLst>
                        <p:par>
                          <p:cTn id="3380" fill="hold">
                            <p:stCondLst>
                              <p:cond delay="0"/>
                            </p:stCondLst>
                            <p:childTnLst>
                              <p:par>
                                <p:cTn id="33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4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3" fill="hold">
                      <p:stCondLst>
                        <p:cond delay="indefinite"/>
                      </p:stCondLst>
                      <p:childTnLst>
                        <p:par>
                          <p:cTn id="3384" fill="hold">
                            <p:stCondLst>
                              <p:cond delay="0"/>
                            </p:stCondLst>
                            <p:childTnLst>
                              <p:par>
                                <p:cTn id="33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4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7" fill="hold">
                      <p:stCondLst>
                        <p:cond delay="indefinite"/>
                      </p:stCondLst>
                      <p:childTnLst>
                        <p:par>
                          <p:cTn id="3388" fill="hold">
                            <p:stCondLst>
                              <p:cond delay="0"/>
                            </p:stCondLst>
                            <p:childTnLst>
                              <p:par>
                                <p:cTn id="33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4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1" fill="hold">
                      <p:stCondLst>
                        <p:cond delay="indefinite"/>
                      </p:stCondLst>
                      <p:childTnLst>
                        <p:par>
                          <p:cTn id="3392" fill="hold">
                            <p:stCondLst>
                              <p:cond delay="0"/>
                            </p:stCondLst>
                            <p:childTnLst>
                              <p:par>
                                <p:cTn id="33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4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5" fill="hold">
                      <p:stCondLst>
                        <p:cond delay="indefinite"/>
                      </p:stCondLst>
                      <p:childTnLst>
                        <p:par>
                          <p:cTn id="3396" fill="hold">
                            <p:stCondLst>
                              <p:cond delay="0"/>
                            </p:stCondLst>
                            <p:childTnLst>
                              <p:par>
                                <p:cTn id="33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4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9" fill="hold">
                      <p:stCondLst>
                        <p:cond delay="indefinite"/>
                      </p:stCondLst>
                      <p:childTnLst>
                        <p:par>
                          <p:cTn id="3400" fill="hold">
                            <p:stCondLst>
                              <p:cond delay="0"/>
                            </p:stCondLst>
                            <p:childTnLst>
                              <p:par>
                                <p:cTn id="34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4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3" fill="hold">
                      <p:stCondLst>
                        <p:cond delay="indefinite"/>
                      </p:stCondLst>
                      <p:childTnLst>
                        <p:par>
                          <p:cTn id="3404" fill="hold">
                            <p:stCondLst>
                              <p:cond delay="0"/>
                            </p:stCondLst>
                            <p:childTnLst>
                              <p:par>
                                <p:cTn id="34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5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7" fill="hold">
                      <p:stCondLst>
                        <p:cond delay="indefinite"/>
                      </p:stCondLst>
                      <p:childTnLst>
                        <p:par>
                          <p:cTn id="3408" fill="hold">
                            <p:stCondLst>
                              <p:cond delay="0"/>
                            </p:stCondLst>
                            <p:childTnLst>
                              <p:par>
                                <p:cTn id="34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5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1" fill="hold">
                      <p:stCondLst>
                        <p:cond delay="indefinite"/>
                      </p:stCondLst>
                      <p:childTnLst>
                        <p:par>
                          <p:cTn id="3412" fill="hold">
                            <p:stCondLst>
                              <p:cond delay="0"/>
                            </p:stCondLst>
                            <p:childTnLst>
                              <p:par>
                                <p:cTn id="34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5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5" fill="hold">
                      <p:stCondLst>
                        <p:cond delay="indefinite"/>
                      </p:stCondLst>
                      <p:childTnLst>
                        <p:par>
                          <p:cTn id="3416" fill="hold">
                            <p:stCondLst>
                              <p:cond delay="0"/>
                            </p:stCondLst>
                            <p:childTnLst>
                              <p:par>
                                <p:cTn id="34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5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9" fill="hold">
                      <p:stCondLst>
                        <p:cond delay="indefinite"/>
                      </p:stCondLst>
                      <p:childTnLst>
                        <p:par>
                          <p:cTn id="3420" fill="hold">
                            <p:stCondLst>
                              <p:cond delay="0"/>
                            </p:stCondLst>
                            <p:childTnLst>
                              <p:par>
                                <p:cTn id="34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5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3" fill="hold">
                      <p:stCondLst>
                        <p:cond delay="indefinite"/>
                      </p:stCondLst>
                      <p:childTnLst>
                        <p:par>
                          <p:cTn id="3424" fill="hold">
                            <p:stCondLst>
                              <p:cond delay="0"/>
                            </p:stCondLst>
                            <p:childTnLst>
                              <p:par>
                                <p:cTn id="34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5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7" fill="hold">
                      <p:stCondLst>
                        <p:cond delay="indefinite"/>
                      </p:stCondLst>
                      <p:childTnLst>
                        <p:par>
                          <p:cTn id="3428" fill="hold">
                            <p:stCondLst>
                              <p:cond delay="0"/>
                            </p:stCondLst>
                            <p:childTnLst>
                              <p:par>
                                <p:cTn id="34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5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1" fill="hold">
                      <p:stCondLst>
                        <p:cond delay="indefinite"/>
                      </p:stCondLst>
                      <p:childTnLst>
                        <p:par>
                          <p:cTn id="3432" fill="hold">
                            <p:stCondLst>
                              <p:cond delay="0"/>
                            </p:stCondLst>
                            <p:childTnLst>
                              <p:par>
                                <p:cTn id="34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5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5" fill="hold">
                      <p:stCondLst>
                        <p:cond delay="indefinite"/>
                      </p:stCondLst>
                      <p:childTnLst>
                        <p:par>
                          <p:cTn id="3436" fill="hold">
                            <p:stCondLst>
                              <p:cond delay="0"/>
                            </p:stCondLst>
                            <p:childTnLst>
                              <p:par>
                                <p:cTn id="34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5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9" fill="hold">
                      <p:stCondLst>
                        <p:cond delay="indefinite"/>
                      </p:stCondLst>
                      <p:childTnLst>
                        <p:par>
                          <p:cTn id="3440" fill="hold">
                            <p:stCondLst>
                              <p:cond delay="0"/>
                            </p:stCondLst>
                            <p:childTnLst>
                              <p:par>
                                <p:cTn id="34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5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3" fill="hold">
                      <p:stCondLst>
                        <p:cond delay="indefinite"/>
                      </p:stCondLst>
                      <p:childTnLst>
                        <p:par>
                          <p:cTn id="3444" fill="hold">
                            <p:stCondLst>
                              <p:cond delay="0"/>
                            </p:stCondLst>
                            <p:childTnLst>
                              <p:par>
                                <p:cTn id="34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6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7" fill="hold">
                      <p:stCondLst>
                        <p:cond delay="indefinite"/>
                      </p:stCondLst>
                      <p:childTnLst>
                        <p:par>
                          <p:cTn id="3448" fill="hold">
                            <p:stCondLst>
                              <p:cond delay="0"/>
                            </p:stCondLst>
                            <p:childTnLst>
                              <p:par>
                                <p:cTn id="34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6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1" fill="hold">
                      <p:stCondLst>
                        <p:cond delay="indefinite"/>
                      </p:stCondLst>
                      <p:childTnLst>
                        <p:par>
                          <p:cTn id="3452" fill="hold">
                            <p:stCondLst>
                              <p:cond delay="0"/>
                            </p:stCondLst>
                            <p:childTnLst>
                              <p:par>
                                <p:cTn id="34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6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5" fill="hold">
                      <p:stCondLst>
                        <p:cond delay="indefinite"/>
                      </p:stCondLst>
                      <p:childTnLst>
                        <p:par>
                          <p:cTn id="3456" fill="hold">
                            <p:stCondLst>
                              <p:cond delay="0"/>
                            </p:stCondLst>
                            <p:childTnLst>
                              <p:par>
                                <p:cTn id="34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6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9" fill="hold">
                      <p:stCondLst>
                        <p:cond delay="indefinite"/>
                      </p:stCondLst>
                      <p:childTnLst>
                        <p:par>
                          <p:cTn id="3460" fill="hold">
                            <p:stCondLst>
                              <p:cond delay="0"/>
                            </p:stCondLst>
                            <p:childTnLst>
                              <p:par>
                                <p:cTn id="34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6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3" fill="hold">
                      <p:stCondLst>
                        <p:cond delay="indefinite"/>
                      </p:stCondLst>
                      <p:childTnLst>
                        <p:par>
                          <p:cTn id="3464" fill="hold">
                            <p:stCondLst>
                              <p:cond delay="0"/>
                            </p:stCondLst>
                            <p:childTnLst>
                              <p:par>
                                <p:cTn id="34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6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7" fill="hold">
                      <p:stCondLst>
                        <p:cond delay="indefinite"/>
                      </p:stCondLst>
                      <p:childTnLst>
                        <p:par>
                          <p:cTn id="3468" fill="hold">
                            <p:stCondLst>
                              <p:cond delay="0"/>
                            </p:stCondLst>
                            <p:childTnLst>
                              <p:par>
                                <p:cTn id="34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6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1" fill="hold">
                      <p:stCondLst>
                        <p:cond delay="indefinite"/>
                      </p:stCondLst>
                      <p:childTnLst>
                        <p:par>
                          <p:cTn id="3472" fill="hold">
                            <p:stCondLst>
                              <p:cond delay="0"/>
                            </p:stCondLst>
                            <p:childTnLst>
                              <p:par>
                                <p:cTn id="34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6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5" fill="hold">
                      <p:stCondLst>
                        <p:cond delay="indefinite"/>
                      </p:stCondLst>
                      <p:childTnLst>
                        <p:par>
                          <p:cTn id="3476" fill="hold">
                            <p:stCondLst>
                              <p:cond delay="0"/>
                            </p:stCondLst>
                            <p:childTnLst>
                              <p:par>
                                <p:cTn id="34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6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9" fill="hold">
                      <p:stCondLst>
                        <p:cond delay="indefinite"/>
                      </p:stCondLst>
                      <p:childTnLst>
                        <p:par>
                          <p:cTn id="3480" fill="hold">
                            <p:stCondLst>
                              <p:cond delay="0"/>
                            </p:stCondLst>
                            <p:childTnLst>
                              <p:par>
                                <p:cTn id="34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6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3" fill="hold">
                      <p:stCondLst>
                        <p:cond delay="indefinite"/>
                      </p:stCondLst>
                      <p:childTnLst>
                        <p:par>
                          <p:cTn id="3484" fill="hold">
                            <p:stCondLst>
                              <p:cond delay="0"/>
                            </p:stCondLst>
                            <p:childTnLst>
                              <p:par>
                                <p:cTn id="34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7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7" fill="hold">
                      <p:stCondLst>
                        <p:cond delay="indefinite"/>
                      </p:stCondLst>
                      <p:childTnLst>
                        <p:par>
                          <p:cTn id="3488" fill="hold">
                            <p:stCondLst>
                              <p:cond delay="0"/>
                            </p:stCondLst>
                            <p:childTnLst>
                              <p:par>
                                <p:cTn id="34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7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1" fill="hold">
                      <p:stCondLst>
                        <p:cond delay="indefinite"/>
                      </p:stCondLst>
                      <p:childTnLst>
                        <p:par>
                          <p:cTn id="3492" fill="hold">
                            <p:stCondLst>
                              <p:cond delay="0"/>
                            </p:stCondLst>
                            <p:childTnLst>
                              <p:par>
                                <p:cTn id="34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7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5" fill="hold">
                      <p:stCondLst>
                        <p:cond delay="indefinite"/>
                      </p:stCondLst>
                      <p:childTnLst>
                        <p:par>
                          <p:cTn id="3496" fill="hold">
                            <p:stCondLst>
                              <p:cond delay="0"/>
                            </p:stCondLst>
                            <p:childTnLst>
                              <p:par>
                                <p:cTn id="34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7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9" fill="hold">
                      <p:stCondLst>
                        <p:cond delay="indefinite"/>
                      </p:stCondLst>
                      <p:childTnLst>
                        <p:par>
                          <p:cTn id="3500" fill="hold">
                            <p:stCondLst>
                              <p:cond delay="0"/>
                            </p:stCondLst>
                            <p:childTnLst>
                              <p:par>
                                <p:cTn id="35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7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3" fill="hold">
                      <p:stCondLst>
                        <p:cond delay="indefinite"/>
                      </p:stCondLst>
                      <p:childTnLst>
                        <p:par>
                          <p:cTn id="3504" fill="hold">
                            <p:stCondLst>
                              <p:cond delay="0"/>
                            </p:stCondLst>
                            <p:childTnLst>
                              <p:par>
                                <p:cTn id="35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7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7" fill="hold">
                      <p:stCondLst>
                        <p:cond delay="indefinite"/>
                      </p:stCondLst>
                      <p:childTnLst>
                        <p:par>
                          <p:cTn id="3508" fill="hold">
                            <p:stCondLst>
                              <p:cond delay="0"/>
                            </p:stCondLst>
                            <p:childTnLst>
                              <p:par>
                                <p:cTn id="35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7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1" fill="hold">
                      <p:stCondLst>
                        <p:cond delay="indefinite"/>
                      </p:stCondLst>
                      <p:childTnLst>
                        <p:par>
                          <p:cTn id="3512" fill="hold">
                            <p:stCondLst>
                              <p:cond delay="0"/>
                            </p:stCondLst>
                            <p:childTnLst>
                              <p:par>
                                <p:cTn id="35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7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5" fill="hold">
                      <p:stCondLst>
                        <p:cond delay="indefinite"/>
                      </p:stCondLst>
                      <p:childTnLst>
                        <p:par>
                          <p:cTn id="3516" fill="hold">
                            <p:stCondLst>
                              <p:cond delay="0"/>
                            </p:stCondLst>
                            <p:childTnLst>
                              <p:par>
                                <p:cTn id="35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7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9" fill="hold">
                      <p:stCondLst>
                        <p:cond delay="indefinite"/>
                      </p:stCondLst>
                      <p:childTnLst>
                        <p:par>
                          <p:cTn id="3520" fill="hold">
                            <p:stCondLst>
                              <p:cond delay="0"/>
                            </p:stCondLst>
                            <p:childTnLst>
                              <p:par>
                                <p:cTn id="35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7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3" fill="hold">
                      <p:stCondLst>
                        <p:cond delay="indefinite"/>
                      </p:stCondLst>
                      <p:childTnLst>
                        <p:par>
                          <p:cTn id="3524" fill="hold">
                            <p:stCondLst>
                              <p:cond delay="0"/>
                            </p:stCondLst>
                            <p:childTnLst>
                              <p:par>
                                <p:cTn id="35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8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7" fill="hold">
                      <p:stCondLst>
                        <p:cond delay="indefinite"/>
                      </p:stCondLst>
                      <p:childTnLst>
                        <p:par>
                          <p:cTn id="3528" fill="hold">
                            <p:stCondLst>
                              <p:cond delay="0"/>
                            </p:stCondLst>
                            <p:childTnLst>
                              <p:par>
                                <p:cTn id="35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8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1" fill="hold">
                      <p:stCondLst>
                        <p:cond delay="indefinite"/>
                      </p:stCondLst>
                      <p:childTnLst>
                        <p:par>
                          <p:cTn id="3532" fill="hold">
                            <p:stCondLst>
                              <p:cond delay="0"/>
                            </p:stCondLst>
                            <p:childTnLst>
                              <p:par>
                                <p:cTn id="35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8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5" fill="hold">
                      <p:stCondLst>
                        <p:cond delay="indefinite"/>
                      </p:stCondLst>
                      <p:childTnLst>
                        <p:par>
                          <p:cTn id="3536" fill="hold">
                            <p:stCondLst>
                              <p:cond delay="0"/>
                            </p:stCondLst>
                            <p:childTnLst>
                              <p:par>
                                <p:cTn id="35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8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9" fill="hold">
                      <p:stCondLst>
                        <p:cond delay="indefinite"/>
                      </p:stCondLst>
                      <p:childTnLst>
                        <p:par>
                          <p:cTn id="3540" fill="hold">
                            <p:stCondLst>
                              <p:cond delay="0"/>
                            </p:stCondLst>
                            <p:childTnLst>
                              <p:par>
                                <p:cTn id="35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8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3" fill="hold">
                      <p:stCondLst>
                        <p:cond delay="indefinite"/>
                      </p:stCondLst>
                      <p:childTnLst>
                        <p:par>
                          <p:cTn id="3544" fill="hold">
                            <p:stCondLst>
                              <p:cond delay="0"/>
                            </p:stCondLst>
                            <p:childTnLst>
                              <p:par>
                                <p:cTn id="35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8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7" fill="hold">
                      <p:stCondLst>
                        <p:cond delay="indefinite"/>
                      </p:stCondLst>
                      <p:childTnLst>
                        <p:par>
                          <p:cTn id="3548" fill="hold">
                            <p:stCondLst>
                              <p:cond delay="0"/>
                            </p:stCondLst>
                            <p:childTnLst>
                              <p:par>
                                <p:cTn id="35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8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1" fill="hold">
                      <p:stCondLst>
                        <p:cond delay="indefinite"/>
                      </p:stCondLst>
                      <p:childTnLst>
                        <p:par>
                          <p:cTn id="3552" fill="hold">
                            <p:stCondLst>
                              <p:cond delay="0"/>
                            </p:stCondLst>
                            <p:childTnLst>
                              <p:par>
                                <p:cTn id="35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8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5" fill="hold">
                      <p:stCondLst>
                        <p:cond delay="indefinite"/>
                      </p:stCondLst>
                      <p:childTnLst>
                        <p:par>
                          <p:cTn id="3556" fill="hold">
                            <p:stCondLst>
                              <p:cond delay="0"/>
                            </p:stCondLst>
                            <p:childTnLst>
                              <p:par>
                                <p:cTn id="35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8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9" fill="hold">
                      <p:stCondLst>
                        <p:cond delay="indefinite"/>
                      </p:stCondLst>
                      <p:childTnLst>
                        <p:par>
                          <p:cTn id="3560" fill="hold">
                            <p:stCondLst>
                              <p:cond delay="0"/>
                            </p:stCondLst>
                            <p:childTnLst>
                              <p:par>
                                <p:cTn id="35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8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3" fill="hold">
                      <p:stCondLst>
                        <p:cond delay="indefinite"/>
                      </p:stCondLst>
                      <p:childTnLst>
                        <p:par>
                          <p:cTn id="3564" fill="hold">
                            <p:stCondLst>
                              <p:cond delay="0"/>
                            </p:stCondLst>
                            <p:childTnLst>
                              <p:par>
                                <p:cTn id="35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9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7" fill="hold">
                      <p:stCondLst>
                        <p:cond delay="indefinite"/>
                      </p:stCondLst>
                      <p:childTnLst>
                        <p:par>
                          <p:cTn id="3568" fill="hold">
                            <p:stCondLst>
                              <p:cond delay="0"/>
                            </p:stCondLst>
                            <p:childTnLst>
                              <p:par>
                                <p:cTn id="35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9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1" fill="hold">
                      <p:stCondLst>
                        <p:cond delay="indefinite"/>
                      </p:stCondLst>
                      <p:childTnLst>
                        <p:par>
                          <p:cTn id="3572" fill="hold">
                            <p:stCondLst>
                              <p:cond delay="0"/>
                            </p:stCondLst>
                            <p:childTnLst>
                              <p:par>
                                <p:cTn id="35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9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5" fill="hold">
                      <p:stCondLst>
                        <p:cond delay="indefinite"/>
                      </p:stCondLst>
                      <p:childTnLst>
                        <p:par>
                          <p:cTn id="3576" fill="hold">
                            <p:stCondLst>
                              <p:cond delay="0"/>
                            </p:stCondLst>
                            <p:childTnLst>
                              <p:par>
                                <p:cTn id="35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9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9" fill="hold">
                      <p:stCondLst>
                        <p:cond delay="indefinite"/>
                      </p:stCondLst>
                      <p:childTnLst>
                        <p:par>
                          <p:cTn id="3580" fill="hold">
                            <p:stCondLst>
                              <p:cond delay="0"/>
                            </p:stCondLst>
                            <p:childTnLst>
                              <p:par>
                                <p:cTn id="35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9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3" fill="hold">
                      <p:stCondLst>
                        <p:cond delay="indefinite"/>
                      </p:stCondLst>
                      <p:childTnLst>
                        <p:par>
                          <p:cTn id="3584" fill="hold">
                            <p:stCondLst>
                              <p:cond delay="0"/>
                            </p:stCondLst>
                            <p:childTnLst>
                              <p:par>
                                <p:cTn id="35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9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7" fill="hold">
                      <p:stCondLst>
                        <p:cond delay="indefinite"/>
                      </p:stCondLst>
                      <p:childTnLst>
                        <p:par>
                          <p:cTn id="3588" fill="hold">
                            <p:stCondLst>
                              <p:cond delay="0"/>
                            </p:stCondLst>
                            <p:childTnLst>
                              <p:par>
                                <p:cTn id="35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9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1" fill="hold">
                      <p:stCondLst>
                        <p:cond delay="indefinite"/>
                      </p:stCondLst>
                      <p:childTnLst>
                        <p:par>
                          <p:cTn id="3592" fill="hold">
                            <p:stCondLst>
                              <p:cond delay="0"/>
                            </p:stCondLst>
                            <p:childTnLst>
                              <p:par>
                                <p:cTn id="35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9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5" fill="hold">
                      <p:stCondLst>
                        <p:cond delay="indefinite"/>
                      </p:stCondLst>
                      <p:childTnLst>
                        <p:par>
                          <p:cTn id="3596" fill="hold">
                            <p:stCondLst>
                              <p:cond delay="0"/>
                            </p:stCondLst>
                            <p:childTnLst>
                              <p:par>
                                <p:cTn id="35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9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9" fill="hold">
                      <p:stCondLst>
                        <p:cond delay="indefinite"/>
                      </p:stCondLst>
                      <p:childTnLst>
                        <p:par>
                          <p:cTn id="3600" fill="hold">
                            <p:stCondLst>
                              <p:cond delay="0"/>
                            </p:stCondLst>
                            <p:childTnLst>
                              <p:par>
                                <p:cTn id="36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89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3" fill="hold">
                      <p:stCondLst>
                        <p:cond delay="indefinite"/>
                      </p:stCondLst>
                      <p:childTnLst>
                        <p:par>
                          <p:cTn id="3604" fill="hold">
                            <p:stCondLst>
                              <p:cond delay="0"/>
                            </p:stCondLst>
                            <p:childTnLst>
                              <p:par>
                                <p:cTn id="36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0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7" fill="hold">
                      <p:stCondLst>
                        <p:cond delay="indefinite"/>
                      </p:stCondLst>
                      <p:childTnLst>
                        <p:par>
                          <p:cTn id="3608" fill="hold">
                            <p:stCondLst>
                              <p:cond delay="0"/>
                            </p:stCondLst>
                            <p:childTnLst>
                              <p:par>
                                <p:cTn id="36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0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1" fill="hold">
                      <p:stCondLst>
                        <p:cond delay="indefinite"/>
                      </p:stCondLst>
                      <p:childTnLst>
                        <p:par>
                          <p:cTn id="3612" fill="hold">
                            <p:stCondLst>
                              <p:cond delay="0"/>
                            </p:stCondLst>
                            <p:childTnLst>
                              <p:par>
                                <p:cTn id="36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0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5" fill="hold">
                      <p:stCondLst>
                        <p:cond delay="indefinite"/>
                      </p:stCondLst>
                      <p:childTnLst>
                        <p:par>
                          <p:cTn id="3616" fill="hold">
                            <p:stCondLst>
                              <p:cond delay="0"/>
                            </p:stCondLst>
                            <p:childTnLst>
                              <p:par>
                                <p:cTn id="36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0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9" fill="hold">
                      <p:stCondLst>
                        <p:cond delay="indefinite"/>
                      </p:stCondLst>
                      <p:childTnLst>
                        <p:par>
                          <p:cTn id="3620" fill="hold">
                            <p:stCondLst>
                              <p:cond delay="0"/>
                            </p:stCondLst>
                            <p:childTnLst>
                              <p:par>
                                <p:cTn id="36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0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3" fill="hold">
                      <p:stCondLst>
                        <p:cond delay="indefinite"/>
                      </p:stCondLst>
                      <p:childTnLst>
                        <p:par>
                          <p:cTn id="3624" fill="hold">
                            <p:stCondLst>
                              <p:cond delay="0"/>
                            </p:stCondLst>
                            <p:childTnLst>
                              <p:par>
                                <p:cTn id="36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0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7" fill="hold">
                      <p:stCondLst>
                        <p:cond delay="indefinite"/>
                      </p:stCondLst>
                      <p:childTnLst>
                        <p:par>
                          <p:cTn id="3628" fill="hold">
                            <p:stCondLst>
                              <p:cond delay="0"/>
                            </p:stCondLst>
                            <p:childTnLst>
                              <p:par>
                                <p:cTn id="36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0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1" fill="hold">
                      <p:stCondLst>
                        <p:cond delay="indefinite"/>
                      </p:stCondLst>
                      <p:childTnLst>
                        <p:par>
                          <p:cTn id="3632" fill="hold">
                            <p:stCondLst>
                              <p:cond delay="0"/>
                            </p:stCondLst>
                            <p:childTnLst>
                              <p:par>
                                <p:cTn id="36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0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5" fill="hold">
                      <p:stCondLst>
                        <p:cond delay="indefinite"/>
                      </p:stCondLst>
                      <p:childTnLst>
                        <p:par>
                          <p:cTn id="3636" fill="hold">
                            <p:stCondLst>
                              <p:cond delay="0"/>
                            </p:stCondLst>
                            <p:childTnLst>
                              <p:par>
                                <p:cTn id="36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0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9" fill="hold">
                      <p:stCondLst>
                        <p:cond delay="indefinite"/>
                      </p:stCondLst>
                      <p:childTnLst>
                        <p:par>
                          <p:cTn id="3640" fill="hold">
                            <p:stCondLst>
                              <p:cond delay="0"/>
                            </p:stCondLst>
                            <p:childTnLst>
                              <p:par>
                                <p:cTn id="36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0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3" fill="hold">
                      <p:stCondLst>
                        <p:cond delay="indefinite"/>
                      </p:stCondLst>
                      <p:childTnLst>
                        <p:par>
                          <p:cTn id="3644" fill="hold">
                            <p:stCondLst>
                              <p:cond delay="0"/>
                            </p:stCondLst>
                            <p:childTnLst>
                              <p:par>
                                <p:cTn id="36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7" fill="hold">
                      <p:stCondLst>
                        <p:cond delay="indefinite"/>
                      </p:stCondLst>
                      <p:childTnLst>
                        <p:par>
                          <p:cTn id="3648" fill="hold">
                            <p:stCondLst>
                              <p:cond delay="0"/>
                            </p:stCondLst>
                            <p:childTnLst>
                              <p:par>
                                <p:cTn id="36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1" fill="hold">
                      <p:stCondLst>
                        <p:cond delay="indefinite"/>
                      </p:stCondLst>
                      <p:childTnLst>
                        <p:par>
                          <p:cTn id="3652" fill="hold">
                            <p:stCondLst>
                              <p:cond delay="0"/>
                            </p:stCondLst>
                            <p:childTnLst>
                              <p:par>
                                <p:cTn id="36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5" fill="hold">
                      <p:stCondLst>
                        <p:cond delay="indefinite"/>
                      </p:stCondLst>
                      <p:childTnLst>
                        <p:par>
                          <p:cTn id="3656" fill="hold">
                            <p:stCondLst>
                              <p:cond delay="0"/>
                            </p:stCondLst>
                            <p:childTnLst>
                              <p:par>
                                <p:cTn id="36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9" fill="hold">
                      <p:stCondLst>
                        <p:cond delay="indefinite"/>
                      </p:stCondLst>
                      <p:childTnLst>
                        <p:par>
                          <p:cTn id="3660" fill="hold">
                            <p:stCondLst>
                              <p:cond delay="0"/>
                            </p:stCondLst>
                            <p:childTnLst>
                              <p:par>
                                <p:cTn id="36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3" fill="hold">
                      <p:stCondLst>
                        <p:cond delay="indefinite"/>
                      </p:stCondLst>
                      <p:childTnLst>
                        <p:par>
                          <p:cTn id="3664" fill="hold">
                            <p:stCondLst>
                              <p:cond delay="0"/>
                            </p:stCondLst>
                            <p:childTnLst>
                              <p:par>
                                <p:cTn id="36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7" fill="hold">
                      <p:stCondLst>
                        <p:cond delay="indefinite"/>
                      </p:stCondLst>
                      <p:childTnLst>
                        <p:par>
                          <p:cTn id="3668" fill="hold">
                            <p:stCondLst>
                              <p:cond delay="0"/>
                            </p:stCondLst>
                            <p:childTnLst>
                              <p:par>
                                <p:cTn id="36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1" fill="hold">
                      <p:stCondLst>
                        <p:cond delay="indefinite"/>
                      </p:stCondLst>
                      <p:childTnLst>
                        <p:par>
                          <p:cTn id="3672" fill="hold">
                            <p:stCondLst>
                              <p:cond delay="0"/>
                            </p:stCondLst>
                            <p:childTnLst>
                              <p:par>
                                <p:cTn id="36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5" fill="hold">
                      <p:stCondLst>
                        <p:cond delay="indefinite"/>
                      </p:stCondLst>
                      <p:childTnLst>
                        <p:par>
                          <p:cTn id="3676" fill="hold">
                            <p:stCondLst>
                              <p:cond delay="0"/>
                            </p:stCondLst>
                            <p:childTnLst>
                              <p:par>
                                <p:cTn id="36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9" fill="hold">
                      <p:stCondLst>
                        <p:cond delay="indefinite"/>
                      </p:stCondLst>
                      <p:childTnLst>
                        <p:par>
                          <p:cTn id="3680" fill="hold">
                            <p:stCondLst>
                              <p:cond delay="0"/>
                            </p:stCondLst>
                            <p:childTnLst>
                              <p:par>
                                <p:cTn id="36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3" fill="hold">
                      <p:stCondLst>
                        <p:cond delay="indefinite"/>
                      </p:stCondLst>
                      <p:childTnLst>
                        <p:par>
                          <p:cTn id="3684" fill="hold">
                            <p:stCondLst>
                              <p:cond delay="0"/>
                            </p:stCondLst>
                            <p:childTnLst>
                              <p:par>
                                <p:cTn id="36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7" fill="hold">
                      <p:stCondLst>
                        <p:cond delay="indefinite"/>
                      </p:stCondLst>
                      <p:childTnLst>
                        <p:par>
                          <p:cTn id="3688" fill="hold">
                            <p:stCondLst>
                              <p:cond delay="0"/>
                            </p:stCondLst>
                            <p:childTnLst>
                              <p:par>
                                <p:cTn id="36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1" fill="hold">
                      <p:stCondLst>
                        <p:cond delay="indefinite"/>
                      </p:stCondLst>
                      <p:childTnLst>
                        <p:par>
                          <p:cTn id="3692" fill="hold">
                            <p:stCondLst>
                              <p:cond delay="0"/>
                            </p:stCondLst>
                            <p:childTnLst>
                              <p:par>
                                <p:cTn id="36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5" fill="hold">
                      <p:stCondLst>
                        <p:cond delay="indefinite"/>
                      </p:stCondLst>
                      <p:childTnLst>
                        <p:par>
                          <p:cTn id="3696" fill="hold">
                            <p:stCondLst>
                              <p:cond delay="0"/>
                            </p:stCondLst>
                            <p:childTnLst>
                              <p:par>
                                <p:cTn id="36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9" fill="hold">
                      <p:stCondLst>
                        <p:cond delay="indefinite"/>
                      </p:stCondLst>
                      <p:childTnLst>
                        <p:par>
                          <p:cTn id="3700" fill="hold">
                            <p:stCondLst>
                              <p:cond delay="0"/>
                            </p:stCondLst>
                            <p:childTnLst>
                              <p:par>
                                <p:cTn id="37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3" fill="hold">
                      <p:stCondLst>
                        <p:cond delay="indefinite"/>
                      </p:stCondLst>
                      <p:childTnLst>
                        <p:par>
                          <p:cTn id="3704" fill="hold">
                            <p:stCondLst>
                              <p:cond delay="0"/>
                            </p:stCondLst>
                            <p:childTnLst>
                              <p:par>
                                <p:cTn id="37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7" fill="hold">
                      <p:stCondLst>
                        <p:cond delay="indefinite"/>
                      </p:stCondLst>
                      <p:childTnLst>
                        <p:par>
                          <p:cTn id="3708" fill="hold">
                            <p:stCondLst>
                              <p:cond delay="0"/>
                            </p:stCondLst>
                            <p:childTnLst>
                              <p:par>
                                <p:cTn id="37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1" fill="hold">
                      <p:stCondLst>
                        <p:cond delay="indefinite"/>
                      </p:stCondLst>
                      <p:childTnLst>
                        <p:par>
                          <p:cTn id="3712" fill="hold">
                            <p:stCondLst>
                              <p:cond delay="0"/>
                            </p:stCondLst>
                            <p:childTnLst>
                              <p:par>
                                <p:cTn id="37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5" fill="hold">
                      <p:stCondLst>
                        <p:cond delay="indefinite"/>
                      </p:stCondLst>
                      <p:childTnLst>
                        <p:par>
                          <p:cTn id="3716" fill="hold">
                            <p:stCondLst>
                              <p:cond delay="0"/>
                            </p:stCondLst>
                            <p:childTnLst>
                              <p:par>
                                <p:cTn id="37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9" fill="hold">
                      <p:stCondLst>
                        <p:cond delay="indefinite"/>
                      </p:stCondLst>
                      <p:childTnLst>
                        <p:par>
                          <p:cTn id="3720" fill="hold">
                            <p:stCondLst>
                              <p:cond delay="0"/>
                            </p:stCondLst>
                            <p:childTnLst>
                              <p:par>
                                <p:cTn id="37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3" fill="hold">
                      <p:stCondLst>
                        <p:cond delay="indefinite"/>
                      </p:stCondLst>
                      <p:childTnLst>
                        <p:par>
                          <p:cTn id="3724" fill="hold">
                            <p:stCondLst>
                              <p:cond delay="0"/>
                            </p:stCondLst>
                            <p:childTnLst>
                              <p:par>
                                <p:cTn id="37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3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7" fill="hold">
                      <p:stCondLst>
                        <p:cond delay="indefinite"/>
                      </p:stCondLst>
                      <p:childTnLst>
                        <p:par>
                          <p:cTn id="3728" fill="hold">
                            <p:stCondLst>
                              <p:cond delay="0"/>
                            </p:stCondLst>
                            <p:childTnLst>
                              <p:par>
                                <p:cTn id="37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3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1" fill="hold">
                      <p:stCondLst>
                        <p:cond delay="indefinite"/>
                      </p:stCondLst>
                      <p:childTnLst>
                        <p:par>
                          <p:cTn id="3732" fill="hold">
                            <p:stCondLst>
                              <p:cond delay="0"/>
                            </p:stCondLst>
                            <p:childTnLst>
                              <p:par>
                                <p:cTn id="37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3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5" fill="hold">
                      <p:stCondLst>
                        <p:cond delay="indefinite"/>
                      </p:stCondLst>
                      <p:childTnLst>
                        <p:par>
                          <p:cTn id="3736" fill="hold">
                            <p:stCondLst>
                              <p:cond delay="0"/>
                            </p:stCondLst>
                            <p:childTnLst>
                              <p:par>
                                <p:cTn id="37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3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9" fill="hold">
                      <p:stCondLst>
                        <p:cond delay="indefinite"/>
                      </p:stCondLst>
                      <p:childTnLst>
                        <p:par>
                          <p:cTn id="3740" fill="hold">
                            <p:stCondLst>
                              <p:cond delay="0"/>
                            </p:stCondLst>
                            <p:childTnLst>
                              <p:par>
                                <p:cTn id="37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3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3" fill="hold">
                      <p:stCondLst>
                        <p:cond delay="indefinite"/>
                      </p:stCondLst>
                      <p:childTnLst>
                        <p:par>
                          <p:cTn id="3744" fill="hold">
                            <p:stCondLst>
                              <p:cond delay="0"/>
                            </p:stCondLst>
                            <p:childTnLst>
                              <p:par>
                                <p:cTn id="37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3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7" fill="hold">
                      <p:stCondLst>
                        <p:cond delay="indefinite"/>
                      </p:stCondLst>
                      <p:childTnLst>
                        <p:par>
                          <p:cTn id="3748" fill="hold">
                            <p:stCondLst>
                              <p:cond delay="0"/>
                            </p:stCondLst>
                            <p:childTnLst>
                              <p:par>
                                <p:cTn id="37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3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1" fill="hold">
                      <p:stCondLst>
                        <p:cond delay="indefinite"/>
                      </p:stCondLst>
                      <p:childTnLst>
                        <p:par>
                          <p:cTn id="3752" fill="hold">
                            <p:stCondLst>
                              <p:cond delay="0"/>
                            </p:stCondLst>
                            <p:childTnLst>
                              <p:par>
                                <p:cTn id="37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3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5" fill="hold">
                      <p:stCondLst>
                        <p:cond delay="indefinite"/>
                      </p:stCondLst>
                      <p:childTnLst>
                        <p:par>
                          <p:cTn id="3756" fill="hold">
                            <p:stCondLst>
                              <p:cond delay="0"/>
                            </p:stCondLst>
                            <p:childTnLst>
                              <p:par>
                                <p:cTn id="37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3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9" fill="hold">
                      <p:stCondLst>
                        <p:cond delay="indefinite"/>
                      </p:stCondLst>
                      <p:childTnLst>
                        <p:par>
                          <p:cTn id="3760" fill="hold">
                            <p:stCondLst>
                              <p:cond delay="0"/>
                            </p:stCondLst>
                            <p:childTnLst>
                              <p:par>
                                <p:cTn id="37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3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3" fill="hold">
                      <p:stCondLst>
                        <p:cond delay="indefinite"/>
                      </p:stCondLst>
                      <p:childTnLst>
                        <p:par>
                          <p:cTn id="3764" fill="hold">
                            <p:stCondLst>
                              <p:cond delay="0"/>
                            </p:stCondLst>
                            <p:childTnLst>
                              <p:par>
                                <p:cTn id="37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4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7" fill="hold">
                      <p:stCondLst>
                        <p:cond delay="indefinite"/>
                      </p:stCondLst>
                      <p:childTnLst>
                        <p:par>
                          <p:cTn id="3768" fill="hold">
                            <p:stCondLst>
                              <p:cond delay="0"/>
                            </p:stCondLst>
                            <p:childTnLst>
                              <p:par>
                                <p:cTn id="37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4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1" fill="hold">
                      <p:stCondLst>
                        <p:cond delay="indefinite"/>
                      </p:stCondLst>
                      <p:childTnLst>
                        <p:par>
                          <p:cTn id="3772" fill="hold">
                            <p:stCondLst>
                              <p:cond delay="0"/>
                            </p:stCondLst>
                            <p:childTnLst>
                              <p:par>
                                <p:cTn id="37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4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5" fill="hold">
                      <p:stCondLst>
                        <p:cond delay="indefinite"/>
                      </p:stCondLst>
                      <p:childTnLst>
                        <p:par>
                          <p:cTn id="3776" fill="hold">
                            <p:stCondLst>
                              <p:cond delay="0"/>
                            </p:stCondLst>
                            <p:childTnLst>
                              <p:par>
                                <p:cTn id="37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4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9" fill="hold">
                      <p:stCondLst>
                        <p:cond delay="indefinite"/>
                      </p:stCondLst>
                      <p:childTnLst>
                        <p:par>
                          <p:cTn id="3780" fill="hold">
                            <p:stCondLst>
                              <p:cond delay="0"/>
                            </p:stCondLst>
                            <p:childTnLst>
                              <p:par>
                                <p:cTn id="37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4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3" fill="hold">
                      <p:stCondLst>
                        <p:cond delay="indefinite"/>
                      </p:stCondLst>
                      <p:childTnLst>
                        <p:par>
                          <p:cTn id="3784" fill="hold">
                            <p:stCondLst>
                              <p:cond delay="0"/>
                            </p:stCondLst>
                            <p:childTnLst>
                              <p:par>
                                <p:cTn id="37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4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7" fill="hold">
                      <p:stCondLst>
                        <p:cond delay="indefinite"/>
                      </p:stCondLst>
                      <p:childTnLst>
                        <p:par>
                          <p:cTn id="3788" fill="hold">
                            <p:stCondLst>
                              <p:cond delay="0"/>
                            </p:stCondLst>
                            <p:childTnLst>
                              <p:par>
                                <p:cTn id="37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4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1" fill="hold">
                      <p:stCondLst>
                        <p:cond delay="indefinite"/>
                      </p:stCondLst>
                      <p:childTnLst>
                        <p:par>
                          <p:cTn id="3792" fill="hold">
                            <p:stCondLst>
                              <p:cond delay="0"/>
                            </p:stCondLst>
                            <p:childTnLst>
                              <p:par>
                                <p:cTn id="37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4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5" fill="hold">
                      <p:stCondLst>
                        <p:cond delay="indefinite"/>
                      </p:stCondLst>
                      <p:childTnLst>
                        <p:par>
                          <p:cTn id="3796" fill="hold">
                            <p:stCondLst>
                              <p:cond delay="0"/>
                            </p:stCondLst>
                            <p:childTnLst>
                              <p:par>
                                <p:cTn id="37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4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9" fill="hold">
                      <p:stCondLst>
                        <p:cond delay="indefinite"/>
                      </p:stCondLst>
                      <p:childTnLst>
                        <p:par>
                          <p:cTn id="3800" fill="hold">
                            <p:stCondLst>
                              <p:cond delay="0"/>
                            </p:stCondLst>
                            <p:childTnLst>
                              <p:par>
                                <p:cTn id="38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4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3" fill="hold">
                      <p:stCondLst>
                        <p:cond delay="indefinite"/>
                      </p:stCondLst>
                      <p:childTnLst>
                        <p:par>
                          <p:cTn id="3804" fill="hold">
                            <p:stCondLst>
                              <p:cond delay="0"/>
                            </p:stCondLst>
                            <p:childTnLst>
                              <p:par>
                                <p:cTn id="38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5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7" fill="hold">
                      <p:stCondLst>
                        <p:cond delay="indefinite"/>
                      </p:stCondLst>
                      <p:childTnLst>
                        <p:par>
                          <p:cTn id="3808" fill="hold">
                            <p:stCondLst>
                              <p:cond delay="0"/>
                            </p:stCondLst>
                            <p:childTnLst>
                              <p:par>
                                <p:cTn id="38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5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1" fill="hold">
                      <p:stCondLst>
                        <p:cond delay="indefinite"/>
                      </p:stCondLst>
                      <p:childTnLst>
                        <p:par>
                          <p:cTn id="3812" fill="hold">
                            <p:stCondLst>
                              <p:cond delay="0"/>
                            </p:stCondLst>
                            <p:childTnLst>
                              <p:par>
                                <p:cTn id="38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5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5" fill="hold">
                      <p:stCondLst>
                        <p:cond delay="indefinite"/>
                      </p:stCondLst>
                      <p:childTnLst>
                        <p:par>
                          <p:cTn id="3816" fill="hold">
                            <p:stCondLst>
                              <p:cond delay="0"/>
                            </p:stCondLst>
                            <p:childTnLst>
                              <p:par>
                                <p:cTn id="38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5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9" fill="hold">
                      <p:stCondLst>
                        <p:cond delay="indefinite"/>
                      </p:stCondLst>
                      <p:childTnLst>
                        <p:par>
                          <p:cTn id="3820" fill="hold">
                            <p:stCondLst>
                              <p:cond delay="0"/>
                            </p:stCondLst>
                            <p:childTnLst>
                              <p:par>
                                <p:cTn id="38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5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3" fill="hold">
                      <p:stCondLst>
                        <p:cond delay="indefinite"/>
                      </p:stCondLst>
                      <p:childTnLst>
                        <p:par>
                          <p:cTn id="3824" fill="hold">
                            <p:stCondLst>
                              <p:cond delay="0"/>
                            </p:stCondLst>
                            <p:childTnLst>
                              <p:par>
                                <p:cTn id="38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5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7" fill="hold">
                      <p:stCondLst>
                        <p:cond delay="indefinite"/>
                      </p:stCondLst>
                      <p:childTnLst>
                        <p:par>
                          <p:cTn id="3828" fill="hold">
                            <p:stCondLst>
                              <p:cond delay="0"/>
                            </p:stCondLst>
                            <p:childTnLst>
                              <p:par>
                                <p:cTn id="38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5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1" fill="hold">
                      <p:stCondLst>
                        <p:cond delay="indefinite"/>
                      </p:stCondLst>
                      <p:childTnLst>
                        <p:par>
                          <p:cTn id="3832" fill="hold">
                            <p:stCondLst>
                              <p:cond delay="0"/>
                            </p:stCondLst>
                            <p:childTnLst>
                              <p:par>
                                <p:cTn id="38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5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5" fill="hold">
                      <p:stCondLst>
                        <p:cond delay="indefinite"/>
                      </p:stCondLst>
                      <p:childTnLst>
                        <p:par>
                          <p:cTn id="3836" fill="hold">
                            <p:stCondLst>
                              <p:cond delay="0"/>
                            </p:stCondLst>
                            <p:childTnLst>
                              <p:par>
                                <p:cTn id="38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5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9" fill="hold">
                      <p:stCondLst>
                        <p:cond delay="indefinite"/>
                      </p:stCondLst>
                      <p:childTnLst>
                        <p:par>
                          <p:cTn id="3840" fill="hold">
                            <p:stCondLst>
                              <p:cond delay="0"/>
                            </p:stCondLst>
                            <p:childTnLst>
                              <p:par>
                                <p:cTn id="38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5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3" fill="hold">
                      <p:stCondLst>
                        <p:cond delay="indefinite"/>
                      </p:stCondLst>
                      <p:childTnLst>
                        <p:par>
                          <p:cTn id="3844" fill="hold">
                            <p:stCondLst>
                              <p:cond delay="0"/>
                            </p:stCondLst>
                            <p:childTnLst>
                              <p:par>
                                <p:cTn id="38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6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7" fill="hold">
                      <p:stCondLst>
                        <p:cond delay="indefinite"/>
                      </p:stCondLst>
                      <p:childTnLst>
                        <p:par>
                          <p:cTn id="3848" fill="hold">
                            <p:stCondLst>
                              <p:cond delay="0"/>
                            </p:stCondLst>
                            <p:childTnLst>
                              <p:par>
                                <p:cTn id="38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6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1" fill="hold">
                      <p:stCondLst>
                        <p:cond delay="indefinite"/>
                      </p:stCondLst>
                      <p:childTnLst>
                        <p:par>
                          <p:cTn id="3852" fill="hold">
                            <p:stCondLst>
                              <p:cond delay="0"/>
                            </p:stCondLst>
                            <p:childTnLst>
                              <p:par>
                                <p:cTn id="38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6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5" fill="hold">
                      <p:stCondLst>
                        <p:cond delay="indefinite"/>
                      </p:stCondLst>
                      <p:childTnLst>
                        <p:par>
                          <p:cTn id="3856" fill="hold">
                            <p:stCondLst>
                              <p:cond delay="0"/>
                            </p:stCondLst>
                            <p:childTnLst>
                              <p:par>
                                <p:cTn id="38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6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9" fill="hold">
                      <p:stCondLst>
                        <p:cond delay="indefinite"/>
                      </p:stCondLst>
                      <p:childTnLst>
                        <p:par>
                          <p:cTn id="3860" fill="hold">
                            <p:stCondLst>
                              <p:cond delay="0"/>
                            </p:stCondLst>
                            <p:childTnLst>
                              <p:par>
                                <p:cTn id="38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6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3" fill="hold">
                      <p:stCondLst>
                        <p:cond delay="indefinite"/>
                      </p:stCondLst>
                      <p:childTnLst>
                        <p:par>
                          <p:cTn id="3864" fill="hold">
                            <p:stCondLst>
                              <p:cond delay="0"/>
                            </p:stCondLst>
                            <p:childTnLst>
                              <p:par>
                                <p:cTn id="38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6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7" fill="hold">
                      <p:stCondLst>
                        <p:cond delay="indefinite"/>
                      </p:stCondLst>
                      <p:childTnLst>
                        <p:par>
                          <p:cTn id="3868" fill="hold">
                            <p:stCondLst>
                              <p:cond delay="0"/>
                            </p:stCondLst>
                            <p:childTnLst>
                              <p:par>
                                <p:cTn id="38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6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1" fill="hold">
                      <p:stCondLst>
                        <p:cond delay="indefinite"/>
                      </p:stCondLst>
                      <p:childTnLst>
                        <p:par>
                          <p:cTn id="3872" fill="hold">
                            <p:stCondLst>
                              <p:cond delay="0"/>
                            </p:stCondLst>
                            <p:childTnLst>
                              <p:par>
                                <p:cTn id="38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6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5" fill="hold">
                      <p:stCondLst>
                        <p:cond delay="indefinite"/>
                      </p:stCondLst>
                      <p:childTnLst>
                        <p:par>
                          <p:cTn id="3876" fill="hold">
                            <p:stCondLst>
                              <p:cond delay="0"/>
                            </p:stCondLst>
                            <p:childTnLst>
                              <p:par>
                                <p:cTn id="38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6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9" fill="hold">
                      <p:stCondLst>
                        <p:cond delay="indefinite"/>
                      </p:stCondLst>
                      <p:childTnLst>
                        <p:par>
                          <p:cTn id="3880" fill="hold">
                            <p:stCondLst>
                              <p:cond delay="0"/>
                            </p:stCondLst>
                            <p:childTnLst>
                              <p:par>
                                <p:cTn id="38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6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3" fill="hold">
                      <p:stCondLst>
                        <p:cond delay="indefinite"/>
                      </p:stCondLst>
                      <p:childTnLst>
                        <p:par>
                          <p:cTn id="3884" fill="hold">
                            <p:stCondLst>
                              <p:cond delay="0"/>
                            </p:stCondLst>
                            <p:childTnLst>
                              <p:par>
                                <p:cTn id="38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7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7" fill="hold">
                      <p:stCondLst>
                        <p:cond delay="indefinite"/>
                      </p:stCondLst>
                      <p:childTnLst>
                        <p:par>
                          <p:cTn id="3888" fill="hold">
                            <p:stCondLst>
                              <p:cond delay="0"/>
                            </p:stCondLst>
                            <p:childTnLst>
                              <p:par>
                                <p:cTn id="38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7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1" fill="hold">
                      <p:stCondLst>
                        <p:cond delay="indefinite"/>
                      </p:stCondLst>
                      <p:childTnLst>
                        <p:par>
                          <p:cTn id="3892" fill="hold">
                            <p:stCondLst>
                              <p:cond delay="0"/>
                            </p:stCondLst>
                            <p:childTnLst>
                              <p:par>
                                <p:cTn id="38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7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5" fill="hold">
                      <p:stCondLst>
                        <p:cond delay="indefinite"/>
                      </p:stCondLst>
                      <p:childTnLst>
                        <p:par>
                          <p:cTn id="3896" fill="hold">
                            <p:stCondLst>
                              <p:cond delay="0"/>
                            </p:stCondLst>
                            <p:childTnLst>
                              <p:par>
                                <p:cTn id="38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7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9" fill="hold">
                      <p:stCondLst>
                        <p:cond delay="indefinite"/>
                      </p:stCondLst>
                      <p:childTnLst>
                        <p:par>
                          <p:cTn id="3900" fill="hold">
                            <p:stCondLst>
                              <p:cond delay="0"/>
                            </p:stCondLst>
                            <p:childTnLst>
                              <p:par>
                                <p:cTn id="39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7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3" fill="hold">
                      <p:stCondLst>
                        <p:cond delay="indefinite"/>
                      </p:stCondLst>
                      <p:childTnLst>
                        <p:par>
                          <p:cTn id="3904" fill="hold">
                            <p:stCondLst>
                              <p:cond delay="0"/>
                            </p:stCondLst>
                            <p:childTnLst>
                              <p:par>
                                <p:cTn id="39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7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7" fill="hold">
                      <p:stCondLst>
                        <p:cond delay="indefinite"/>
                      </p:stCondLst>
                      <p:childTnLst>
                        <p:par>
                          <p:cTn id="3908" fill="hold">
                            <p:stCondLst>
                              <p:cond delay="0"/>
                            </p:stCondLst>
                            <p:childTnLst>
                              <p:par>
                                <p:cTn id="39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7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1" fill="hold">
                      <p:stCondLst>
                        <p:cond delay="indefinite"/>
                      </p:stCondLst>
                      <p:childTnLst>
                        <p:par>
                          <p:cTn id="3912" fill="hold">
                            <p:stCondLst>
                              <p:cond delay="0"/>
                            </p:stCondLst>
                            <p:childTnLst>
                              <p:par>
                                <p:cTn id="39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7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5" fill="hold">
                      <p:stCondLst>
                        <p:cond delay="indefinite"/>
                      </p:stCondLst>
                      <p:childTnLst>
                        <p:par>
                          <p:cTn id="3916" fill="hold">
                            <p:stCondLst>
                              <p:cond delay="0"/>
                            </p:stCondLst>
                            <p:childTnLst>
                              <p:par>
                                <p:cTn id="39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7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9" fill="hold">
                      <p:stCondLst>
                        <p:cond delay="indefinite"/>
                      </p:stCondLst>
                      <p:childTnLst>
                        <p:par>
                          <p:cTn id="3920" fill="hold">
                            <p:stCondLst>
                              <p:cond delay="0"/>
                            </p:stCondLst>
                            <p:childTnLst>
                              <p:par>
                                <p:cTn id="39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7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3" fill="hold">
                      <p:stCondLst>
                        <p:cond delay="indefinite"/>
                      </p:stCondLst>
                      <p:childTnLst>
                        <p:par>
                          <p:cTn id="3924" fill="hold">
                            <p:stCondLst>
                              <p:cond delay="0"/>
                            </p:stCondLst>
                            <p:childTnLst>
                              <p:par>
                                <p:cTn id="39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8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7" fill="hold">
                      <p:stCondLst>
                        <p:cond delay="indefinite"/>
                      </p:stCondLst>
                      <p:childTnLst>
                        <p:par>
                          <p:cTn id="3928" fill="hold">
                            <p:stCondLst>
                              <p:cond delay="0"/>
                            </p:stCondLst>
                            <p:childTnLst>
                              <p:par>
                                <p:cTn id="39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8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1" fill="hold">
                      <p:stCondLst>
                        <p:cond delay="indefinite"/>
                      </p:stCondLst>
                      <p:childTnLst>
                        <p:par>
                          <p:cTn id="3932" fill="hold">
                            <p:stCondLst>
                              <p:cond delay="0"/>
                            </p:stCondLst>
                            <p:childTnLst>
                              <p:par>
                                <p:cTn id="39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8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5" fill="hold">
                      <p:stCondLst>
                        <p:cond delay="indefinite"/>
                      </p:stCondLst>
                      <p:childTnLst>
                        <p:par>
                          <p:cTn id="3936" fill="hold">
                            <p:stCondLst>
                              <p:cond delay="0"/>
                            </p:stCondLst>
                            <p:childTnLst>
                              <p:par>
                                <p:cTn id="39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8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9" fill="hold">
                      <p:stCondLst>
                        <p:cond delay="indefinite"/>
                      </p:stCondLst>
                      <p:childTnLst>
                        <p:par>
                          <p:cTn id="3940" fill="hold">
                            <p:stCondLst>
                              <p:cond delay="0"/>
                            </p:stCondLst>
                            <p:childTnLst>
                              <p:par>
                                <p:cTn id="39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8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3" fill="hold">
                      <p:stCondLst>
                        <p:cond delay="indefinite"/>
                      </p:stCondLst>
                      <p:childTnLst>
                        <p:par>
                          <p:cTn id="3944" fill="hold">
                            <p:stCondLst>
                              <p:cond delay="0"/>
                            </p:stCondLst>
                            <p:childTnLst>
                              <p:par>
                                <p:cTn id="39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8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7" fill="hold">
                      <p:stCondLst>
                        <p:cond delay="indefinite"/>
                      </p:stCondLst>
                      <p:childTnLst>
                        <p:par>
                          <p:cTn id="3948" fill="hold">
                            <p:stCondLst>
                              <p:cond delay="0"/>
                            </p:stCondLst>
                            <p:childTnLst>
                              <p:par>
                                <p:cTn id="39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8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1" fill="hold">
                      <p:stCondLst>
                        <p:cond delay="indefinite"/>
                      </p:stCondLst>
                      <p:childTnLst>
                        <p:par>
                          <p:cTn id="3952" fill="hold">
                            <p:stCondLst>
                              <p:cond delay="0"/>
                            </p:stCondLst>
                            <p:childTnLst>
                              <p:par>
                                <p:cTn id="39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8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5" fill="hold">
                      <p:stCondLst>
                        <p:cond delay="indefinite"/>
                      </p:stCondLst>
                      <p:childTnLst>
                        <p:par>
                          <p:cTn id="3956" fill="hold">
                            <p:stCondLst>
                              <p:cond delay="0"/>
                            </p:stCondLst>
                            <p:childTnLst>
                              <p:par>
                                <p:cTn id="39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8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9" fill="hold">
                      <p:stCondLst>
                        <p:cond delay="indefinite"/>
                      </p:stCondLst>
                      <p:childTnLst>
                        <p:par>
                          <p:cTn id="3960" fill="hold">
                            <p:stCondLst>
                              <p:cond delay="0"/>
                            </p:stCondLst>
                            <p:childTnLst>
                              <p:par>
                                <p:cTn id="39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8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3" fill="hold">
                      <p:stCondLst>
                        <p:cond delay="indefinite"/>
                      </p:stCondLst>
                      <p:childTnLst>
                        <p:par>
                          <p:cTn id="3964" fill="hold">
                            <p:stCondLst>
                              <p:cond delay="0"/>
                            </p:stCondLst>
                            <p:childTnLst>
                              <p:par>
                                <p:cTn id="39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9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7" fill="hold">
                      <p:stCondLst>
                        <p:cond delay="indefinite"/>
                      </p:stCondLst>
                      <p:childTnLst>
                        <p:par>
                          <p:cTn id="3968" fill="hold">
                            <p:stCondLst>
                              <p:cond delay="0"/>
                            </p:stCondLst>
                            <p:childTnLst>
                              <p:par>
                                <p:cTn id="39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9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1" fill="hold">
                      <p:stCondLst>
                        <p:cond delay="indefinite"/>
                      </p:stCondLst>
                      <p:childTnLst>
                        <p:par>
                          <p:cTn id="3972" fill="hold">
                            <p:stCondLst>
                              <p:cond delay="0"/>
                            </p:stCondLst>
                            <p:childTnLst>
                              <p:par>
                                <p:cTn id="39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9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5" fill="hold">
                      <p:stCondLst>
                        <p:cond delay="indefinite"/>
                      </p:stCondLst>
                      <p:childTnLst>
                        <p:par>
                          <p:cTn id="3976" fill="hold">
                            <p:stCondLst>
                              <p:cond delay="0"/>
                            </p:stCondLst>
                            <p:childTnLst>
                              <p:par>
                                <p:cTn id="39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9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9" fill="hold">
                      <p:stCondLst>
                        <p:cond delay="indefinite"/>
                      </p:stCondLst>
                      <p:childTnLst>
                        <p:par>
                          <p:cTn id="3980" fill="hold">
                            <p:stCondLst>
                              <p:cond delay="0"/>
                            </p:stCondLst>
                            <p:childTnLst>
                              <p:par>
                                <p:cTn id="39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9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3" fill="hold">
                      <p:stCondLst>
                        <p:cond delay="indefinite"/>
                      </p:stCondLst>
                      <p:childTnLst>
                        <p:par>
                          <p:cTn id="3984" fill="hold">
                            <p:stCondLst>
                              <p:cond delay="0"/>
                            </p:stCondLst>
                            <p:childTnLst>
                              <p:par>
                                <p:cTn id="39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9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7" fill="hold">
                      <p:stCondLst>
                        <p:cond delay="indefinite"/>
                      </p:stCondLst>
                      <p:childTnLst>
                        <p:par>
                          <p:cTn id="3988" fill="hold">
                            <p:stCondLst>
                              <p:cond delay="0"/>
                            </p:stCondLst>
                            <p:childTnLst>
                              <p:par>
                                <p:cTn id="39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9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1" fill="hold">
                      <p:stCondLst>
                        <p:cond delay="indefinite"/>
                      </p:stCondLst>
                      <p:childTnLst>
                        <p:par>
                          <p:cTn id="3992" fill="hold">
                            <p:stCondLst>
                              <p:cond delay="0"/>
                            </p:stCondLst>
                            <p:childTnLst>
                              <p:par>
                                <p:cTn id="39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9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5" fill="hold">
                      <p:stCondLst>
                        <p:cond delay="indefinite"/>
                      </p:stCondLst>
                      <p:childTnLst>
                        <p:par>
                          <p:cTn id="3996" fill="hold">
                            <p:stCondLst>
                              <p:cond delay="0"/>
                            </p:stCondLst>
                            <p:childTnLst>
                              <p:par>
                                <p:cTn id="39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9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9" fill="hold">
                      <p:stCondLst>
                        <p:cond delay="indefinite"/>
                      </p:stCondLst>
                      <p:childTnLst>
                        <p:par>
                          <p:cTn id="4000" fill="hold">
                            <p:stCondLst>
                              <p:cond delay="0"/>
                            </p:stCondLst>
                            <p:childTnLst>
                              <p:par>
                                <p:cTn id="40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99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3" fill="hold">
                      <p:stCondLst>
                        <p:cond delay="indefinite"/>
                      </p:stCondLst>
                      <p:childTnLst>
                        <p:par>
                          <p:cTn id="4004" fill="hold">
                            <p:stCondLst>
                              <p:cond delay="0"/>
                            </p:stCondLst>
                            <p:childTnLst>
                              <p:par>
                                <p:cTn id="40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00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7" fill="hold">
                      <p:stCondLst>
                        <p:cond delay="indefinite"/>
                      </p:stCondLst>
                      <p:childTnLst>
                        <p:par>
                          <p:cTn id="4008" fill="hold">
                            <p:stCondLst>
                              <p:cond delay="0"/>
                            </p:stCondLst>
                            <p:childTnLst>
                              <p:par>
                                <p:cTn id="40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00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1" fill="hold">
                      <p:stCondLst>
                        <p:cond delay="indefinite"/>
                      </p:stCondLst>
                      <p:childTnLst>
                        <p:par>
                          <p:cTn id="4012" fill="hold">
                            <p:stCondLst>
                              <p:cond delay="0"/>
                            </p:stCondLst>
                            <p:childTnLst>
                              <p:par>
                                <p:cTn id="40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chart seriesIdx="-4" categoryIdx="100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Chart bld="category" animBg="0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Ernie</dc:creator>
  <cp:lastModifiedBy>Ernie</cp:lastModifiedBy>
  <cp:revision>6</cp:revision>
  <dcterms:created xsi:type="dcterms:W3CDTF">2021-02-27T16:56:54Z</dcterms:created>
  <dcterms:modified xsi:type="dcterms:W3CDTF">2021-02-27T19:48:03Z</dcterms:modified>
</cp:coreProperties>
</file>