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ssdeck.com/labs/full-css-drop-down-contact-form" TargetMode="External"/><Relationship Id="rId4" Type="http://schemas.openxmlformats.org/officeDocument/2006/relationships/hyperlink" Target="http://www.dropbox.com" TargetMode="External"/><Relationship Id="rId5" Type="http://schemas.openxmlformats.org/officeDocument/2006/relationships/hyperlink" Target="http://www.drive.goog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forms/d/19RKG7POWz8ZbWFF7KGxNb8gDxDPGyUv9RhxyIJfIC7Y/formRespon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Styling Google Forms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4 Simple Steps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Credits:	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CSSDeck.com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http://cssdeck.com/labs/full-css-drop-down-contact-form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Dropbox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http://www.dropbox.com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Google Drive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http://www.drive.google.com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I Use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Google Chrome Browser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Dropbox Pro Account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Windows PC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Notepad text editor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Google Drive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Create a New Google Form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#1: Create Contact Form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Open Google Drive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Create New Form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Add new short text answer with label "Name"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Add new short text answer with label "Email"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Add new paragraph text with label "Message"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Set up destination spreadsheet for submissions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Get URL to live form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View source code and keep tab open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Choose a CSS Style for Your 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#2: Choose a Form Style to Use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Head over to CSSDeck.com and browse the form styles in their demos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Choose one you want to use and then copy and paste all necessary code into a new HTML document using Notepad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Save/Upload this HTML file in a Public Dropbox folder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Edit the code until you have the same three input fields as our Google 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Change Form Action &amp; Input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#3: Change Form Action &amp; Input Names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83875"/>
            <a:ext cx="8520600" cy="33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Copy and paste the form action line from Google form source code into your newly created HTML file, replacing the old one, then save in Notepad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Find in Page to locate the input tags in Google source code, copy the name="" value for each and paste into HTML document in Notepad, then save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Repeat this for all three input fields and save the file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Open your HTML document in your browser and test the 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Code to Copy &amp; Replace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&lt;form action="</a:t>
            </a: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https://docs.google.com/forms/d/19RKG7POWz8ZbWFF7KGxNb8gDxDPGyUv9RhxyIJfIC7Y/formResponse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" target="_self" method="POST" id="mG61Hd"&gt;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&lt;input type="text" name="entry.1312963594"&gt;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&lt;input type="email" name="entry.976821158"&gt;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&lt;textarea name="entry.1990979910" rows="1" tabindex="0"&lt;/textarea&gt;</a:t>
            </a:r>
          </a:p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