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523b589a1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523b589a1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523b589a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523b589a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 over 10 million views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42 million monthly listeners on spotify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523b589a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523b589a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41 thousand views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million monthly listeners on spotify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62bdb219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62bdb219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523b589a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523b589a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523b589a1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523b589a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642a1f27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642a1f27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youtube.com/watch?v=ul-9U681Y2c" TargetMode="External"/><Relationship Id="rId4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V4hi8ydQGek" TargetMode="External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Q5jnuOCJvK0" TargetMode="External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youtube.com/watch?v=ulQ_pcSuflQ" TargetMode="External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97600" y="1605000"/>
            <a:ext cx="6146400" cy="19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Mainstream/Underground 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Presentation</a:t>
            </a:r>
            <a:endParaRPr sz="34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The rona kids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249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Lense - Mainstream vs Underground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Mainstream: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Based on popularity - streams and going viral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 and Global Top 50 charts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Spots on popular playlists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 restrictive in topics or sound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solo artists with features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Focus on party vibes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Underground: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Opposite of mainstream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Underground artists don’t have the platform of a mainstream artist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Underground artists typically aren’t in pop culture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Topics and flow can be similar to mainstream artists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Mainstream 1 - A Thousand Bad Times by Post Malone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5446075" y="952500"/>
            <a:ext cx="2890200" cy="3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850">
                <a:latin typeface="Roboto"/>
                <a:ea typeface="Roboto"/>
                <a:cs typeface="Roboto"/>
                <a:sym typeface="Roboto"/>
              </a:rPr>
              <a:t>aid you needed a ride, but you wanted my car</a:t>
            </a:r>
            <a:endParaRPr sz="8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Without that face, girl, you wouldn't get far</a:t>
            </a:r>
            <a:endParaRPr sz="85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 really like you, despite who you are, oh (who you are)</a:t>
            </a:r>
            <a:endParaRPr sz="85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You see me on tv, you know I'm a star</a:t>
            </a:r>
            <a:endParaRPr sz="85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You say you don't know me, but I know that's false</a:t>
            </a:r>
            <a:endParaRPr sz="85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I'll pay the price, girl, whatever that cost (what it cost?)</a:t>
            </a:r>
            <a:endParaRPr sz="85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You make my life so hard</a:t>
            </a:r>
            <a:endParaRPr sz="85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But that's what gets me off</a:t>
            </a:r>
            <a:endParaRPr sz="85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 had a thousand bad times</a:t>
            </a:r>
            <a:endParaRPr sz="85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 what's another time to me? (What's that time, yeah)</a:t>
            </a:r>
            <a:endParaRPr sz="85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You try to burn my house down</a:t>
            </a:r>
            <a:endParaRPr sz="85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But what's another house to me? (What's that time, yeah)</a:t>
            </a:r>
            <a:endParaRPr sz="85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'Cause I can take anything that you give me (what you give me)</a:t>
            </a:r>
            <a:endParaRPr sz="85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It's gonna take a lot more to kill me, bitch</a:t>
            </a:r>
            <a:endParaRPr sz="85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 thank you for the grave (yeah)</a:t>
            </a:r>
            <a:endParaRPr sz="85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 needed me a place to sleep (place to sleep)</a:t>
            </a:r>
            <a:endParaRPr sz="85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Official audio by Post Malone performing “A Thousand Bad Times” – off his new album 'Hollywood's Bleeding’ available now: https://PostMalone.lnk.to/hollywoodsbleedingYD&#10;&#10;►Subscribe to Post Malone: https://PostMalone.lnk.to/SubscribeYD&#10;&#10;►Get tickets to the Runaway tour here: http://www.postmalone.com/&#10;&#10;►Exclusive Merch: https://shop.postmalone.com/&#10;&#10;►Follow Post Malone Online&#10;Instagram: https://www.instagram.com/postmalone/&#10;Facebook: https://www.facebook.com/postmalone&#10;Twitter: https://twitter.com/postmalone&#10;Website: http://www.postmalone.com/&#10;&#10;Official “A Thousand Bad Times” Lyrics&#10;&#10;Yeah, oh, whoa, ooh&#10;Yeah, yeah&#10;&#10;Said you needed a ride, but you wanted my car&#10;Without that face, girl, you wouldn't get far&#10;I really like you, despite who you are, oh (Who you are)&#10;You see me on TV, you know I'm a star&#10;You say you don't know me, but I know that's false&#10;I'll pay the price, girl, whatever that cost, oh (What it cost)&#10;&#10;You make my life so hard&#10;But that's what gets me off&#10;&#10;I had a thousand bad times&#10;So what's another time to me? (What's that to me, yeah)&#10;You try to burn my house down&#10;But what's another house to me? (What's that to me, yeah)&#10;'Cause I can take anything that you give me (What you give me)&#10;It's gonna take a lot more to kill me, bitch&#10;So thank you for the grave (Yeah)&#10;I needed me a place to sleep (Place to sleep)&#10;&#10;And I don't wanna meet your mama (No)&#10;She prolly crazier than you (She prolly crazier than you)&#10;I'm gonna need some thicker armor (Armor)&#10;To spend another night with you (And on and on and on)&#10;Baby, I know just what to do&#10;Every time you fuck me over, I'll come back to you&#10;Baby, I don't want to know the truth (Know the truth)&#10;I ignore them when they tell me all the shit you do (Shit you do)&#10;I always get my heart broke like I needed the practice (Needed)&#10;Foot on my throat 'til my world is collapsin' (Damn)&#10;But this what I chose, it's the law of attraction, yeah (Attraction)&#10;(And on and on and on)&#10;&#10;You make my life so hard (So hard, so hard)&#10;But that's what gets me off&#10;&#10;I had a thousand bad times&#10;So what's another time to me? (So what's that to me, yeah)&#10;You try to burn my house down&#10;But what's another house to me? (So what's that to me, yeah)&#10;'Cause I can take anything that you give me (What you give me)&#10;It's gonna take a lot more to kill me, bitch (Kill me)&#10;So thank you for the grave (Yeah)&#10;I needed me a place to sleep (Place to sleep)&#10;&#10;I should get out, but I still want more&#10;I should get out, what am I waitin' for?&#10;It's all the same to me, it's all a game to me&#10;It's all the same to me, it's all the same&#10;&#10;I had a thousand bad times&#10;So what's another time to me? (What's that to me)&#10;You try to burn my house down&#10;But what's another house to me? (What's that to me)&#10;'Cause I can take anything that you give me (What you give me)&#10;It's gonna take a lot more to kill me, bitch (Kill me)&#10;So thank you for the grave (Yeah)&#10;I needed me a place to sleep (Place to sleep)&#10;We go there, oh&#10;&#10;#PostMalone #AThousandBadTimes #HollywoodsBleeding&#10;&#10;Music video by Post Malone performing A Thousand Bad Times (Audio). © 2019 Republic Records, a division of UMG Recordings, Inc.&#10;&#10;http://vevo.ly/pYlwGs" id="149" name="Google Shape;149;p15" title="Post Malone - A Thousand Bad Times (Audio)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4075" y="1383663"/>
            <a:ext cx="4371967" cy="327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Underground 1 - Drugs and Whatever You Want by Thutmose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5023175" y="850700"/>
            <a:ext cx="3614700" cy="3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I think about it all the time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Love your jewelry and all your clothes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You won't be needing them tonight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So baby leave 'em all at home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We can hit magnolia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Cruising in the rover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I just wanna show ya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How I'm gunna how I'm gunna how I'm gunna love ya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Lemme get to know ya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I've been waiting for ya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I've been waiting for your love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Let me take you out, 5 star meals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Champagne bottles, drugs and whatever you wanted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Cuz you deserved whatever you wanted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Meet me at JFK, go to Cali on a red eye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Hotels naked, drugs and whatever you wanted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Cuz you deserve whatever you wanted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You deserve whatever you want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Don't Wake Me EP out now!!! &#10;Stream it on all platforms: https://empire.lnk.to/DWM&#10;&#10;Text me +1 (347) 753-8488&#10;https://www.instagram.com/thutmose&#10;https://www.twitter.com/badboythut&#10;&#10;'Drugs &amp; Whatever You Want' produced by Dan Farber" id="156" name="Google Shape;156;p16" title="Thutmose - Drugs &amp; Whatever You Want (Official Audio)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602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Compare: Post Malone and Thutmose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Thousand Bad Times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Has more streams and view - 42 and 10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Artist is well known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Sad about previous failed relationship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Melancholy tone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Intense, dark vibes</a:t>
            </a:r>
            <a:endParaRPr/>
          </a:p>
        </p:txBody>
      </p:sp>
      <p:sp>
        <p:nvSpPr>
          <p:cNvPr id="163" name="Google Shape;163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Drugs and Whatever You Want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Has less streams and views - 1 and 42k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Artist is not well known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About being in love and what he wants to do for her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Happy tone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Immaculate vibes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Mainstream</a:t>
            </a:r>
            <a:r>
              <a:rPr lang="en"/>
              <a:t> 2 - Pain 1993 (with Playboi Carti) by Drake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4036700" y="1459750"/>
            <a:ext cx="5107200" cy="3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/>
              <a:t>Racks all in my jeans and they Raf Simons (Racks in my jeans, okay)</a:t>
            </a:r>
            <a:endParaRPr sz="9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50"/>
              <a:t>Diamonds all in my teeth, I called up the dentist, yeah (Okay)</a:t>
            </a:r>
            <a:endParaRPr sz="9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50"/>
              <a:t>Got a Goyard bag, I threw them racks in it (My racks, yeah)</a:t>
            </a:r>
            <a:endParaRPr sz="9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50"/>
              <a:t>Every time I'm home, you know I whip the Bentley (Yeah, yeah, yeah)</a:t>
            </a:r>
            <a:endParaRPr sz="9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50"/>
              <a:t>I just threw these pills in my cup, yeah, yeah (Just threw these pills, uh)</a:t>
            </a:r>
            <a:endParaRPr sz="9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50"/>
              <a:t>Shawty just pulled up just to get fucked (Shawty just pulled up)</a:t>
            </a:r>
            <a:endParaRPr sz="9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50"/>
              <a:t>But I only want top, yeah, for sure (Only want top)</a:t>
            </a:r>
            <a:endParaRPr sz="9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50"/>
              <a:t>And I know I'm on top, but I want more (Okay)</a:t>
            </a:r>
            <a:endParaRPr sz="9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50"/>
              <a:t>Remember I used to sleep on the floor (With my, oh yeah)</a:t>
            </a:r>
            <a:endParaRPr sz="9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50"/>
              <a:t>Now every day I rock Christian Dior (Okay, Dior, yeah)</a:t>
            </a:r>
            <a:endParaRPr sz="9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5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50"/>
          </a:p>
        </p:txBody>
      </p:sp>
      <p:pic>
        <p:nvPicPr>
          <p:cNvPr descr="Dark Lane Demo Tapes - available everywhere now: https://Drake.lnk.to/DLDTVD&#10;&#10;Connect with Drake:&#10;https://www.instagram.com/champagnepapi&#10;https://www.facebook.com/Drake&#10;https://twitter.com/drake&#10;https://www.drakeofficial.com&#10;&#10;#Drake #DarkLaneDemo #Pain1993&#10;&#10;Music video by Drake performing Pain 1993 (Audio). © 2020 OVO, under exclusive license to Republic Records, a division of UMG Recordings, Inc.&#10;&#10;http://vevo.ly/5Zipln" id="170" name="Google Shape;170;p18" title="Drake - Pain 1993 (Audio) ft. Playboi Carti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35050"/>
            <a:ext cx="4036700" cy="302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Underground 2 - 556 by Comethazine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4184400" y="1425875"/>
            <a:ext cx="4959600" cy="37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/>
              <a:t>We can get it crackin', bitch I live for action (Yeah)</a:t>
            </a:r>
            <a:endParaRPr sz="9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50"/>
              <a:t>Came in with the AK-47, fully automatic (Boom, bitch)</a:t>
            </a:r>
            <a:endParaRPr sz="9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50"/>
              <a:t>Everything is new, yeah, I'm the first to use (That's right)</a:t>
            </a:r>
            <a:endParaRPr sz="9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50"/>
              <a:t>Real killers don't need face tattoos, I'm the first to prove</a:t>
            </a:r>
            <a:endParaRPr sz="9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50"/>
              <a:t>I got too much to do, I need another day</a:t>
            </a:r>
            <a:endParaRPr sz="9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50"/>
              <a:t>Bitch, I'm locked up in the stu', I got too much to say</a:t>
            </a:r>
            <a:endParaRPr sz="9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50"/>
              <a:t>Big .9, I can't wait to shoot, I keep it tucked away (Boom)</a:t>
            </a:r>
            <a:endParaRPr sz="9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50"/>
              <a:t>This time, I will nut on her face, she said she like the taste</a:t>
            </a:r>
            <a:endParaRPr sz="9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50"/>
              <a:t>Recline, bust a nut in her mouth, she took it to the face (Come here)</a:t>
            </a:r>
            <a:endParaRPr sz="9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50"/>
              <a:t>Yeah, police led me on the chase, but still, I got away</a:t>
            </a:r>
            <a:endParaRPr sz="9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5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50"/>
          </a:p>
        </p:txBody>
      </p:sp>
      <p:pic>
        <p:nvPicPr>
          <p:cNvPr descr="Stream BAWSKEE 4: https://smarturl.it/Bawskee4&#10;&#10;Subscribe to Comethazine https://bit.ly/2uMcJfi&#10;&#10;Follow COMETHAZINE:&#10;►Instagram: https://www.instagram.com/comethazine/&#10;►Twitter: https://twitter.com/comethazine&#10;►SoundCloud: https://soundcloud.com/comethazine&#10;►YouTube: https://bit.ly/2uMcJfi&#10;&#10;#COMETHAZINE #BAWSKEE #BAWSKEE4" id="177" name="Google Shape;177;p19" title="Comethazine - 556 (Official Music Video)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87550"/>
            <a:ext cx="4184400" cy="31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Drake and Comethazine Comparison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969150" y="1567550"/>
            <a:ext cx="6367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not a difference between theme and quality of 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dependent on the platform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Drake: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Get numerous features from anyone in the industry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Has easy access to top producers, audio engineers, and other important figures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Make multi-million dollar deals with companies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Has name recognition just about anywhere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Comethazine: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Doesn’t have a large platform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Isn’t recognizable enough for making large deals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Still makes quality music despite the small platform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Both: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Could make similarly sounding (hard) music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Could put out their best work and talent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Could change their style and image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Could adapt to the industry </a:t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" y="2517950"/>
            <a:ext cx="1969151" cy="2625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4750" y="2713099"/>
            <a:ext cx="3059251" cy="243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