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a1c0ae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a1c0ae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a1c0ae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ea1c0ae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a1708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a1708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a1708c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ea1708c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ea1708c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ea1708c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a1708c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a1708c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dc1a5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dc1a5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a1c0ae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a1c0ae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18b1f3b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18b1f3b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18b1f3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d18b1f3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a1c0b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ea1c0b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a1c0b2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a1c0b2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18b1f3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18b1f3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ea1c0ae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ea1c0ae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a1c0ae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ea1c0ae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219475" y="1578400"/>
            <a:ext cx="533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Hip-Hop in Context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Ashlyn Hanks, McKinley Johnson, and Alex McClellan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37625"/>
            <a:ext cx="2818001" cy="19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5999300" y="827475"/>
            <a:ext cx="1457400" cy="4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Inaccessibility</a:t>
            </a:r>
            <a:r>
              <a:rPr lang="en"/>
              <a:t> of Relevance in Canonical Lit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literature studies focus on old pieces with </a:t>
            </a:r>
            <a:r>
              <a:rPr lang="en" sz="1800"/>
              <a:t>inaccessible</a:t>
            </a:r>
            <a:r>
              <a:rPr lang="en" sz="1800"/>
              <a:t> language </a:t>
            </a:r>
            <a:r>
              <a:rPr lang="en" sz="1800"/>
              <a:t>and</a:t>
            </a:r>
            <a:r>
              <a:rPr lang="en" sz="1800"/>
              <a:t> ideas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Hip Hop would provide some balance to age of pieces studied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students to skills necessary to unlock relevance in canon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Hip Hop influential to culture today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relevance would make it a bridge between student interest and education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Incorporate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discussions of literacy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teach for and validate student </a:t>
            </a:r>
            <a:r>
              <a:rPr lang="en" sz="1800"/>
              <a:t>identities</a:t>
            </a:r>
            <a:r>
              <a:rPr lang="en" sz="1800"/>
              <a:t>, experiences, and </a:t>
            </a:r>
            <a:r>
              <a:rPr lang="en" sz="1800"/>
              <a:t>opinions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Hip Hop as its own form of literature, not as a bridge to canonical literature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 Hop and Mental Health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Suicide rates increased in 2020 alone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African American youth are at the most high risk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De-stigmatize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Directly help through music therapy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De-stigmatization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 Miller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Kendrick Lamar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Juice Wrld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Impact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Sense of empowerment, street smarts, resilience, self-healing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solving, self-esteem, interpersonal relations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Being used as a form of music therapy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and Detriments of </a:t>
            </a:r>
            <a:r>
              <a:rPr lang="en"/>
              <a:t>Hip Hop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Hip-Hop bring anything good to society?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800" y="1928475"/>
            <a:ext cx="914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Absolutely!</a:t>
            </a:r>
            <a:endParaRPr sz="1800" u="sng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Carries a message that can be heard by many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Brought about new ways of expression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Delivered social change and improvement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Encourages others to follow suit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678" y="2571750"/>
            <a:ext cx="4409320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and Social Change in Hip-Hop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Artists can craft a meaningful yet pleasing narrative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realized the potential for this during the beginning of Hip-Hop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Hip-Hop messages can become widespread due to the musical nature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i="1" lang="en"/>
              <a:t>The Message</a:t>
            </a:r>
            <a:endParaRPr i="1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NY lifestyle and struggle for the Five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Nipsey </a:t>
            </a:r>
            <a:r>
              <a:rPr lang="en"/>
              <a:t>Hussle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Started local businesses for his community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Inspired other rappers and people with influence to follow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25" y="2323525"/>
            <a:ext cx="2815275" cy="28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23725"/>
            <a:ext cx="1812627" cy="10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Hip-Hop bring anything bad to society?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Encourages others to continue to pursue harm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Violence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Brings out a desire in listeners to follow that rapper’s harm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Fosters petty fights (beefs) between artists and people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Inspires rappers to one-up each 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do any good for anyone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950" y="2765400"/>
            <a:ext cx="3568050" cy="23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about the Future of Hip-Hop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Continued encouragement of bad habits and downfalls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fans can be drawn into drugs or violence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Example: Juice WRLD and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dying over the genre through gang violence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OG ManMan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Keeps the cycle going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rap beefs starting for clout and fame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Seeing the fans come to artists over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Thinks it will help further their career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end, doesn’t do much at all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51" y="2951600"/>
            <a:ext cx="3287852" cy="21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 Hop in Literature Education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disconnect between students and education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Especially literature education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Unmet needs of growing student </a:t>
            </a:r>
            <a:r>
              <a:rPr lang="en" sz="1800"/>
              <a:t>diversity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Inaccessibility of relevance within canonical literature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Hip Hop can bridge gap and raise student interest in their own education and field of literature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diversity on rise while diversity of teachers shrinks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Hip Hop has strong influence on culture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Regardless of race, socioeconomics,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Particularly</a:t>
            </a:r>
            <a:r>
              <a:rPr lang="en" sz="1800"/>
              <a:t> for young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Teachers asked  to teach students of unfamiliar background and culture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Leads to lowered interest in education, especially in </a:t>
            </a:r>
            <a:r>
              <a:rPr lang="en" sz="1800"/>
              <a:t>minority</a:t>
            </a:r>
            <a:r>
              <a:rPr lang="en" sz="1800"/>
              <a:t> </a:t>
            </a:r>
            <a:r>
              <a:rPr lang="en" sz="1800"/>
              <a:t>students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Canonical literature is lacking in diversity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Hip Hop can address these problems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beneficial to non minority students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