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1" r:id="rId4"/>
    <p:sldId id="264" r:id="rId5"/>
    <p:sldId id="276" r:id="rId6"/>
    <p:sldId id="279" r:id="rId7"/>
    <p:sldId id="278" r:id="rId8"/>
    <p:sldId id="277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4D181-CF59-CA4D-835F-EDC9F9F3E783}">
          <p14:sldIdLst>
            <p14:sldId id="256"/>
            <p14:sldId id="257"/>
            <p14:sldId id="271"/>
            <p14:sldId id="264"/>
            <p14:sldId id="276"/>
            <p14:sldId id="279"/>
            <p14:sldId id="278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23"/>
    <a:srgbClr val="8F3F97"/>
    <a:srgbClr val="FF0000"/>
    <a:srgbClr val="FF7E00"/>
    <a:srgbClr val="FFFF00"/>
    <a:srgbClr val="00E400"/>
    <a:srgbClr val="00E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11B52-4F70-E849-8A30-5461329931B5}" type="datetime1">
              <a:rPr lang="en-CA" smtClean="0"/>
              <a:t>20-07-13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6CCC-ECE3-FF4C-A83A-52A52419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4BE7-40AC-3D43-89AD-487A76A34CF0}" type="datetime1">
              <a:rPr lang="en-CA" smtClean="0"/>
              <a:t>20-07-13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82181-8DB7-C849-AC58-425554ADA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6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82181-8DB7-C849-AC58-425554ADA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2E6D-36AA-154D-9F59-BFF84D04299A}" type="datetime4">
              <a:rPr lang="en-CA" smtClean="0"/>
              <a:t>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ED64-A26D-B64A-920F-F7A134043A25}" type="datetime4">
              <a:rPr lang="en-CA" smtClean="0"/>
              <a:t>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677-89EA-0944-A7E3-2D84C73EDFEB}" type="datetime4">
              <a:rPr lang="en-CA" smtClean="0"/>
              <a:t>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849-8304-7840-9DE1-3A7FD7B71847}" type="datetime4">
              <a:rPr lang="en-CA" smtClean="0"/>
              <a:t>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C701-756E-3C41-B6BB-155A0B8356B5}" type="datetime4">
              <a:rPr lang="en-CA" smtClean="0"/>
              <a:t>July 13,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D364-EF64-AF47-95A8-B585FAC05149}" type="datetime4">
              <a:rPr lang="en-CA" smtClean="0"/>
              <a:t>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9BF6-91D6-CA4B-AA6A-ED105E0E8E57}" type="datetime4">
              <a:rPr lang="en-CA" smtClean="0"/>
              <a:t>July 13,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8566-0622-5048-A1DB-2789C39AC272}" type="datetime4">
              <a:rPr lang="en-CA" smtClean="0"/>
              <a:t>July 13,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193-4099-6C40-9639-2F3E5F9CFD2E}" type="datetime4">
              <a:rPr lang="en-CA" smtClean="0"/>
              <a:t>July 13,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E18E-0D9C-B445-B93D-0779EEACE8DB}" type="datetime4">
              <a:rPr lang="en-CA" smtClean="0"/>
              <a:t>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AF5B-0886-864A-BE07-BA9C7E4B7531}" type="datetime4">
              <a:rPr lang="en-CA" smtClean="0"/>
              <a:t>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F74401C-6EE5-2044-B72D-C0C50E2E883A}" type="datetime4">
              <a:rPr lang="en-CA" smtClean="0"/>
              <a:t>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Honours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13</a:t>
            </a:r>
            <a:endParaRPr lang="en-US" dirty="0" smtClean="0"/>
          </a:p>
          <a:p>
            <a:r>
              <a:rPr lang="en-US" dirty="0" smtClean="0"/>
              <a:t>Ashlynn Steeves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AQI </a:t>
            </a:r>
            <a:endParaRPr lang="en-US" dirty="0"/>
          </a:p>
        </p:txBody>
      </p:sp>
      <p:pic>
        <p:nvPicPr>
          <p:cNvPr id="5" name="Content Placeholder 4" descr="Good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 AQI </a:t>
            </a:r>
            <a:endParaRPr lang="en-US" dirty="0"/>
          </a:p>
        </p:txBody>
      </p:sp>
      <p:pic>
        <p:nvPicPr>
          <p:cNvPr id="5" name="Content Placeholder 4" descr="Moderate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329" y="1631358"/>
            <a:ext cx="218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0.95, b =0.7120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8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Unhealthy for sensitive groups AQI</a:t>
            </a:r>
            <a:endParaRPr lang="en-US" dirty="0"/>
          </a:p>
        </p:txBody>
      </p:sp>
      <p:pic>
        <p:nvPicPr>
          <p:cNvPr id="5" name="Content Placeholder 4" descr="UnhealthySensitive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44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0.9999, </a:t>
            </a:r>
            <a:r>
              <a:rPr lang="en-US" dirty="0"/>
              <a:t>b </a:t>
            </a:r>
            <a:r>
              <a:rPr lang="en-US" dirty="0" smtClean="0"/>
              <a:t>=0.2822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8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Unhealthy AQI</a:t>
            </a:r>
            <a:endParaRPr lang="en-US" dirty="0"/>
          </a:p>
        </p:txBody>
      </p:sp>
      <p:pic>
        <p:nvPicPr>
          <p:cNvPr id="5" name="Content Placeholder 4" descr="Unhealthy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50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0.9999, </a:t>
            </a:r>
            <a:r>
              <a:rPr lang="en-US" dirty="0"/>
              <a:t>b </a:t>
            </a:r>
            <a:r>
              <a:rPr lang="en-US" dirty="0" smtClean="0"/>
              <a:t>=0.3305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941497"/>
            <a:ext cx="438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57.3% of samples in this feature are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5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Unhealthy AQI</a:t>
            </a:r>
            <a:endParaRPr lang="en-US" dirty="0"/>
          </a:p>
        </p:txBody>
      </p:sp>
      <p:pic>
        <p:nvPicPr>
          <p:cNvPr id="5" name="Content Placeholder 4" descr="VeryUnhealthy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50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0.9999, </a:t>
            </a:r>
            <a:r>
              <a:rPr lang="en-US" dirty="0"/>
              <a:t>b </a:t>
            </a:r>
            <a:r>
              <a:rPr lang="en-US" dirty="0" smtClean="0"/>
              <a:t>= 0.0256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941497"/>
            <a:ext cx="438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90.3% </a:t>
            </a:r>
            <a:r>
              <a:rPr lang="en-US" dirty="0"/>
              <a:t>of samples in this feature are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Hazardous AQI </a:t>
            </a:r>
            <a:endParaRPr lang="en-US" dirty="0"/>
          </a:p>
        </p:txBody>
      </p:sp>
      <p:pic>
        <p:nvPicPr>
          <p:cNvPr id="5" name="Content Placeholder 4" descr="HazardousAQI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44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0.9999, </a:t>
            </a:r>
            <a:r>
              <a:rPr lang="en-US" dirty="0"/>
              <a:t>b </a:t>
            </a:r>
            <a:r>
              <a:rPr lang="en-US" dirty="0" smtClean="0"/>
              <a:t>=0.0310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941497"/>
            <a:ext cx="438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95.8% </a:t>
            </a:r>
            <a:r>
              <a:rPr lang="en-US" dirty="0"/>
              <a:t>of samples in this feature are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Covid</a:t>
            </a:r>
            <a:r>
              <a:rPr lang="en-US" dirty="0" smtClean="0"/>
              <a:t> Cases</a:t>
            </a:r>
            <a:endParaRPr lang="en-US" dirty="0"/>
          </a:p>
        </p:txBody>
      </p:sp>
      <p:pic>
        <p:nvPicPr>
          <p:cNvPr id="5" name="Content Placeholder 4" descr="Cases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18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0.99, </a:t>
            </a:r>
            <a:r>
              <a:rPr lang="en-US" dirty="0"/>
              <a:t>b </a:t>
            </a:r>
            <a:r>
              <a:rPr lang="en-US" dirty="0" smtClean="0"/>
              <a:t>=0.0772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2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 DEATHS</a:t>
            </a:r>
            <a:endParaRPr lang="en-US" dirty="0"/>
          </a:p>
        </p:txBody>
      </p:sp>
      <p:pic>
        <p:nvPicPr>
          <p:cNvPr id="5" name="Content Placeholder 4" descr="Deaths_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67934"/>
            <a:ext cx="218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= </a:t>
            </a:r>
            <a:r>
              <a:rPr lang="en-US" dirty="0" smtClean="0"/>
              <a:t>0.99, </a:t>
            </a:r>
            <a:r>
              <a:rPr lang="en-US" dirty="0"/>
              <a:t>b </a:t>
            </a:r>
            <a:r>
              <a:rPr lang="en-US" dirty="0" smtClean="0"/>
              <a:t>=0.0025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6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PCA was applied to the feature space as a mean to reduce dimensionality in anticipation for clustering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 spread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1" y="1752600"/>
            <a:ext cx="7418057" cy="4373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0119"/>
            <a:ext cx="7620000" cy="1100189"/>
          </a:xfrm>
        </p:spPr>
        <p:txBody>
          <a:bodyPr/>
          <a:lstStyle/>
          <a:p>
            <a:pPr algn="ctr"/>
            <a:r>
              <a:rPr lang="en-US" dirty="0" smtClean="0"/>
              <a:t>Does local air quality have an impact on a populations susceptibility to COVID-19?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Reduced Data</a:t>
            </a:r>
            <a:endParaRPr lang="en-US" dirty="0"/>
          </a:p>
        </p:txBody>
      </p:sp>
      <p:pic>
        <p:nvPicPr>
          <p:cNvPr id="5" name="Content Placeholder 4" descr="PCA_Datapoin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" b="132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Include specific pollutant data in the analysis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Account for county level variables such as: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Population density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Average temperature and humidity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Age of population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Socio-Economic status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State politics and social distancing regulations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8600"/>
            <a:ext cx="7620000" cy="16390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COVID-19 Data Repository, CSSE, John Hopkins University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United States Environmental Protection Agency, County Level Yearly AQI Datasets (2014-2019)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Index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73781"/>
              </p:ext>
            </p:extLst>
          </p:nvPr>
        </p:nvGraphicFramePr>
        <p:xfrm>
          <a:off x="461657" y="3251905"/>
          <a:ext cx="82410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3"/>
                <a:gridCol w="1301750"/>
                <a:gridCol w="2074334"/>
                <a:gridCol w="1322916"/>
                <a:gridCol w="1322917"/>
                <a:gridCol w="1363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Unhealthy for sensitive groups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Unhealthy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Unhealthy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3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Hazardous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101-150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151-200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201-300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AQI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For each year of data only the counties that had at least 180 days of air quality measurements reported were retained 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AQI data was normalized by the number of days for which measurements were available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Data across all years were averaged at a county level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4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Counties included in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t="26849" r="7325" b="24384"/>
          <a:stretch/>
        </p:blipFill>
        <p:spPr>
          <a:xfrm>
            <a:off x="164353" y="2076824"/>
            <a:ext cx="8703562" cy="29583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Counties included in Analysis </a:t>
            </a:r>
            <a:endParaRPr lang="en-US" dirty="0"/>
          </a:p>
        </p:txBody>
      </p:sp>
      <p:pic>
        <p:nvPicPr>
          <p:cNvPr id="5" name="Content Placeholder 4" descr="County_Map_noHI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t="14491" r="7177" b="12634"/>
          <a:stretch/>
        </p:blipFill>
        <p:spPr>
          <a:xfrm>
            <a:off x="493084" y="1838082"/>
            <a:ext cx="8209591" cy="4228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Current county level features include: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Good AQI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Moderate AQI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Unhealthy for Sensitive Groups AQI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Unhealthy AQI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Very Unhealthy AQI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Frequency of Hazardous AQI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Number of confirmed COVID cases (normalized by population) </a:t>
            </a:r>
          </a:p>
          <a:p>
            <a:pPr marL="342900" indent="-342900">
              <a:buFontTx/>
              <a:buChar char="-"/>
            </a:pPr>
            <a:r>
              <a:rPr lang="en-US" dirty="0"/>
              <a:t>Number of confirmed COVID </a:t>
            </a:r>
            <a:r>
              <a:rPr lang="en-US" dirty="0" smtClean="0"/>
              <a:t>deaths </a:t>
            </a:r>
            <a:r>
              <a:rPr lang="en-US" dirty="0"/>
              <a:t>(normalized by population) 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was normalized on a feature level using: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Where: </a:t>
            </a:r>
          </a:p>
          <a:p>
            <a:r>
              <a:rPr lang="en-US" dirty="0" smtClean="0"/>
              <a:t>a = tolerance </a:t>
            </a:r>
          </a:p>
          <a:p>
            <a:r>
              <a:rPr lang="en-US" dirty="0" smtClean="0"/>
              <a:t>b = maximum value of the feature </a:t>
            </a:r>
          </a:p>
          <a:p>
            <a:r>
              <a:rPr lang="en-US" dirty="0" smtClean="0"/>
              <a:t>x = data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20-07-13 at 10.47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6" y="2479803"/>
            <a:ext cx="4408768" cy="17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872</TotalTime>
  <Words>402</Words>
  <Application>Microsoft Macintosh PowerPoint</Application>
  <PresentationFormat>On-screen Show (4:3)</PresentationFormat>
  <Paragraphs>107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Essential</vt:lpstr>
      <vt:lpstr>Honours Update </vt:lpstr>
      <vt:lpstr>Question</vt:lpstr>
      <vt:lpstr>Datasets</vt:lpstr>
      <vt:lpstr>Air Quality Index </vt:lpstr>
      <vt:lpstr>AQI Data Pre-processing</vt:lpstr>
      <vt:lpstr>Counties included in Analysis </vt:lpstr>
      <vt:lpstr>Counties included in Analysis </vt:lpstr>
      <vt:lpstr>Feature Space </vt:lpstr>
      <vt:lpstr>Normalization</vt:lpstr>
      <vt:lpstr>Good AQI </vt:lpstr>
      <vt:lpstr>Moderate AQI </vt:lpstr>
      <vt:lpstr>Unhealthy for sensitive groups AQI</vt:lpstr>
      <vt:lpstr>Unhealthy AQI</vt:lpstr>
      <vt:lpstr>Very Unhealthy AQI</vt:lpstr>
      <vt:lpstr>Hazardous AQI </vt:lpstr>
      <vt:lpstr>Covid Cases</vt:lpstr>
      <vt:lpstr>COVID DEATHS</vt:lpstr>
      <vt:lpstr>Principal Component Analysis (PCA)</vt:lpstr>
      <vt:lpstr>Eigenvalue spread</vt:lpstr>
      <vt:lpstr>PCA Reduced Data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Ashlynn Steeves</dc:creator>
  <cp:lastModifiedBy>Ashlynn Steeves</cp:lastModifiedBy>
  <cp:revision>28</cp:revision>
  <dcterms:created xsi:type="dcterms:W3CDTF">2020-06-15T00:32:41Z</dcterms:created>
  <dcterms:modified xsi:type="dcterms:W3CDTF">2020-07-13T19:22:09Z</dcterms:modified>
</cp:coreProperties>
</file>