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343" r:id="rId6"/>
    <p:sldId id="338" r:id="rId7"/>
    <p:sldId id="257" r:id="rId8"/>
    <p:sldId id="330" r:id="rId9"/>
    <p:sldId id="305" r:id="rId10"/>
    <p:sldId id="344" r:id="rId11"/>
    <p:sldId id="339" r:id="rId12"/>
    <p:sldId id="342" r:id="rId13"/>
    <p:sldId id="336" r:id="rId14"/>
    <p:sldId id="335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D0D02-7A02-4571-84C0-764F69D2055B}" v="572" dt="2022-10-13T05:57:25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3725" autoAdjust="0"/>
  </p:normalViewPr>
  <p:slideViewPr>
    <p:cSldViewPr snapToGrid="0">
      <p:cViewPr>
        <p:scale>
          <a:sx n="50" d="100"/>
          <a:sy n="50" d="100"/>
        </p:scale>
        <p:origin x="143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yn Campbell" userId="03d17af1a313c5a5" providerId="LiveId" clId="{73BD0D02-7A02-4571-84C0-764F69D2055B}"/>
    <pc:docChg chg="undo custSel addSld delSld modSld sldOrd">
      <pc:chgData name="Ashlyn Campbell" userId="03d17af1a313c5a5" providerId="LiveId" clId="{73BD0D02-7A02-4571-84C0-764F69D2055B}" dt="2022-10-13T05:57:28.001" v="4851"/>
      <pc:docMkLst>
        <pc:docMk/>
      </pc:docMkLst>
      <pc:sldChg chg="modSp mod">
        <pc:chgData name="Ashlyn Campbell" userId="03d17af1a313c5a5" providerId="LiveId" clId="{73BD0D02-7A02-4571-84C0-764F69D2055B}" dt="2022-10-08T02:07:42.570" v="70" actId="20577"/>
        <pc:sldMkLst>
          <pc:docMk/>
          <pc:sldMk cId="703580386" sldId="256"/>
        </pc:sldMkLst>
        <pc:spChg chg="mod">
          <ac:chgData name="Ashlyn Campbell" userId="03d17af1a313c5a5" providerId="LiveId" clId="{73BD0D02-7A02-4571-84C0-764F69D2055B}" dt="2022-10-08T02:07:42.570" v="70" actId="20577"/>
          <ac:spMkLst>
            <pc:docMk/>
            <pc:sldMk cId="703580386" sldId="256"/>
            <ac:spMk id="4" creationId="{2E9A7C78-91FD-4B88-953D-5A4363761BD1}"/>
          </ac:spMkLst>
        </pc:spChg>
        <pc:spChg chg="mod">
          <ac:chgData name="Ashlyn Campbell" userId="03d17af1a313c5a5" providerId="LiveId" clId="{73BD0D02-7A02-4571-84C0-764F69D2055B}" dt="2022-10-08T02:07:32.398" v="32" actId="20577"/>
          <ac:spMkLst>
            <pc:docMk/>
            <pc:sldMk cId="703580386" sldId="256"/>
            <ac:spMk id="5" creationId="{AD04BED3-CF2E-4CAD-8CE8-ED3ED12AEBD6}"/>
          </ac:spMkLst>
        </pc:spChg>
      </pc:sldChg>
      <pc:sldChg chg="addSp delSp modSp mod setBg">
        <pc:chgData name="Ashlyn Campbell" userId="03d17af1a313c5a5" providerId="LiveId" clId="{73BD0D02-7A02-4571-84C0-764F69D2055B}" dt="2022-10-13T02:09:01.238" v="2673" actId="20577"/>
        <pc:sldMkLst>
          <pc:docMk/>
          <pc:sldMk cId="2262346778" sldId="257"/>
        </pc:sldMkLst>
        <pc:spChg chg="mod">
          <ac:chgData name="Ashlyn Campbell" userId="03d17af1a313c5a5" providerId="LiveId" clId="{73BD0D02-7A02-4571-84C0-764F69D2055B}" dt="2022-10-13T02:06:22.578" v="2574" actId="1076"/>
          <ac:spMkLst>
            <pc:docMk/>
            <pc:sldMk cId="2262346778" sldId="257"/>
            <ac:spMk id="2" creationId="{07957686-487A-4245-814E-58B1C25C675C}"/>
          </ac:spMkLst>
        </pc:spChg>
        <pc:spChg chg="mod">
          <ac:chgData name="Ashlyn Campbell" userId="03d17af1a313c5a5" providerId="LiveId" clId="{73BD0D02-7A02-4571-84C0-764F69D2055B}" dt="2022-10-13T02:09:01.238" v="2673" actId="20577"/>
          <ac:spMkLst>
            <pc:docMk/>
            <pc:sldMk cId="2262346778" sldId="257"/>
            <ac:spMk id="3" creationId="{DB6566BB-9632-4FD7-9FFC-FD3C43D3954E}"/>
          </ac:spMkLst>
        </pc:spChg>
        <pc:spChg chg="add del mod">
          <ac:chgData name="Ashlyn Campbell" userId="03d17af1a313c5a5" providerId="LiveId" clId="{73BD0D02-7A02-4571-84C0-764F69D2055B}" dt="2022-10-08T02:13:15.252" v="266"/>
          <ac:spMkLst>
            <pc:docMk/>
            <pc:sldMk cId="2262346778" sldId="257"/>
            <ac:spMk id="5" creationId="{DEB49C0C-08D2-F0BF-7F72-BB3C4D6F925C}"/>
          </ac:spMkLst>
        </pc:spChg>
        <pc:spChg chg="add del mod">
          <ac:chgData name="Ashlyn Campbell" userId="03d17af1a313c5a5" providerId="LiveId" clId="{73BD0D02-7A02-4571-84C0-764F69D2055B}" dt="2022-10-08T02:13:25.272" v="267" actId="26606"/>
          <ac:spMkLst>
            <pc:docMk/>
            <pc:sldMk cId="2262346778" sldId="257"/>
            <ac:spMk id="7" creationId="{FD85E99F-DF48-C126-21FB-34D6F40DACAB}"/>
          </ac:spMkLst>
        </pc:spChg>
        <pc:spChg chg="add del mod">
          <ac:chgData name="Ashlyn Campbell" userId="03d17af1a313c5a5" providerId="LiveId" clId="{73BD0D02-7A02-4571-84C0-764F69D2055B}" dt="2022-10-08T02:13:25.272" v="267" actId="26606"/>
          <ac:spMkLst>
            <pc:docMk/>
            <pc:sldMk cId="2262346778" sldId="257"/>
            <ac:spMk id="10" creationId="{66B9C43F-CAAC-0EF2-A24A-262F1BE399ED}"/>
          </ac:spMkLst>
        </pc:spChg>
        <pc:spChg chg="add del mod">
          <ac:chgData name="Ashlyn Campbell" userId="03d17af1a313c5a5" providerId="LiveId" clId="{73BD0D02-7A02-4571-84C0-764F69D2055B}" dt="2022-10-08T02:13:30.090" v="268" actId="478"/>
          <ac:spMkLst>
            <pc:docMk/>
            <pc:sldMk cId="2262346778" sldId="257"/>
            <ac:spMk id="14" creationId="{D0C88956-6F82-5BC5-961A-2B7BF494C054}"/>
          </ac:spMkLst>
        </pc:spChg>
        <pc:spChg chg="mod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6" creationId="{7FFBE36B-5CC8-44EE-801B-6159157B5328}"/>
          </ac:spMkLst>
        </pc:spChg>
        <pc:spChg chg="del mod">
          <ac:chgData name="Ashlyn Campbell" userId="03d17af1a313c5a5" providerId="LiveId" clId="{73BD0D02-7A02-4571-84C0-764F69D2055B}" dt="2022-10-08T02:14:00.785" v="274" actId="478"/>
          <ac:spMkLst>
            <pc:docMk/>
            <pc:sldMk cId="2262346778" sldId="257"/>
            <ac:spMk id="17" creationId="{FF014D18-B223-4ED4-BCCA-1E4C38285697}"/>
          </ac:spMkLst>
        </pc:spChg>
        <pc:spChg chg="mod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8" creationId="{41898C30-E58E-4EC9-8A27-DF1822A9863B}"/>
          </ac:spMkLst>
        </pc:spChg>
        <pc:spChg chg="add del">
          <ac:chgData name="Ashlyn Campbell" userId="03d17af1a313c5a5" providerId="LiveId" clId="{73BD0D02-7A02-4571-84C0-764F69D2055B}" dt="2022-10-08T02:13:49.333" v="271" actId="26606"/>
          <ac:spMkLst>
            <pc:docMk/>
            <pc:sldMk cId="2262346778" sldId="257"/>
            <ac:spMk id="1031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02:13:49.333" v="271" actId="26606"/>
          <ac:spMkLst>
            <pc:docMk/>
            <pc:sldMk cId="2262346778" sldId="257"/>
            <ac:spMk id="1033" creationId="{19B36E71-93BD-4984-AC9C-CC9FB9CC06D6}"/>
          </ac:spMkLst>
        </pc:spChg>
        <pc:spChg chg="add del">
          <ac:chgData name="Ashlyn Campbell" userId="03d17af1a313c5a5" providerId="LiveId" clId="{73BD0D02-7A02-4571-84C0-764F69D2055B}" dt="2022-10-08T02:13:49.333" v="271" actId="26606"/>
          <ac:spMkLst>
            <pc:docMk/>
            <pc:sldMk cId="2262346778" sldId="257"/>
            <ac:spMk id="1035" creationId="{3A767031-C99F-4567-B7D9-353331C77909}"/>
          </ac:spMkLst>
        </pc:spChg>
        <pc:spChg chg="add del">
          <ac:chgData name="Ashlyn Campbell" userId="03d17af1a313c5a5" providerId="LiveId" clId="{73BD0D02-7A02-4571-84C0-764F69D2055B}" dt="2022-10-08T02:13:49.333" v="271" actId="26606"/>
          <ac:spMkLst>
            <pc:docMk/>
            <pc:sldMk cId="2262346778" sldId="257"/>
            <ac:spMk id="1037" creationId="{63FEDEE9-12A6-4011-A532-8071D6086BF8}"/>
          </ac:spMkLst>
        </pc:spChg>
        <pc:spChg chg="add del">
          <ac:chgData name="Ashlyn Campbell" userId="03d17af1a313c5a5" providerId="LiveId" clId="{73BD0D02-7A02-4571-84C0-764F69D2055B}" dt="2022-10-08T02:13:49.333" v="271" actId="26606"/>
          <ac:spMkLst>
            <pc:docMk/>
            <pc:sldMk cId="2262346778" sldId="257"/>
            <ac:spMk id="1039" creationId="{57C37CE9-19CE-49DF-A887-2214EBB1F097}"/>
          </ac:spMkLst>
        </pc:spChg>
        <pc:spChg chg="add del">
          <ac:chgData name="Ashlyn Campbell" userId="03d17af1a313c5a5" providerId="LiveId" clId="{73BD0D02-7A02-4571-84C0-764F69D2055B}" dt="2022-10-08T02:13:49.333" v="271" actId="26606"/>
          <ac:spMkLst>
            <pc:docMk/>
            <pc:sldMk cId="2262346778" sldId="257"/>
            <ac:spMk id="1041" creationId="{7EF84E8E-7E93-4DEE-BCFB-2AE29098B5C3}"/>
          </ac:spMkLst>
        </pc:spChg>
        <pc:spChg chg="add del">
          <ac:chgData name="Ashlyn Campbell" userId="03d17af1a313c5a5" providerId="LiveId" clId="{73BD0D02-7A02-4571-84C0-764F69D2055B}" dt="2022-10-08T02:13:49.333" v="271" actId="26606"/>
          <ac:spMkLst>
            <pc:docMk/>
            <pc:sldMk cId="2262346778" sldId="257"/>
            <ac:spMk id="1043" creationId="{9046502B-E9B6-4225-B8EE-BC5D644686B0}"/>
          </ac:spMkLst>
        </pc:spChg>
        <pc:spChg chg="add del">
          <ac:chgData name="Ashlyn Campbell" userId="03d17af1a313c5a5" providerId="LiveId" clId="{73BD0D02-7A02-4571-84C0-764F69D2055B}" dt="2022-10-08T02:13:49.333" v="271" actId="26606"/>
          <ac:spMkLst>
            <pc:docMk/>
            <pc:sldMk cId="2262346778" sldId="257"/>
            <ac:spMk id="1045" creationId="{2D500B59-4CB5-4E11-9A7B-D19B4BA14B58}"/>
          </ac:spMkLst>
        </pc:spChg>
        <pc:spChg chg="add del">
          <ac:chgData name="Ashlyn Campbell" userId="03d17af1a313c5a5" providerId="LiveId" clId="{73BD0D02-7A02-4571-84C0-764F69D2055B}" dt="2022-10-08T02:13:49.313" v="270" actId="26606"/>
          <ac:spMkLst>
            <pc:docMk/>
            <pc:sldMk cId="2262346778" sldId="257"/>
            <ac:spMk id="1050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02:13:49.313" v="270" actId="26606"/>
          <ac:spMkLst>
            <pc:docMk/>
            <pc:sldMk cId="2262346778" sldId="257"/>
            <ac:spMk id="1052" creationId="{32768DCD-B824-413A-B330-8D57ADB3724C}"/>
          </ac:spMkLst>
        </pc:spChg>
        <pc:spChg chg="add del">
          <ac:chgData name="Ashlyn Campbell" userId="03d17af1a313c5a5" providerId="LiveId" clId="{73BD0D02-7A02-4571-84C0-764F69D2055B}" dt="2022-10-08T02:13:49.313" v="270" actId="26606"/>
          <ac:spMkLst>
            <pc:docMk/>
            <pc:sldMk cId="2262346778" sldId="257"/>
            <ac:spMk id="1054" creationId="{96E45848-BEDA-4F24-9C4E-DA2120958262}"/>
          </ac:spMkLst>
        </pc:spChg>
        <pc:spChg chg="add del">
          <ac:chgData name="Ashlyn Campbell" userId="03d17af1a313c5a5" providerId="LiveId" clId="{73BD0D02-7A02-4571-84C0-764F69D2055B}" dt="2022-10-08T02:13:49.313" v="270" actId="26606"/>
          <ac:spMkLst>
            <pc:docMk/>
            <pc:sldMk cId="2262346778" sldId="257"/>
            <ac:spMk id="1056" creationId="{B2BB8117-A903-442C-9223-A4FEB85C3271}"/>
          </ac:spMkLst>
        </pc:spChg>
        <pc:spChg chg="add del">
          <ac:chgData name="Ashlyn Campbell" userId="03d17af1a313c5a5" providerId="LiveId" clId="{73BD0D02-7A02-4571-84C0-764F69D2055B}" dt="2022-10-08T02:13:49.313" v="270" actId="26606"/>
          <ac:spMkLst>
            <pc:docMk/>
            <pc:sldMk cId="2262346778" sldId="257"/>
            <ac:spMk id="1058" creationId="{C59300B8-3117-43F8-9F8E-68DB9F002F92}"/>
          </ac:spMkLst>
        </pc:spChg>
        <pc:spChg chg="add del">
          <ac:chgData name="Ashlyn Campbell" userId="03d17af1a313c5a5" providerId="LiveId" clId="{73BD0D02-7A02-4571-84C0-764F69D2055B}" dt="2022-10-08T02:13:49.313" v="270" actId="26606"/>
          <ac:spMkLst>
            <pc:docMk/>
            <pc:sldMk cId="2262346778" sldId="257"/>
            <ac:spMk id="1060" creationId="{1AFAE680-42C1-4104-B74F-B0A8F1FB264A}"/>
          </ac:spMkLst>
        </pc:spChg>
        <pc:spChg chg="add del">
          <ac:chgData name="Ashlyn Campbell" userId="03d17af1a313c5a5" providerId="LiveId" clId="{73BD0D02-7A02-4571-84C0-764F69D2055B}" dt="2022-10-08T02:13:49.313" v="270" actId="26606"/>
          <ac:spMkLst>
            <pc:docMk/>
            <pc:sldMk cId="2262346778" sldId="257"/>
            <ac:spMk id="1062" creationId="{828A8BA9-B3FE-4C96-A0A1-72A0D2C85578}"/>
          </ac:spMkLst>
        </pc:spChg>
        <pc:spChg chg="add del">
          <ac:chgData name="Ashlyn Campbell" userId="03d17af1a313c5a5" providerId="LiveId" clId="{73BD0D02-7A02-4571-84C0-764F69D2055B}" dt="2022-10-08T02:13:49.313" v="270" actId="26606"/>
          <ac:spMkLst>
            <pc:docMk/>
            <pc:sldMk cId="2262346778" sldId="257"/>
            <ac:spMk id="1064" creationId="{2EDB7FB2-4012-481D-B3D1-7301CCF6E488}"/>
          </ac:spMkLst>
        </pc:spChg>
        <pc:spChg chg="add del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66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67" creationId="{19B36E71-93BD-4984-AC9C-CC9FB9CC06D6}"/>
          </ac:spMkLst>
        </pc:spChg>
        <pc:spChg chg="add del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68" creationId="{3A767031-C99F-4567-B7D9-353331C77909}"/>
          </ac:spMkLst>
        </pc:spChg>
        <pc:spChg chg="add del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69" creationId="{63FEDEE9-12A6-4011-A532-8071D6086BF8}"/>
          </ac:spMkLst>
        </pc:spChg>
        <pc:spChg chg="add del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70" creationId="{57C37CE9-19CE-49DF-A887-2214EBB1F097}"/>
          </ac:spMkLst>
        </pc:spChg>
        <pc:spChg chg="add del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71" creationId="{7EF84E8E-7E93-4DEE-BCFB-2AE29098B5C3}"/>
          </ac:spMkLst>
        </pc:spChg>
        <pc:spChg chg="add del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72" creationId="{9046502B-E9B6-4225-B8EE-BC5D644686B0}"/>
          </ac:spMkLst>
        </pc:spChg>
        <pc:spChg chg="add del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73" creationId="{2D500B59-4CB5-4E11-9A7B-D19B4BA14B58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78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80" creationId="{32768DCD-B824-413A-B330-8D57ADB3724C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82" creationId="{96E45848-BEDA-4F24-9C4E-DA2120958262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84" creationId="{B2BB8117-A903-442C-9223-A4FEB85C3271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86" creationId="{C59300B8-3117-43F8-9F8E-68DB9F002F92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88" creationId="{1AFAE680-42C1-4104-B74F-B0A8F1FB264A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90" creationId="{828A8BA9-B3FE-4C96-A0A1-72A0D2C85578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92" creationId="{16272B6F-135F-45E6-8F46-83B32059F20C}"/>
          </ac:spMkLst>
        </pc:spChg>
        <pc:spChg chg="add del">
          <ac:chgData name="Ashlyn Campbell" userId="03d17af1a313c5a5" providerId="LiveId" clId="{73BD0D02-7A02-4571-84C0-764F69D2055B}" dt="2022-10-13T02:06:06.635" v="2568" actId="26606"/>
          <ac:spMkLst>
            <pc:docMk/>
            <pc:sldMk cId="2262346778" sldId="257"/>
            <ac:spMk id="1094" creationId="{19F9CD66-32FC-448F-B4C5-67D17508A226}"/>
          </ac:spMkLst>
        </pc:spChg>
        <pc:spChg chg="add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96" creationId="{DD7EAFE6-2BB9-41FB-9CF4-588CFC708774}"/>
          </ac:spMkLst>
        </pc:spChg>
        <pc:spChg chg="add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97" creationId="{32768DCD-B824-413A-B330-8D57ADB3724C}"/>
          </ac:spMkLst>
        </pc:spChg>
        <pc:spChg chg="add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98" creationId="{96E45848-BEDA-4F24-9C4E-DA2120958262}"/>
          </ac:spMkLst>
        </pc:spChg>
        <pc:spChg chg="add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099" creationId="{B2BB8117-A903-442C-9223-A4FEB85C3271}"/>
          </ac:spMkLst>
        </pc:spChg>
        <pc:spChg chg="add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100" creationId="{C59300B8-3117-43F8-9F8E-68DB9F002F92}"/>
          </ac:spMkLst>
        </pc:spChg>
        <pc:spChg chg="add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101" creationId="{1AFAE680-42C1-4104-B74F-B0A8F1FB264A}"/>
          </ac:spMkLst>
        </pc:spChg>
        <pc:spChg chg="add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102" creationId="{828A8BA9-B3FE-4C96-A0A1-72A0D2C85578}"/>
          </ac:spMkLst>
        </pc:spChg>
        <pc:spChg chg="add">
          <ac:chgData name="Ashlyn Campbell" userId="03d17af1a313c5a5" providerId="LiveId" clId="{73BD0D02-7A02-4571-84C0-764F69D2055B}" dt="2022-10-13T02:06:06.645" v="2569" actId="26606"/>
          <ac:spMkLst>
            <pc:docMk/>
            <pc:sldMk cId="2262346778" sldId="257"/>
            <ac:spMk id="1103" creationId="{2EDB7FB2-4012-481D-B3D1-7301CCF6E488}"/>
          </ac:spMkLst>
        </pc:spChg>
        <pc:picChg chg="del">
          <ac:chgData name="Ashlyn Campbell" userId="03d17af1a313c5a5" providerId="LiveId" clId="{73BD0D02-7A02-4571-84C0-764F69D2055B}" dt="2022-10-08T02:13:07.482" v="262" actId="478"/>
          <ac:picMkLst>
            <pc:docMk/>
            <pc:sldMk cId="2262346778" sldId="257"/>
            <ac:picMk id="9" creationId="{39953FF0-412E-4D4D-91B1-A91C65C46627}"/>
          </ac:picMkLst>
        </pc:picChg>
        <pc:picChg chg="del">
          <ac:chgData name="Ashlyn Campbell" userId="03d17af1a313c5a5" providerId="LiveId" clId="{73BD0D02-7A02-4571-84C0-764F69D2055B}" dt="2022-10-08T02:13:09.384" v="263" actId="478"/>
          <ac:picMkLst>
            <pc:docMk/>
            <pc:sldMk cId="2262346778" sldId="257"/>
            <ac:picMk id="11" creationId="{0CF184A7-72F0-4298-BD0F-B461E6A43557}"/>
          </ac:picMkLst>
        </pc:picChg>
        <pc:picChg chg="del">
          <ac:chgData name="Ashlyn Campbell" userId="03d17af1a313c5a5" providerId="LiveId" clId="{73BD0D02-7A02-4571-84C0-764F69D2055B}" dt="2022-10-08T02:13:10.887" v="264" actId="478"/>
          <ac:picMkLst>
            <pc:docMk/>
            <pc:sldMk cId="2262346778" sldId="257"/>
            <ac:picMk id="13" creationId="{DB4636A3-BAA9-469C-8F28-2B0A9530D277}"/>
          </ac:picMkLst>
        </pc:picChg>
        <pc:picChg chg="del">
          <ac:chgData name="Ashlyn Campbell" userId="03d17af1a313c5a5" providerId="LiveId" clId="{73BD0D02-7A02-4571-84C0-764F69D2055B}" dt="2022-10-08T02:13:12.392" v="265" actId="478"/>
          <ac:picMkLst>
            <pc:docMk/>
            <pc:sldMk cId="2262346778" sldId="257"/>
            <ac:picMk id="15" creationId="{AECBB048-D3B9-4FE4-A34B-876DE7D50C84}"/>
          </ac:picMkLst>
        </pc:picChg>
        <pc:picChg chg="add mod ord">
          <ac:chgData name="Ashlyn Campbell" userId="03d17af1a313c5a5" providerId="LiveId" clId="{73BD0D02-7A02-4571-84C0-764F69D2055B}" dt="2022-10-13T02:06:06.645" v="2569" actId="26606"/>
          <ac:picMkLst>
            <pc:docMk/>
            <pc:sldMk cId="2262346778" sldId="257"/>
            <ac:picMk id="1026" creationId="{B898714B-97BC-64A9-4A35-E821CFEDE3D3}"/>
          </ac:picMkLst>
        </pc:picChg>
      </pc:sldChg>
      <pc:sldChg chg="del">
        <pc:chgData name="Ashlyn Campbell" userId="03d17af1a313c5a5" providerId="LiveId" clId="{73BD0D02-7A02-4571-84C0-764F69D2055B}" dt="2022-10-13T04:20:20.296" v="4136" actId="47"/>
        <pc:sldMkLst>
          <pc:docMk/>
          <pc:sldMk cId="3276479877" sldId="274"/>
        </pc:sldMkLst>
      </pc:sldChg>
      <pc:sldChg chg="addSp delSp modSp mod setBg addAnim delAnim modNotesTx">
        <pc:chgData name="Ashlyn Campbell" userId="03d17af1a313c5a5" providerId="LiveId" clId="{73BD0D02-7A02-4571-84C0-764F69D2055B}" dt="2022-10-13T05:19:10.888" v="4483" actId="34135"/>
        <pc:sldMkLst>
          <pc:docMk/>
          <pc:sldMk cId="2693196608" sldId="305"/>
        </pc:sldMkLst>
        <pc:spChg chg="mod">
          <ac:chgData name="Ashlyn Campbell" userId="03d17af1a313c5a5" providerId="LiveId" clId="{73BD0D02-7A02-4571-84C0-764F69D2055B}" dt="2022-10-08T19:03:37.515" v="552" actId="1076"/>
          <ac:spMkLst>
            <pc:docMk/>
            <pc:sldMk cId="2693196608" sldId="305"/>
            <ac:spMk id="2" creationId="{DCF8E50F-247A-4628-90BB-62A60E39664C}"/>
          </ac:spMkLst>
        </pc:spChg>
        <pc:spChg chg="mod">
          <ac:chgData name="Ashlyn Campbell" userId="03d17af1a313c5a5" providerId="LiveId" clId="{73BD0D02-7A02-4571-84C0-764F69D2055B}" dt="2022-10-13T04:22:02.508" v="4284" actId="20577"/>
          <ac:spMkLst>
            <pc:docMk/>
            <pc:sldMk cId="2693196608" sldId="305"/>
            <ac:spMk id="3" creationId="{DD2A8BE8-DC21-47DE-B6F3-7DC95B43C52E}"/>
          </ac:spMkLst>
        </pc:spChg>
        <pc:spChg chg="add del mod">
          <ac:chgData name="Ashlyn Campbell" userId="03d17af1a313c5a5" providerId="LiveId" clId="{73BD0D02-7A02-4571-84C0-764F69D2055B}" dt="2022-10-08T18:37:17.868" v="359" actId="931"/>
          <ac:spMkLst>
            <pc:docMk/>
            <pc:sldMk cId="2693196608" sldId="305"/>
            <ac:spMk id="5" creationId="{8666A924-ABFC-D403-885C-E8232509D8FE}"/>
          </ac:spMkLst>
        </pc:spChg>
        <pc:spChg chg="add del mod">
          <ac:chgData name="Ashlyn Campbell" userId="03d17af1a313c5a5" providerId="LiveId" clId="{73BD0D02-7A02-4571-84C0-764F69D2055B}" dt="2022-10-08T18:37:25.214" v="362" actId="26606"/>
          <ac:spMkLst>
            <pc:docMk/>
            <pc:sldMk cId="2693196608" sldId="305"/>
            <ac:spMk id="8" creationId="{9A205238-510E-3DA0-35F6-8B47515BA3E8}"/>
          </ac:spMkLst>
        </pc:spChg>
        <pc:spChg chg="add del mod">
          <ac:chgData name="Ashlyn Campbell" userId="03d17af1a313c5a5" providerId="LiveId" clId="{73BD0D02-7A02-4571-84C0-764F69D2055B}" dt="2022-10-08T18:45:05.965" v="366" actId="931"/>
          <ac:spMkLst>
            <pc:docMk/>
            <pc:sldMk cId="2693196608" sldId="305"/>
            <ac:spMk id="13" creationId="{D6C0CB45-B1E5-775D-F648-81974A9C2B61}"/>
          </ac:spMkLst>
        </pc:spChg>
        <pc:spChg chg="add del">
          <ac:chgData name="Ashlyn Campbell" userId="03d17af1a313c5a5" providerId="LiveId" clId="{73BD0D02-7A02-4571-84C0-764F69D2055B}" dt="2022-10-08T18:37:41.455" v="364" actId="26606"/>
          <ac:spMkLst>
            <pc:docMk/>
            <pc:sldMk cId="2693196608" sldId="305"/>
            <ac:spMk id="16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37:41.455" v="364" actId="26606"/>
          <ac:spMkLst>
            <pc:docMk/>
            <pc:sldMk cId="2693196608" sldId="305"/>
            <ac:spMk id="18" creationId="{8C37C960-91F5-4F61-B2CD-8A037920720B}"/>
          </ac:spMkLst>
        </pc:spChg>
        <pc:spChg chg="add del mod">
          <ac:chgData name="Ashlyn Campbell" userId="03d17af1a313c5a5" providerId="LiveId" clId="{73BD0D02-7A02-4571-84C0-764F69D2055B}" dt="2022-10-08T18:49:29.976" v="430" actId="478"/>
          <ac:spMkLst>
            <pc:docMk/>
            <pc:sldMk cId="2693196608" sldId="305"/>
            <ac:spMk id="19" creationId="{72030929-1EB8-BCC1-BF3C-CD060CFF9D61}"/>
          </ac:spMkLst>
        </pc:spChg>
        <pc:spChg chg="add del">
          <ac:chgData name="Ashlyn Campbell" userId="03d17af1a313c5a5" providerId="LiveId" clId="{73BD0D02-7A02-4571-84C0-764F69D2055B}" dt="2022-10-08T18:37:41.455" v="364" actId="26606"/>
          <ac:spMkLst>
            <pc:docMk/>
            <pc:sldMk cId="2693196608" sldId="305"/>
            <ac:spMk id="20" creationId="{A5C31099-1BBD-40CE-BC60-FCE50741940D}"/>
          </ac:spMkLst>
        </pc:spChg>
        <pc:spChg chg="add del">
          <ac:chgData name="Ashlyn Campbell" userId="03d17af1a313c5a5" providerId="LiveId" clId="{73BD0D02-7A02-4571-84C0-764F69D2055B}" dt="2022-10-08T18:45:20.651" v="369" actId="26606"/>
          <ac:spMkLst>
            <pc:docMk/>
            <pc:sldMk cId="2693196608" sldId="305"/>
            <ac:spMk id="25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5:20.651" v="369" actId="26606"/>
          <ac:spMkLst>
            <pc:docMk/>
            <pc:sldMk cId="2693196608" sldId="305"/>
            <ac:spMk id="27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5:20.651" v="369" actId="26606"/>
          <ac:spMkLst>
            <pc:docMk/>
            <pc:sldMk cId="2693196608" sldId="305"/>
            <ac:spMk id="29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5:52" v="384" actId="26606"/>
          <ac:spMkLst>
            <pc:docMk/>
            <pc:sldMk cId="2693196608" sldId="305"/>
            <ac:spMk id="34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5:52" v="384" actId="26606"/>
          <ac:spMkLst>
            <pc:docMk/>
            <pc:sldMk cId="2693196608" sldId="305"/>
            <ac:spMk id="36" creationId="{4E1EF4E8-5513-4BF5-BC41-04645281C672}"/>
          </ac:spMkLst>
        </pc:spChg>
        <pc:spChg chg="add del">
          <ac:chgData name="Ashlyn Campbell" userId="03d17af1a313c5a5" providerId="LiveId" clId="{73BD0D02-7A02-4571-84C0-764F69D2055B}" dt="2022-10-08T18:45:52" v="384" actId="26606"/>
          <ac:spMkLst>
            <pc:docMk/>
            <pc:sldMk cId="2693196608" sldId="305"/>
            <ac:spMk id="38" creationId="{F1195305-FB27-4331-8243-C4D3338DCB04}"/>
          </ac:spMkLst>
        </pc:spChg>
        <pc:spChg chg="add del">
          <ac:chgData name="Ashlyn Campbell" userId="03d17af1a313c5a5" providerId="LiveId" clId="{73BD0D02-7A02-4571-84C0-764F69D2055B}" dt="2022-10-08T18:45:36.539" v="377" actId="26606"/>
          <ac:spMkLst>
            <pc:docMk/>
            <pc:sldMk cId="2693196608" sldId="305"/>
            <ac:spMk id="43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5:36.539" v="377" actId="26606"/>
          <ac:spMkLst>
            <pc:docMk/>
            <pc:sldMk cId="2693196608" sldId="305"/>
            <ac:spMk id="45" creationId="{4E1EF4E8-5513-4BF5-BC41-04645281C672}"/>
          </ac:spMkLst>
        </pc:spChg>
        <pc:spChg chg="add del">
          <ac:chgData name="Ashlyn Campbell" userId="03d17af1a313c5a5" providerId="LiveId" clId="{73BD0D02-7A02-4571-84C0-764F69D2055B}" dt="2022-10-08T18:45:36.539" v="377" actId="26606"/>
          <ac:spMkLst>
            <pc:docMk/>
            <pc:sldMk cId="2693196608" sldId="305"/>
            <ac:spMk id="47" creationId="{5577296C-05E0-4832-AD9E-4264D4224D6B}"/>
          </ac:spMkLst>
        </pc:spChg>
        <pc:spChg chg="add del">
          <ac:chgData name="Ashlyn Campbell" userId="03d17af1a313c5a5" providerId="LiveId" clId="{73BD0D02-7A02-4571-84C0-764F69D2055B}" dt="2022-10-08T18:45:39.953" v="379" actId="26606"/>
          <ac:spMkLst>
            <pc:docMk/>
            <pc:sldMk cId="2693196608" sldId="305"/>
            <ac:spMk id="49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5:39.953" v="379" actId="26606"/>
          <ac:spMkLst>
            <pc:docMk/>
            <pc:sldMk cId="2693196608" sldId="305"/>
            <ac:spMk id="50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5:39.953" v="379" actId="26606"/>
          <ac:spMkLst>
            <pc:docMk/>
            <pc:sldMk cId="2693196608" sldId="305"/>
            <ac:spMk id="51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5:43.925" v="381" actId="26606"/>
          <ac:spMkLst>
            <pc:docMk/>
            <pc:sldMk cId="2693196608" sldId="305"/>
            <ac:spMk id="53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5:43.925" v="381" actId="26606"/>
          <ac:spMkLst>
            <pc:docMk/>
            <pc:sldMk cId="2693196608" sldId="305"/>
            <ac:spMk id="54" creationId="{4E1EF4E8-5513-4BF5-BC41-04645281C672}"/>
          </ac:spMkLst>
        </pc:spChg>
        <pc:spChg chg="add del">
          <ac:chgData name="Ashlyn Campbell" userId="03d17af1a313c5a5" providerId="LiveId" clId="{73BD0D02-7A02-4571-84C0-764F69D2055B}" dt="2022-10-08T18:45:43.925" v="381" actId="26606"/>
          <ac:spMkLst>
            <pc:docMk/>
            <pc:sldMk cId="2693196608" sldId="305"/>
            <ac:spMk id="55" creationId="{107303E2-7D44-46E4-A0D5-73DF997491EC}"/>
          </ac:spMkLst>
        </pc:spChg>
        <pc:spChg chg="add del">
          <ac:chgData name="Ashlyn Campbell" userId="03d17af1a313c5a5" providerId="LiveId" clId="{73BD0D02-7A02-4571-84C0-764F69D2055B}" dt="2022-10-08T18:45:43.925" v="381" actId="26606"/>
          <ac:spMkLst>
            <pc:docMk/>
            <pc:sldMk cId="2693196608" sldId="305"/>
            <ac:spMk id="56" creationId="{D22AF24B-DF9B-4580-9019-8FABD7AC6F12}"/>
          </ac:spMkLst>
        </pc:spChg>
        <pc:spChg chg="add del">
          <ac:chgData name="Ashlyn Campbell" userId="03d17af1a313c5a5" providerId="LiveId" clId="{73BD0D02-7A02-4571-84C0-764F69D2055B}" dt="2022-10-08T18:45:43.925" v="381" actId="26606"/>
          <ac:spMkLst>
            <pc:docMk/>
            <pc:sldMk cId="2693196608" sldId="305"/>
            <ac:spMk id="57" creationId="{814E6672-D9A3-4574-B870-15130060A7E4}"/>
          </ac:spMkLst>
        </pc:spChg>
        <pc:spChg chg="add del">
          <ac:chgData name="Ashlyn Campbell" userId="03d17af1a313c5a5" providerId="LiveId" clId="{73BD0D02-7A02-4571-84C0-764F69D2055B}" dt="2022-10-08T18:45:51.967" v="383" actId="26606"/>
          <ac:spMkLst>
            <pc:docMk/>
            <pc:sldMk cId="2693196608" sldId="305"/>
            <ac:spMk id="59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5:51.967" v="383" actId="26606"/>
          <ac:spMkLst>
            <pc:docMk/>
            <pc:sldMk cId="2693196608" sldId="305"/>
            <ac:spMk id="60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5:51.967" v="383" actId="26606"/>
          <ac:spMkLst>
            <pc:docMk/>
            <pc:sldMk cId="2693196608" sldId="305"/>
            <ac:spMk id="61" creationId="{50F155B6-ACA8-4C58-AAB6-CAFC981FF9EA}"/>
          </ac:spMkLst>
        </pc:spChg>
        <pc:spChg chg="add del">
          <ac:chgData name="Ashlyn Campbell" userId="03d17af1a313c5a5" providerId="LiveId" clId="{73BD0D02-7A02-4571-84C0-764F69D2055B}" dt="2022-10-08T18:45:51.967" v="383" actId="26606"/>
          <ac:spMkLst>
            <pc:docMk/>
            <pc:sldMk cId="2693196608" sldId="305"/>
            <ac:spMk id="62" creationId="{A5C31099-1BBD-40CE-BC60-FCE50741940D}"/>
          </ac:spMkLst>
        </pc:spChg>
        <pc:spChg chg="add del">
          <ac:chgData name="Ashlyn Campbell" userId="03d17af1a313c5a5" providerId="LiveId" clId="{73BD0D02-7A02-4571-84C0-764F69D2055B}" dt="2022-10-08T18:48:57.954" v="424" actId="26606"/>
          <ac:spMkLst>
            <pc:docMk/>
            <pc:sldMk cId="2693196608" sldId="305"/>
            <ac:spMk id="64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57.954" v="424" actId="26606"/>
          <ac:spMkLst>
            <pc:docMk/>
            <pc:sldMk cId="2693196608" sldId="305"/>
            <ac:spMk id="65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8:57.954" v="424" actId="26606"/>
          <ac:spMkLst>
            <pc:docMk/>
            <pc:sldMk cId="2693196608" sldId="305"/>
            <ac:spMk id="66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6:19.687" v="388" actId="26606"/>
          <ac:spMkLst>
            <pc:docMk/>
            <pc:sldMk cId="2693196608" sldId="305"/>
            <ac:spMk id="71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6:19.687" v="388" actId="26606"/>
          <ac:spMkLst>
            <pc:docMk/>
            <pc:sldMk cId="2693196608" sldId="305"/>
            <ac:spMk id="73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6:19.687" v="388" actId="26606"/>
          <ac:spMkLst>
            <pc:docMk/>
            <pc:sldMk cId="2693196608" sldId="305"/>
            <ac:spMk id="75" creationId="{A5C31099-1BBD-40CE-BC60-FCE50741940D}"/>
          </ac:spMkLst>
        </pc:spChg>
        <pc:spChg chg="add del">
          <ac:chgData name="Ashlyn Campbell" userId="03d17af1a313c5a5" providerId="LiveId" clId="{73BD0D02-7A02-4571-84C0-764F69D2055B}" dt="2022-10-08T18:47:49.352" v="390" actId="26606"/>
          <ac:spMkLst>
            <pc:docMk/>
            <pc:sldMk cId="2693196608" sldId="305"/>
            <ac:spMk id="77" creationId="{A5C31099-1BBD-40CE-BC60-FCE50741940D}"/>
          </ac:spMkLst>
        </pc:spChg>
        <pc:spChg chg="add del">
          <ac:chgData name="Ashlyn Campbell" userId="03d17af1a313c5a5" providerId="LiveId" clId="{73BD0D02-7A02-4571-84C0-764F69D2055B}" dt="2022-10-08T18:47:49.352" v="390" actId="26606"/>
          <ac:spMkLst>
            <pc:docMk/>
            <pc:sldMk cId="2693196608" sldId="305"/>
            <ac:spMk id="78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7:49.352" v="390" actId="26606"/>
          <ac:spMkLst>
            <pc:docMk/>
            <pc:sldMk cId="2693196608" sldId="305"/>
            <ac:spMk id="79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7:49.352" v="390" actId="26606"/>
          <ac:spMkLst>
            <pc:docMk/>
            <pc:sldMk cId="2693196608" sldId="305"/>
            <ac:spMk id="80" creationId="{50F155B6-ACA8-4C58-AAB6-CAFC981FF9EA}"/>
          </ac:spMkLst>
        </pc:spChg>
        <pc:spChg chg="add del">
          <ac:chgData name="Ashlyn Campbell" userId="03d17af1a313c5a5" providerId="LiveId" clId="{73BD0D02-7A02-4571-84C0-764F69D2055B}" dt="2022-10-08T18:47:56.303" v="392" actId="26606"/>
          <ac:spMkLst>
            <pc:docMk/>
            <pc:sldMk cId="2693196608" sldId="305"/>
            <ac:spMk id="81" creationId="{88C91735-5EFE-44D1-8CC6-FDF0D11B6F5D}"/>
          </ac:spMkLst>
        </pc:spChg>
        <pc:spChg chg="add del">
          <ac:chgData name="Ashlyn Campbell" userId="03d17af1a313c5a5" providerId="LiveId" clId="{73BD0D02-7A02-4571-84C0-764F69D2055B}" dt="2022-10-08T18:47:56.303" v="392" actId="26606"/>
          <ac:spMkLst>
            <pc:docMk/>
            <pc:sldMk cId="2693196608" sldId="305"/>
            <ac:spMk id="82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7:56.303" v="392" actId="26606"/>
          <ac:spMkLst>
            <pc:docMk/>
            <pc:sldMk cId="2693196608" sldId="305"/>
            <ac:spMk id="83" creationId="{D33F926C-2613-475D-AEE4-CD7D87D3BA2D}"/>
          </ac:spMkLst>
        </pc:spChg>
        <pc:spChg chg="add del">
          <ac:chgData name="Ashlyn Campbell" userId="03d17af1a313c5a5" providerId="LiveId" clId="{73BD0D02-7A02-4571-84C0-764F69D2055B}" dt="2022-10-08T18:47:56.303" v="392" actId="26606"/>
          <ac:spMkLst>
            <pc:docMk/>
            <pc:sldMk cId="2693196608" sldId="305"/>
            <ac:spMk id="84" creationId="{610334BF-0422-4A9A-BE46-AEB8C348BAC4}"/>
          </ac:spMkLst>
        </pc:spChg>
        <pc:spChg chg="add del">
          <ac:chgData name="Ashlyn Campbell" userId="03d17af1a313c5a5" providerId="LiveId" clId="{73BD0D02-7A02-4571-84C0-764F69D2055B}" dt="2022-10-08T18:47:56.303" v="392" actId="26606"/>
          <ac:spMkLst>
            <pc:docMk/>
            <pc:sldMk cId="2693196608" sldId="305"/>
            <ac:spMk id="85" creationId="{C98F2823-0279-49D8-928D-754B222533EF}"/>
          </ac:spMkLst>
        </pc:spChg>
        <pc:spChg chg="add del">
          <ac:chgData name="Ashlyn Campbell" userId="03d17af1a313c5a5" providerId="LiveId" clId="{73BD0D02-7A02-4571-84C0-764F69D2055B}" dt="2022-10-08T18:47:56.303" v="392" actId="26606"/>
          <ac:spMkLst>
            <pc:docMk/>
            <pc:sldMk cId="2693196608" sldId="305"/>
            <ac:spMk id="86" creationId="{02E45E95-311C-41C7-A882-6E43F0806865}"/>
          </ac:spMkLst>
        </pc:spChg>
        <pc:spChg chg="add del">
          <ac:chgData name="Ashlyn Campbell" userId="03d17af1a313c5a5" providerId="LiveId" clId="{73BD0D02-7A02-4571-84C0-764F69D2055B}" dt="2022-10-08T18:47:56.303" v="392" actId="26606"/>
          <ac:spMkLst>
            <pc:docMk/>
            <pc:sldMk cId="2693196608" sldId="305"/>
            <ac:spMk id="87" creationId="{B7299D5D-ECC5-41EB-B830-C3A35FB35516}"/>
          </ac:spMkLst>
        </pc:spChg>
        <pc:spChg chg="add del">
          <ac:chgData name="Ashlyn Campbell" userId="03d17af1a313c5a5" providerId="LiveId" clId="{73BD0D02-7A02-4571-84C0-764F69D2055B}" dt="2022-10-08T18:47:57.496" v="394" actId="26606"/>
          <ac:spMkLst>
            <pc:docMk/>
            <pc:sldMk cId="2693196608" sldId="305"/>
            <ac:spMk id="89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7:57.496" v="394" actId="26606"/>
          <ac:spMkLst>
            <pc:docMk/>
            <pc:sldMk cId="2693196608" sldId="305"/>
            <ac:spMk id="90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8:05.069" v="396" actId="26606"/>
          <ac:spMkLst>
            <pc:docMk/>
            <pc:sldMk cId="2693196608" sldId="305"/>
            <ac:spMk id="92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05.069" v="396" actId="26606"/>
          <ac:spMkLst>
            <pc:docMk/>
            <pc:sldMk cId="2693196608" sldId="305"/>
            <ac:spMk id="93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8:05.069" v="396" actId="26606"/>
          <ac:spMkLst>
            <pc:docMk/>
            <pc:sldMk cId="2693196608" sldId="305"/>
            <ac:spMk id="94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8:10.254" v="398" actId="26606"/>
          <ac:spMkLst>
            <pc:docMk/>
            <pc:sldMk cId="2693196608" sldId="305"/>
            <ac:spMk id="96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10.254" v="398" actId="26606"/>
          <ac:spMkLst>
            <pc:docMk/>
            <pc:sldMk cId="2693196608" sldId="305"/>
            <ac:spMk id="97" creationId="{610334BF-0422-4A9A-BE46-AEB8C348BAC4}"/>
          </ac:spMkLst>
        </pc:spChg>
        <pc:spChg chg="add del">
          <ac:chgData name="Ashlyn Campbell" userId="03d17af1a313c5a5" providerId="LiveId" clId="{73BD0D02-7A02-4571-84C0-764F69D2055B}" dt="2022-10-08T18:48:10.254" v="398" actId="26606"/>
          <ac:spMkLst>
            <pc:docMk/>
            <pc:sldMk cId="2693196608" sldId="305"/>
            <ac:spMk id="98" creationId="{C98F2823-0279-49D8-928D-754B222533EF}"/>
          </ac:spMkLst>
        </pc:spChg>
        <pc:spChg chg="add del">
          <ac:chgData name="Ashlyn Campbell" userId="03d17af1a313c5a5" providerId="LiveId" clId="{73BD0D02-7A02-4571-84C0-764F69D2055B}" dt="2022-10-08T18:48:10.254" v="398" actId="26606"/>
          <ac:spMkLst>
            <pc:docMk/>
            <pc:sldMk cId="2693196608" sldId="305"/>
            <ac:spMk id="99" creationId="{02E45E95-311C-41C7-A882-6E43F0806865}"/>
          </ac:spMkLst>
        </pc:spChg>
        <pc:spChg chg="add del">
          <ac:chgData name="Ashlyn Campbell" userId="03d17af1a313c5a5" providerId="LiveId" clId="{73BD0D02-7A02-4571-84C0-764F69D2055B}" dt="2022-10-08T18:48:10.254" v="398" actId="26606"/>
          <ac:spMkLst>
            <pc:docMk/>
            <pc:sldMk cId="2693196608" sldId="305"/>
            <ac:spMk id="100" creationId="{B7299D5D-ECC5-41EB-B830-C3A35FB35516}"/>
          </ac:spMkLst>
        </pc:spChg>
        <pc:spChg chg="add del">
          <ac:chgData name="Ashlyn Campbell" userId="03d17af1a313c5a5" providerId="LiveId" clId="{73BD0D02-7A02-4571-84C0-764F69D2055B}" dt="2022-10-08T18:48:10.254" v="398" actId="26606"/>
          <ac:spMkLst>
            <pc:docMk/>
            <pc:sldMk cId="2693196608" sldId="305"/>
            <ac:spMk id="101" creationId="{88C91735-5EFE-44D1-8CC6-FDF0D11B6F5D}"/>
          </ac:spMkLst>
        </pc:spChg>
        <pc:spChg chg="add del">
          <ac:chgData name="Ashlyn Campbell" userId="03d17af1a313c5a5" providerId="LiveId" clId="{73BD0D02-7A02-4571-84C0-764F69D2055B}" dt="2022-10-08T18:48:10.254" v="398" actId="26606"/>
          <ac:spMkLst>
            <pc:docMk/>
            <pc:sldMk cId="2693196608" sldId="305"/>
            <ac:spMk id="102" creationId="{D33F926C-2613-475D-AEE4-CD7D87D3BA2D}"/>
          </ac:spMkLst>
        </pc:spChg>
        <pc:spChg chg="add del">
          <ac:chgData name="Ashlyn Campbell" userId="03d17af1a313c5a5" providerId="LiveId" clId="{73BD0D02-7A02-4571-84C0-764F69D2055B}" dt="2022-10-08T18:48:11.524" v="400" actId="26606"/>
          <ac:spMkLst>
            <pc:docMk/>
            <pc:sldMk cId="2693196608" sldId="305"/>
            <ac:spMk id="104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11.524" v="400" actId="26606"/>
          <ac:spMkLst>
            <pc:docMk/>
            <pc:sldMk cId="2693196608" sldId="305"/>
            <ac:spMk id="105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8:11.524" v="400" actId="26606"/>
          <ac:spMkLst>
            <pc:docMk/>
            <pc:sldMk cId="2693196608" sldId="305"/>
            <ac:spMk id="106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8:12.528" v="402" actId="26606"/>
          <ac:spMkLst>
            <pc:docMk/>
            <pc:sldMk cId="2693196608" sldId="305"/>
            <ac:spMk id="108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12.528" v="402" actId="26606"/>
          <ac:spMkLst>
            <pc:docMk/>
            <pc:sldMk cId="2693196608" sldId="305"/>
            <ac:spMk id="109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8:19.471" v="404" actId="26606"/>
          <ac:spMkLst>
            <pc:docMk/>
            <pc:sldMk cId="2693196608" sldId="305"/>
            <ac:spMk id="111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19.471" v="404" actId="26606"/>
          <ac:spMkLst>
            <pc:docMk/>
            <pc:sldMk cId="2693196608" sldId="305"/>
            <ac:spMk id="112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8:19.471" v="404" actId="26606"/>
          <ac:spMkLst>
            <pc:docMk/>
            <pc:sldMk cId="2693196608" sldId="305"/>
            <ac:spMk id="113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8:26.205" v="406" actId="26606"/>
          <ac:spMkLst>
            <pc:docMk/>
            <pc:sldMk cId="2693196608" sldId="305"/>
            <ac:spMk id="115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26.205" v="406" actId="26606"/>
          <ac:spMkLst>
            <pc:docMk/>
            <pc:sldMk cId="2693196608" sldId="305"/>
            <ac:spMk id="116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8:26.205" v="406" actId="26606"/>
          <ac:spMkLst>
            <pc:docMk/>
            <pc:sldMk cId="2693196608" sldId="305"/>
            <ac:spMk id="117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8:27.543" v="408" actId="26606"/>
          <ac:spMkLst>
            <pc:docMk/>
            <pc:sldMk cId="2693196608" sldId="305"/>
            <ac:spMk id="119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27.543" v="408" actId="26606"/>
          <ac:spMkLst>
            <pc:docMk/>
            <pc:sldMk cId="2693196608" sldId="305"/>
            <ac:spMk id="120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8:27.543" v="408" actId="26606"/>
          <ac:spMkLst>
            <pc:docMk/>
            <pc:sldMk cId="2693196608" sldId="305"/>
            <ac:spMk id="121" creationId="{A5C31099-1BBD-40CE-BC60-FCE50741940D}"/>
          </ac:spMkLst>
        </pc:spChg>
        <pc:spChg chg="add del">
          <ac:chgData name="Ashlyn Campbell" userId="03d17af1a313c5a5" providerId="LiveId" clId="{73BD0D02-7A02-4571-84C0-764F69D2055B}" dt="2022-10-08T18:48:27.543" v="408" actId="26606"/>
          <ac:spMkLst>
            <pc:docMk/>
            <pc:sldMk cId="2693196608" sldId="305"/>
            <ac:spMk id="122" creationId="{32BCBDFC-4ADF-4297-B113-3B3F524F285E}"/>
          </ac:spMkLst>
        </pc:spChg>
        <pc:spChg chg="add del">
          <ac:chgData name="Ashlyn Campbell" userId="03d17af1a313c5a5" providerId="LiveId" clId="{73BD0D02-7A02-4571-84C0-764F69D2055B}" dt="2022-10-08T18:48:27.543" v="408" actId="26606"/>
          <ac:spMkLst>
            <pc:docMk/>
            <pc:sldMk cId="2693196608" sldId="305"/>
            <ac:spMk id="123" creationId="{CD1FC1EF-ABB9-4B80-9582-E47C76BD0670}"/>
          </ac:spMkLst>
        </pc:spChg>
        <pc:spChg chg="add del">
          <ac:chgData name="Ashlyn Campbell" userId="03d17af1a313c5a5" providerId="LiveId" clId="{73BD0D02-7A02-4571-84C0-764F69D2055B}" dt="2022-10-08T18:48:27.543" v="408" actId="26606"/>
          <ac:spMkLst>
            <pc:docMk/>
            <pc:sldMk cId="2693196608" sldId="305"/>
            <ac:spMk id="124" creationId="{1088ED32-3423-429F-96E6-C5BF1A957DB8}"/>
          </ac:spMkLst>
        </pc:spChg>
        <pc:spChg chg="add del">
          <ac:chgData name="Ashlyn Campbell" userId="03d17af1a313c5a5" providerId="LiveId" clId="{73BD0D02-7A02-4571-84C0-764F69D2055B}" dt="2022-10-08T18:48:27.543" v="408" actId="26606"/>
          <ac:spMkLst>
            <pc:docMk/>
            <pc:sldMk cId="2693196608" sldId="305"/>
            <ac:spMk id="125" creationId="{C7C788C1-07E3-4AC3-B8E7-37A0856A0D24}"/>
          </ac:spMkLst>
        </pc:spChg>
        <pc:spChg chg="add del">
          <ac:chgData name="Ashlyn Campbell" userId="03d17af1a313c5a5" providerId="LiveId" clId="{73BD0D02-7A02-4571-84C0-764F69D2055B}" dt="2022-10-08T18:48:27.543" v="408" actId="26606"/>
          <ac:spMkLst>
            <pc:docMk/>
            <pc:sldMk cId="2693196608" sldId="305"/>
            <ac:spMk id="126" creationId="{BBB1F149-105F-4CE9-A59E-12133DCF58F9}"/>
          </ac:spMkLst>
        </pc:spChg>
        <pc:spChg chg="add del">
          <ac:chgData name="Ashlyn Campbell" userId="03d17af1a313c5a5" providerId="LiveId" clId="{73BD0D02-7A02-4571-84C0-764F69D2055B}" dt="2022-10-08T18:48:28.976" v="410" actId="26606"/>
          <ac:spMkLst>
            <pc:docMk/>
            <pc:sldMk cId="2693196608" sldId="305"/>
            <ac:spMk id="128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28.976" v="410" actId="26606"/>
          <ac:spMkLst>
            <pc:docMk/>
            <pc:sldMk cId="2693196608" sldId="305"/>
            <ac:spMk id="129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8:28.976" v="410" actId="26606"/>
          <ac:spMkLst>
            <pc:docMk/>
            <pc:sldMk cId="2693196608" sldId="305"/>
            <ac:spMk id="130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8:32.251" v="412" actId="26606"/>
          <ac:spMkLst>
            <pc:docMk/>
            <pc:sldMk cId="2693196608" sldId="305"/>
            <ac:spMk id="132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32.251" v="412" actId="26606"/>
          <ac:spMkLst>
            <pc:docMk/>
            <pc:sldMk cId="2693196608" sldId="305"/>
            <ac:spMk id="133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8:34.030" v="415" actId="26606"/>
          <ac:spMkLst>
            <pc:docMk/>
            <pc:sldMk cId="2693196608" sldId="305"/>
            <ac:spMk id="135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34.030" v="415" actId="26606"/>
          <ac:spMkLst>
            <pc:docMk/>
            <pc:sldMk cId="2693196608" sldId="305"/>
            <ac:spMk id="136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8:48.365" v="417" actId="26606"/>
          <ac:spMkLst>
            <pc:docMk/>
            <pc:sldMk cId="2693196608" sldId="305"/>
            <ac:spMk id="138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48.365" v="417" actId="26606"/>
          <ac:spMkLst>
            <pc:docMk/>
            <pc:sldMk cId="2693196608" sldId="305"/>
            <ac:spMk id="139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8:48.365" v="417" actId="26606"/>
          <ac:spMkLst>
            <pc:docMk/>
            <pc:sldMk cId="2693196608" sldId="305"/>
            <ac:spMk id="140" creationId="{50F155B6-ACA8-4C58-AAB6-CAFC981FF9EA}"/>
          </ac:spMkLst>
        </pc:spChg>
        <pc:spChg chg="add del">
          <ac:chgData name="Ashlyn Campbell" userId="03d17af1a313c5a5" providerId="LiveId" clId="{73BD0D02-7A02-4571-84C0-764F69D2055B}" dt="2022-10-08T18:48:48.365" v="417" actId="26606"/>
          <ac:spMkLst>
            <pc:docMk/>
            <pc:sldMk cId="2693196608" sldId="305"/>
            <ac:spMk id="141" creationId="{A5C31099-1BBD-40CE-BC60-FCE50741940D}"/>
          </ac:spMkLst>
        </pc:spChg>
        <pc:spChg chg="add del">
          <ac:chgData name="Ashlyn Campbell" userId="03d17af1a313c5a5" providerId="LiveId" clId="{73BD0D02-7A02-4571-84C0-764F69D2055B}" dt="2022-10-08T18:48:50.393" v="419" actId="26606"/>
          <ac:spMkLst>
            <pc:docMk/>
            <pc:sldMk cId="2693196608" sldId="305"/>
            <ac:spMk id="143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50.393" v="419" actId="26606"/>
          <ac:spMkLst>
            <pc:docMk/>
            <pc:sldMk cId="2693196608" sldId="305"/>
            <ac:spMk id="144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8:50.393" v="419" actId="26606"/>
          <ac:spMkLst>
            <pc:docMk/>
            <pc:sldMk cId="2693196608" sldId="305"/>
            <ac:spMk id="145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8:52.377" v="421" actId="26606"/>
          <ac:spMkLst>
            <pc:docMk/>
            <pc:sldMk cId="2693196608" sldId="305"/>
            <ac:spMk id="147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52.377" v="421" actId="26606"/>
          <ac:spMkLst>
            <pc:docMk/>
            <pc:sldMk cId="2693196608" sldId="305"/>
            <ac:spMk id="148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8:57.934" v="423" actId="26606"/>
          <ac:spMkLst>
            <pc:docMk/>
            <pc:sldMk cId="2693196608" sldId="305"/>
            <ac:spMk id="150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8:57.934" v="423" actId="26606"/>
          <ac:spMkLst>
            <pc:docMk/>
            <pc:sldMk cId="2693196608" sldId="305"/>
            <ac:spMk id="151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48:57.934" v="423" actId="26606"/>
          <ac:spMkLst>
            <pc:docMk/>
            <pc:sldMk cId="2693196608" sldId="305"/>
            <ac:spMk id="152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08T18:49:41.742" v="435" actId="26606"/>
          <ac:spMkLst>
            <pc:docMk/>
            <pc:sldMk cId="2693196608" sldId="305"/>
            <ac:spMk id="154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49:41.742" v="435" actId="26606"/>
          <ac:spMkLst>
            <pc:docMk/>
            <pc:sldMk cId="2693196608" sldId="305"/>
            <ac:spMk id="155" creationId="{8C37C960-91F5-4F61-B2CD-8A037920720B}"/>
          </ac:spMkLst>
        </pc:spChg>
        <pc:spChg chg="add del">
          <ac:chgData name="Ashlyn Campbell" userId="03d17af1a313c5a5" providerId="LiveId" clId="{73BD0D02-7A02-4571-84C0-764F69D2055B}" dt="2022-10-08T18:49:41.742" v="435" actId="26606"/>
          <ac:spMkLst>
            <pc:docMk/>
            <pc:sldMk cId="2693196608" sldId="305"/>
            <ac:spMk id="156" creationId="{A5C31099-1BBD-40CE-BC60-FCE50741940D}"/>
          </ac:spMkLst>
        </pc:spChg>
        <pc:spChg chg="add del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61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63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65" creationId="{FA2016CF-2F24-4AE4-8A87-D9B6A3DE31E2}"/>
          </ac:spMkLst>
        </pc:spChg>
        <pc:spChg chg="add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70" creationId="{DD7EAFE6-2BB9-41FB-9CF4-588CFC708774}"/>
          </ac:spMkLst>
        </pc:spChg>
        <pc:spChg chg="add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72" creationId="{610334BF-0422-4A9A-BE46-AEB8C348BAC4}"/>
          </ac:spMkLst>
        </pc:spChg>
        <pc:spChg chg="add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74" creationId="{C98F2823-0279-49D8-928D-754B222533EF}"/>
          </ac:spMkLst>
        </pc:spChg>
        <pc:spChg chg="add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76" creationId="{02E45E95-311C-41C7-A882-6E43F0806865}"/>
          </ac:spMkLst>
        </pc:spChg>
        <pc:spChg chg="add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78" creationId="{B7299D5D-ECC5-41EB-B830-C3A35FB35516}"/>
          </ac:spMkLst>
        </pc:spChg>
        <pc:spChg chg="add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80" creationId="{88C91735-5EFE-44D1-8CC6-FDF0D11B6F5D}"/>
          </ac:spMkLst>
        </pc:spChg>
        <pc:spChg chg="add">
          <ac:chgData name="Ashlyn Campbell" userId="03d17af1a313c5a5" providerId="LiveId" clId="{73BD0D02-7A02-4571-84C0-764F69D2055B}" dt="2022-10-08T18:51:44.021" v="438" actId="26606"/>
          <ac:spMkLst>
            <pc:docMk/>
            <pc:sldMk cId="2693196608" sldId="305"/>
            <ac:spMk id="182" creationId="{D33F926C-2613-475D-AEE4-CD7D87D3BA2D}"/>
          </ac:spMkLst>
        </pc:spChg>
        <pc:picChg chg="del">
          <ac:chgData name="Ashlyn Campbell" userId="03d17af1a313c5a5" providerId="LiveId" clId="{73BD0D02-7A02-4571-84C0-764F69D2055B}" dt="2022-10-08T18:37:04.965" v="357" actId="478"/>
          <ac:picMkLst>
            <pc:docMk/>
            <pc:sldMk cId="2693196608" sldId="305"/>
            <ac:picMk id="7" creationId="{4C238EB8-09B7-4151-B562-13B050D4A3E6}"/>
          </ac:picMkLst>
        </pc:picChg>
        <pc:picChg chg="del">
          <ac:chgData name="Ashlyn Campbell" userId="03d17af1a313c5a5" providerId="LiveId" clId="{73BD0D02-7A02-4571-84C0-764F69D2055B}" dt="2022-10-08T18:37:06.536" v="358" actId="478"/>
          <ac:picMkLst>
            <pc:docMk/>
            <pc:sldMk cId="2693196608" sldId="305"/>
            <ac:picMk id="9" creationId="{8C7F1323-5935-4F21-BFEA-E642AAB30A75}"/>
          </ac:picMkLst>
        </pc:picChg>
        <pc:picChg chg="add del mod">
          <ac:chgData name="Ashlyn Campbell" userId="03d17af1a313c5a5" providerId="LiveId" clId="{73BD0D02-7A02-4571-84C0-764F69D2055B}" dt="2022-10-08T18:37:53.245" v="365" actId="478"/>
          <ac:picMkLst>
            <pc:docMk/>
            <pc:sldMk cId="2693196608" sldId="305"/>
            <ac:picMk id="11" creationId="{2A915AE8-7812-F31C-4EB3-5B19A7F3556E}"/>
          </ac:picMkLst>
        </pc:picChg>
        <pc:picChg chg="add del mod ord">
          <ac:chgData name="Ashlyn Campbell" userId="03d17af1a313c5a5" providerId="LiveId" clId="{73BD0D02-7A02-4571-84C0-764F69D2055B}" dt="2022-10-08T18:49:23.049" v="429" actId="478"/>
          <ac:picMkLst>
            <pc:docMk/>
            <pc:sldMk cId="2693196608" sldId="305"/>
            <ac:picMk id="15" creationId="{2C0A20F8-5F29-553D-A04D-BDA873814ABB}"/>
          </ac:picMkLst>
        </pc:picChg>
        <pc:picChg chg="add mod">
          <ac:chgData name="Ashlyn Campbell" userId="03d17af1a313c5a5" providerId="LiveId" clId="{73BD0D02-7A02-4571-84C0-764F69D2055B}" dt="2022-10-13T05:19:10.888" v="4483" actId="34135"/>
          <ac:picMkLst>
            <pc:docMk/>
            <pc:sldMk cId="2693196608" sldId="305"/>
            <ac:picMk id="22" creationId="{05356C19-E433-0AC8-5A6D-8F58AAD2FCD5}"/>
          </ac:picMkLst>
        </pc:picChg>
      </pc:sldChg>
      <pc:sldChg chg="addSp delSp modSp mod setBg">
        <pc:chgData name="Ashlyn Campbell" userId="03d17af1a313c5a5" providerId="LiveId" clId="{73BD0D02-7A02-4571-84C0-764F69D2055B}" dt="2022-10-13T02:11:19.127" v="2752" actId="20577"/>
        <pc:sldMkLst>
          <pc:docMk/>
          <pc:sldMk cId="1590342866" sldId="330"/>
        </pc:sldMkLst>
        <pc:spChg chg="del mod">
          <ac:chgData name="Ashlyn Campbell" userId="03d17af1a313c5a5" providerId="LiveId" clId="{73BD0D02-7A02-4571-84C0-764F69D2055B}" dt="2022-10-13T02:10:02.020" v="2682" actId="478"/>
          <ac:spMkLst>
            <pc:docMk/>
            <pc:sldMk cId="1590342866" sldId="330"/>
            <ac:spMk id="2" creationId="{BFB49352-2AB0-4ADD-96B9-AB0FAECB557C}"/>
          </ac:spMkLst>
        </pc:spChg>
        <pc:spChg chg="mod">
          <ac:chgData name="Ashlyn Campbell" userId="03d17af1a313c5a5" providerId="LiveId" clId="{73BD0D02-7A02-4571-84C0-764F69D2055B}" dt="2022-10-13T02:10:51.452" v="2727" actId="20577"/>
          <ac:spMkLst>
            <pc:docMk/>
            <pc:sldMk cId="1590342866" sldId="330"/>
            <ac:spMk id="3" creationId="{2F49AA98-AED4-4FAD-999C-98B64BB9DF71}"/>
          </ac:spMkLst>
        </pc:spChg>
        <pc:spChg chg="add del mod">
          <ac:chgData name="Ashlyn Campbell" userId="03d17af1a313c5a5" providerId="LiveId" clId="{73BD0D02-7A02-4571-84C0-764F69D2055B}" dt="2022-10-13T02:10:05.155" v="2683" actId="478"/>
          <ac:spMkLst>
            <pc:docMk/>
            <pc:sldMk cId="1590342866" sldId="330"/>
            <ac:spMk id="5" creationId="{42270981-C3CB-D9E0-C17E-397612EF51EC}"/>
          </ac:spMkLst>
        </pc:spChg>
        <pc:spChg chg="del mod">
          <ac:chgData name="Ashlyn Campbell" userId="03d17af1a313c5a5" providerId="LiveId" clId="{73BD0D02-7A02-4571-84C0-764F69D2055B}" dt="2022-10-08T02:14:34.603" v="290" actId="478"/>
          <ac:spMkLst>
            <pc:docMk/>
            <pc:sldMk cId="1590342866" sldId="330"/>
            <ac:spMk id="5" creationId="{CE420DE8-D5E0-FB50-2C06-E72044591C4D}"/>
          </ac:spMkLst>
        </pc:spChg>
        <pc:spChg chg="add del mo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6" creationId="{505D469C-4178-C63C-0B3C-0E9CAD9891C8}"/>
          </ac:spMkLst>
        </pc:spChg>
        <pc:spChg chg="mo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18" creationId="{7CCCE07D-3B17-42EC-AE9C-222D13143DF6}"/>
          </ac:spMkLst>
        </pc:spChg>
        <pc:spChg chg="mod ord">
          <ac:chgData name="Ashlyn Campbell" userId="03d17af1a313c5a5" providerId="LiveId" clId="{73BD0D02-7A02-4571-84C0-764F69D2055B}" dt="2022-10-13T02:11:05.270" v="2735" actId="20577"/>
          <ac:spMkLst>
            <pc:docMk/>
            <pc:sldMk cId="1590342866" sldId="330"/>
            <ac:spMk id="81" creationId="{82960077-7DAA-4543-8719-74137BCBB759}"/>
          </ac:spMkLst>
        </pc:spChg>
        <pc:spChg chg="mod">
          <ac:chgData name="Ashlyn Campbell" userId="03d17af1a313c5a5" providerId="LiveId" clId="{73BD0D02-7A02-4571-84C0-764F69D2055B}" dt="2022-10-13T02:11:19.127" v="2752" actId="20577"/>
          <ac:spMkLst>
            <pc:docMk/>
            <pc:sldMk cId="1590342866" sldId="330"/>
            <ac:spMk id="82" creationId="{503949B9-68A2-4ABE-91ED-37C05B246C8B}"/>
          </ac:spMkLst>
        </pc:spChg>
        <pc:spChg chg="add del">
          <ac:chgData name="Ashlyn Campbell" userId="03d17af1a313c5a5" providerId="LiveId" clId="{73BD0D02-7A02-4571-84C0-764F69D2055B}" dt="2022-10-08T02:17:36.667" v="314" actId="26606"/>
          <ac:spMkLst>
            <pc:docMk/>
            <pc:sldMk cId="1590342866" sldId="330"/>
            <ac:spMk id="87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08T02:17:36.667" v="314" actId="26606"/>
          <ac:spMkLst>
            <pc:docMk/>
            <pc:sldMk cId="1590342866" sldId="330"/>
            <ac:spMk id="89" creationId="{19B36E71-93BD-4984-AC9C-CC9FB9CC06D6}"/>
          </ac:spMkLst>
        </pc:spChg>
        <pc:spChg chg="add del">
          <ac:chgData name="Ashlyn Campbell" userId="03d17af1a313c5a5" providerId="LiveId" clId="{73BD0D02-7A02-4571-84C0-764F69D2055B}" dt="2022-10-08T02:17:36.667" v="314" actId="26606"/>
          <ac:spMkLst>
            <pc:docMk/>
            <pc:sldMk cId="1590342866" sldId="330"/>
            <ac:spMk id="91" creationId="{3A767031-C99F-4567-B7D9-353331C77909}"/>
          </ac:spMkLst>
        </pc:spChg>
        <pc:spChg chg="add del">
          <ac:chgData name="Ashlyn Campbell" userId="03d17af1a313c5a5" providerId="LiveId" clId="{73BD0D02-7A02-4571-84C0-764F69D2055B}" dt="2022-10-08T02:17:36.667" v="314" actId="26606"/>
          <ac:spMkLst>
            <pc:docMk/>
            <pc:sldMk cId="1590342866" sldId="330"/>
            <ac:spMk id="93" creationId="{63FEDEE9-12A6-4011-A532-8071D6086BF8}"/>
          </ac:spMkLst>
        </pc:spChg>
        <pc:spChg chg="add del">
          <ac:chgData name="Ashlyn Campbell" userId="03d17af1a313c5a5" providerId="LiveId" clId="{73BD0D02-7A02-4571-84C0-764F69D2055B}" dt="2022-10-08T02:17:36.667" v="314" actId="26606"/>
          <ac:spMkLst>
            <pc:docMk/>
            <pc:sldMk cId="1590342866" sldId="330"/>
            <ac:spMk id="95" creationId="{57C37CE9-19CE-49DF-A887-2214EBB1F097}"/>
          </ac:spMkLst>
        </pc:spChg>
        <pc:spChg chg="add del">
          <ac:chgData name="Ashlyn Campbell" userId="03d17af1a313c5a5" providerId="LiveId" clId="{73BD0D02-7A02-4571-84C0-764F69D2055B}" dt="2022-10-08T02:17:36.667" v="314" actId="26606"/>
          <ac:spMkLst>
            <pc:docMk/>
            <pc:sldMk cId="1590342866" sldId="330"/>
            <ac:spMk id="97" creationId="{7EF84E8E-7E93-4DEE-BCFB-2AE29098B5C3}"/>
          </ac:spMkLst>
        </pc:spChg>
        <pc:spChg chg="add del">
          <ac:chgData name="Ashlyn Campbell" userId="03d17af1a313c5a5" providerId="LiveId" clId="{73BD0D02-7A02-4571-84C0-764F69D2055B}" dt="2022-10-08T02:17:36.667" v="314" actId="26606"/>
          <ac:spMkLst>
            <pc:docMk/>
            <pc:sldMk cId="1590342866" sldId="330"/>
            <ac:spMk id="99" creationId="{9046502B-E9B6-4225-B8EE-BC5D644686B0}"/>
          </ac:spMkLst>
        </pc:spChg>
        <pc:spChg chg="add del">
          <ac:chgData name="Ashlyn Campbell" userId="03d17af1a313c5a5" providerId="LiveId" clId="{73BD0D02-7A02-4571-84C0-764F69D2055B}" dt="2022-10-08T02:17:36.667" v="314" actId="26606"/>
          <ac:spMkLst>
            <pc:docMk/>
            <pc:sldMk cId="1590342866" sldId="330"/>
            <ac:spMk id="101" creationId="{2D500B59-4CB5-4E11-9A7B-D19B4BA14B58}"/>
          </ac:spMkLst>
        </pc:spChg>
        <pc:spChg chg="ad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103" creationId="{DD7EAFE6-2BB9-41FB-9CF4-588CFC708774}"/>
          </ac:spMkLst>
        </pc:spChg>
        <pc:spChg chg="ad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104" creationId="{32768DCD-B824-413A-B330-8D57ADB3724C}"/>
          </ac:spMkLst>
        </pc:spChg>
        <pc:spChg chg="ad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105" creationId="{96E45848-BEDA-4F24-9C4E-DA2120958262}"/>
          </ac:spMkLst>
        </pc:spChg>
        <pc:spChg chg="ad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106" creationId="{B2BB8117-A903-442C-9223-A4FEB85C3271}"/>
          </ac:spMkLst>
        </pc:spChg>
        <pc:spChg chg="ad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107" creationId="{C59300B8-3117-43F8-9F8E-68DB9F002F92}"/>
          </ac:spMkLst>
        </pc:spChg>
        <pc:spChg chg="ad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108" creationId="{1AFAE680-42C1-4104-B74F-B0A8F1FB264A}"/>
          </ac:spMkLst>
        </pc:spChg>
        <pc:spChg chg="add">
          <ac:chgData name="Ashlyn Campbell" userId="03d17af1a313c5a5" providerId="LiveId" clId="{73BD0D02-7A02-4571-84C0-764F69D2055B}" dt="2022-10-08T02:17:36.703" v="315" actId="26606"/>
          <ac:spMkLst>
            <pc:docMk/>
            <pc:sldMk cId="1590342866" sldId="330"/>
            <ac:spMk id="109" creationId="{828A8BA9-B3FE-4C96-A0A1-72A0D2C85578}"/>
          </ac:spMkLst>
        </pc:spChg>
        <pc:picChg chg="del mod">
          <ac:chgData name="Ashlyn Campbell" userId="03d17af1a313c5a5" providerId="LiveId" clId="{73BD0D02-7A02-4571-84C0-764F69D2055B}" dt="2022-10-08T02:17:12.401" v="311" actId="478"/>
          <ac:picMkLst>
            <pc:docMk/>
            <pc:sldMk cId="1590342866" sldId="330"/>
            <ac:picMk id="8" creationId="{2088C71B-3F8B-4679-8801-8C4C86D45C13}"/>
          </ac:picMkLst>
        </pc:picChg>
        <pc:picChg chg="mod ord">
          <ac:chgData name="Ashlyn Campbell" userId="03d17af1a313c5a5" providerId="LiveId" clId="{73BD0D02-7A02-4571-84C0-764F69D2055B}" dt="2022-10-08T02:17:36.703" v="315" actId="26606"/>
          <ac:picMkLst>
            <pc:docMk/>
            <pc:sldMk cId="1590342866" sldId="330"/>
            <ac:picMk id="10" creationId="{96812000-377B-4B9A-A2C2-AFDD83B7A3F4}"/>
          </ac:picMkLst>
        </pc:picChg>
        <pc:picChg chg="mod ord">
          <ac:chgData name="Ashlyn Campbell" userId="03d17af1a313c5a5" providerId="LiveId" clId="{73BD0D02-7A02-4571-84C0-764F69D2055B}" dt="2022-10-08T02:17:36.703" v="315" actId="26606"/>
          <ac:picMkLst>
            <pc:docMk/>
            <pc:sldMk cId="1590342866" sldId="330"/>
            <ac:picMk id="12" creationId="{4F42B7E8-FEA7-4E82-B22D-FA9926040956}"/>
          </ac:picMkLst>
        </pc:picChg>
      </pc:sldChg>
      <pc:sldChg chg="addSp delSp modSp mod setBg">
        <pc:chgData name="Ashlyn Campbell" userId="03d17af1a313c5a5" providerId="LiveId" clId="{73BD0D02-7A02-4571-84C0-764F69D2055B}" dt="2022-10-13T05:57:28.001" v="4851"/>
        <pc:sldMkLst>
          <pc:docMk/>
          <pc:sldMk cId="1510143952" sldId="332"/>
        </pc:sldMkLst>
        <pc:spChg chg="mod">
          <ac:chgData name="Ashlyn Campbell" userId="03d17af1a313c5a5" providerId="LiveId" clId="{73BD0D02-7A02-4571-84C0-764F69D2055B}" dt="2022-10-13T02:29:20.447" v="3462" actId="26606"/>
          <ac:spMkLst>
            <pc:docMk/>
            <pc:sldMk cId="1510143952" sldId="332"/>
            <ac:spMk id="2" creationId="{4183DBD4-E398-4AA3-AEC1-4BF03FC59886}"/>
          </ac:spMkLst>
        </pc:spChg>
        <pc:spChg chg="mod">
          <ac:chgData name="Ashlyn Campbell" userId="03d17af1a313c5a5" providerId="LiveId" clId="{73BD0D02-7A02-4571-84C0-764F69D2055B}" dt="2022-10-13T05:57:28.001" v="4851"/>
          <ac:spMkLst>
            <pc:docMk/>
            <pc:sldMk cId="1510143952" sldId="332"/>
            <ac:spMk id="3" creationId="{02F80182-DF99-445E-8055-837D597C38A5}"/>
          </ac:spMkLst>
        </pc:spChg>
        <pc:spChg chg="add mod">
          <ac:chgData name="Ashlyn Campbell" userId="03d17af1a313c5a5" providerId="LiveId" clId="{73BD0D02-7A02-4571-84C0-764F69D2055B}" dt="2022-10-13T02:29:20.447" v="3462" actId="26606"/>
          <ac:spMkLst>
            <pc:docMk/>
            <pc:sldMk cId="1510143952" sldId="332"/>
            <ac:spMk id="4" creationId="{314D776F-DB71-F7F8-89C3-E655C06445A9}"/>
          </ac:spMkLst>
        </pc:spChg>
        <pc:spChg chg="del mod">
          <ac:chgData name="Ashlyn Campbell" userId="03d17af1a313c5a5" providerId="LiveId" clId="{73BD0D02-7A02-4571-84C0-764F69D2055B}" dt="2022-10-13T05:43:01.105" v="4676" actId="478"/>
          <ac:spMkLst>
            <pc:docMk/>
            <pc:sldMk cId="1510143952" sldId="332"/>
            <ac:spMk id="7" creationId="{3A354B2E-C37D-4B68-9B83-A941B747CCED}"/>
          </ac:spMkLst>
        </pc:spChg>
        <pc:spChg chg="del mod">
          <ac:chgData name="Ashlyn Campbell" userId="03d17af1a313c5a5" providerId="LiveId" clId="{73BD0D02-7A02-4571-84C0-764F69D2055B}" dt="2022-10-13T05:42:58.425" v="4675" actId="478"/>
          <ac:spMkLst>
            <pc:docMk/>
            <pc:sldMk cId="1510143952" sldId="332"/>
            <ac:spMk id="8" creationId="{F60FABF8-6F79-4985-A2FB-99DAD9E63042}"/>
          </ac:spMkLst>
        </pc:spChg>
        <pc:spChg chg="mod">
          <ac:chgData name="Ashlyn Campbell" userId="03d17af1a313c5a5" providerId="LiveId" clId="{73BD0D02-7A02-4571-84C0-764F69D2055B}" dt="2022-10-13T02:29:20.447" v="3462" actId="26606"/>
          <ac:spMkLst>
            <pc:docMk/>
            <pc:sldMk cId="1510143952" sldId="332"/>
            <ac:spMk id="9" creationId="{88A55AA7-3B73-477B-A886-58F8E99420E9}"/>
          </ac:spMkLst>
        </pc:spChg>
        <pc:spChg chg="add del">
          <ac:chgData name="Ashlyn Campbell" userId="03d17af1a313c5a5" providerId="LiveId" clId="{73BD0D02-7A02-4571-84C0-764F69D2055B}" dt="2022-10-13T02:29:12.571" v="3459" actId="26606"/>
          <ac:spMkLst>
            <pc:docMk/>
            <pc:sldMk cId="1510143952" sldId="332"/>
            <ac:spMk id="14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2:29:12.571" v="3459" actId="26606"/>
          <ac:spMkLst>
            <pc:docMk/>
            <pc:sldMk cId="1510143952" sldId="332"/>
            <ac:spMk id="16" creationId="{19B36E71-93BD-4984-AC9C-CC9FB9CC06D6}"/>
          </ac:spMkLst>
        </pc:spChg>
        <pc:spChg chg="add del">
          <ac:chgData name="Ashlyn Campbell" userId="03d17af1a313c5a5" providerId="LiveId" clId="{73BD0D02-7A02-4571-84C0-764F69D2055B}" dt="2022-10-13T02:29:12.571" v="3459" actId="26606"/>
          <ac:spMkLst>
            <pc:docMk/>
            <pc:sldMk cId="1510143952" sldId="332"/>
            <ac:spMk id="18" creationId="{3A767031-C99F-4567-B7D9-353331C77909}"/>
          </ac:spMkLst>
        </pc:spChg>
        <pc:spChg chg="add del">
          <ac:chgData name="Ashlyn Campbell" userId="03d17af1a313c5a5" providerId="LiveId" clId="{73BD0D02-7A02-4571-84C0-764F69D2055B}" dt="2022-10-13T02:29:12.571" v="3459" actId="26606"/>
          <ac:spMkLst>
            <pc:docMk/>
            <pc:sldMk cId="1510143952" sldId="332"/>
            <ac:spMk id="20" creationId="{63FEDEE9-12A6-4011-A532-8071D6086BF8}"/>
          </ac:spMkLst>
        </pc:spChg>
        <pc:spChg chg="add del">
          <ac:chgData name="Ashlyn Campbell" userId="03d17af1a313c5a5" providerId="LiveId" clId="{73BD0D02-7A02-4571-84C0-764F69D2055B}" dt="2022-10-13T02:29:12.571" v="3459" actId="26606"/>
          <ac:spMkLst>
            <pc:docMk/>
            <pc:sldMk cId="1510143952" sldId="332"/>
            <ac:spMk id="22" creationId="{57C37CE9-19CE-49DF-A887-2214EBB1F097}"/>
          </ac:spMkLst>
        </pc:spChg>
        <pc:spChg chg="add del">
          <ac:chgData name="Ashlyn Campbell" userId="03d17af1a313c5a5" providerId="LiveId" clId="{73BD0D02-7A02-4571-84C0-764F69D2055B}" dt="2022-10-13T02:29:12.571" v="3459" actId="26606"/>
          <ac:spMkLst>
            <pc:docMk/>
            <pc:sldMk cId="1510143952" sldId="332"/>
            <ac:spMk id="24" creationId="{7EF84E8E-7E93-4DEE-BCFB-2AE29098B5C3}"/>
          </ac:spMkLst>
        </pc:spChg>
        <pc:spChg chg="add del">
          <ac:chgData name="Ashlyn Campbell" userId="03d17af1a313c5a5" providerId="LiveId" clId="{73BD0D02-7A02-4571-84C0-764F69D2055B}" dt="2022-10-13T02:29:12.571" v="3459" actId="26606"/>
          <ac:spMkLst>
            <pc:docMk/>
            <pc:sldMk cId="1510143952" sldId="332"/>
            <ac:spMk id="26" creationId="{9046502B-E9B6-4225-B8EE-BC5D644686B0}"/>
          </ac:spMkLst>
        </pc:spChg>
        <pc:spChg chg="add del">
          <ac:chgData name="Ashlyn Campbell" userId="03d17af1a313c5a5" providerId="LiveId" clId="{73BD0D02-7A02-4571-84C0-764F69D2055B}" dt="2022-10-13T02:29:12.571" v="3459" actId="26606"/>
          <ac:spMkLst>
            <pc:docMk/>
            <pc:sldMk cId="1510143952" sldId="332"/>
            <ac:spMk id="28" creationId="{2D500B59-4CB5-4E11-9A7B-D19B4BA14B58}"/>
          </ac:spMkLst>
        </pc:spChg>
        <pc:spChg chg="add del">
          <ac:chgData name="Ashlyn Campbell" userId="03d17af1a313c5a5" providerId="LiveId" clId="{73BD0D02-7A02-4571-84C0-764F69D2055B}" dt="2022-10-13T02:29:20.438" v="3461" actId="26606"/>
          <ac:spMkLst>
            <pc:docMk/>
            <pc:sldMk cId="1510143952" sldId="332"/>
            <ac:spMk id="30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2:29:20.438" v="3461" actId="26606"/>
          <ac:spMkLst>
            <pc:docMk/>
            <pc:sldMk cId="1510143952" sldId="332"/>
            <ac:spMk id="31" creationId="{32768DCD-B824-413A-B330-8D57ADB3724C}"/>
          </ac:spMkLst>
        </pc:spChg>
        <pc:spChg chg="add">
          <ac:chgData name="Ashlyn Campbell" userId="03d17af1a313c5a5" providerId="LiveId" clId="{73BD0D02-7A02-4571-84C0-764F69D2055B}" dt="2022-10-13T02:29:20.447" v="3462" actId="26606"/>
          <ac:spMkLst>
            <pc:docMk/>
            <pc:sldMk cId="1510143952" sldId="332"/>
            <ac:spMk id="33" creationId="{DD7EAFE6-2BB9-41FB-9CF4-588CFC708774}"/>
          </ac:spMkLst>
        </pc:spChg>
        <pc:spChg chg="add">
          <ac:chgData name="Ashlyn Campbell" userId="03d17af1a313c5a5" providerId="LiveId" clId="{73BD0D02-7A02-4571-84C0-764F69D2055B}" dt="2022-10-13T02:29:20.447" v="3462" actId="26606"/>
          <ac:spMkLst>
            <pc:docMk/>
            <pc:sldMk cId="1510143952" sldId="332"/>
            <ac:spMk id="34" creationId="{19B36E71-93BD-4984-AC9C-CC9FB9CC06D6}"/>
          </ac:spMkLst>
        </pc:spChg>
        <pc:spChg chg="add">
          <ac:chgData name="Ashlyn Campbell" userId="03d17af1a313c5a5" providerId="LiveId" clId="{73BD0D02-7A02-4571-84C0-764F69D2055B}" dt="2022-10-13T02:29:20.447" v="3462" actId="26606"/>
          <ac:spMkLst>
            <pc:docMk/>
            <pc:sldMk cId="1510143952" sldId="332"/>
            <ac:spMk id="35" creationId="{1566AC62-7AC7-4ED5-A03D-E28AC560E482}"/>
          </ac:spMkLst>
        </pc:spChg>
        <pc:picChg chg="mod ord">
          <ac:chgData name="Ashlyn Campbell" userId="03d17af1a313c5a5" providerId="LiveId" clId="{73BD0D02-7A02-4571-84C0-764F69D2055B}" dt="2022-10-13T02:29:20.447" v="3462" actId="26606"/>
          <ac:picMkLst>
            <pc:docMk/>
            <pc:sldMk cId="1510143952" sldId="332"/>
            <ac:picMk id="6" creationId="{D7D1C07D-75DD-4A12-9C4C-A9C3E052A3D0}"/>
          </ac:picMkLst>
        </pc:picChg>
      </pc:sldChg>
      <pc:sldChg chg="delSp modSp mod ord">
        <pc:chgData name="Ashlyn Campbell" userId="03d17af1a313c5a5" providerId="LiveId" clId="{73BD0D02-7A02-4571-84C0-764F69D2055B}" dt="2022-10-13T03:27:21.242" v="3664"/>
        <pc:sldMkLst>
          <pc:docMk/>
          <pc:sldMk cId="3800068970" sldId="335"/>
        </pc:sldMkLst>
        <pc:spChg chg="del">
          <ac:chgData name="Ashlyn Campbell" userId="03d17af1a313c5a5" providerId="LiveId" clId="{73BD0D02-7A02-4571-84C0-764F69D2055B}" dt="2022-10-13T03:27:05.331" v="3660" actId="21"/>
          <ac:spMkLst>
            <pc:docMk/>
            <pc:sldMk cId="3800068970" sldId="335"/>
            <ac:spMk id="7" creationId="{66CB554B-73A5-4106-A48D-001C726CE46C}"/>
          </ac:spMkLst>
        </pc:spChg>
        <pc:spChg chg="del">
          <ac:chgData name="Ashlyn Campbell" userId="03d17af1a313c5a5" providerId="LiveId" clId="{73BD0D02-7A02-4571-84C0-764F69D2055B}" dt="2022-10-13T01:15:53.301" v="1358" actId="21"/>
          <ac:spMkLst>
            <pc:docMk/>
            <pc:sldMk cId="3800068970" sldId="335"/>
            <ac:spMk id="8" creationId="{2B464640-8ACA-4AEB-B9BF-A79783A19988}"/>
          </ac:spMkLst>
        </pc:spChg>
        <pc:spChg chg="del mod">
          <ac:chgData name="Ashlyn Campbell" userId="03d17af1a313c5a5" providerId="LiveId" clId="{73BD0D02-7A02-4571-84C0-764F69D2055B}" dt="2022-10-13T03:27:10.359" v="3662" actId="21"/>
          <ac:spMkLst>
            <pc:docMk/>
            <pc:sldMk cId="3800068970" sldId="335"/>
            <ac:spMk id="9" creationId="{A36E7A03-635E-4F0D-9A7F-96B13283D131}"/>
          </ac:spMkLst>
        </pc:spChg>
      </pc:sldChg>
      <pc:sldChg chg="addSp delSp modSp mod setBg">
        <pc:chgData name="Ashlyn Campbell" userId="03d17af1a313c5a5" providerId="LiveId" clId="{73BD0D02-7A02-4571-84C0-764F69D2055B}" dt="2022-10-13T05:43:55.170" v="4747" actId="20577"/>
        <pc:sldMkLst>
          <pc:docMk/>
          <pc:sldMk cId="943091750" sldId="336"/>
        </pc:sldMkLst>
        <pc:spChg chg="mod">
          <ac:chgData name="Ashlyn Campbell" userId="03d17af1a313c5a5" providerId="LiveId" clId="{73BD0D02-7A02-4571-84C0-764F69D2055B}" dt="2022-10-13T02:36:07.132" v="3477" actId="26606"/>
          <ac:spMkLst>
            <pc:docMk/>
            <pc:sldMk cId="943091750" sldId="336"/>
            <ac:spMk id="2" creationId="{40C58CC6-FF60-4FC8-BA35-52A8BDDCF95E}"/>
          </ac:spMkLst>
        </pc:spChg>
        <pc:spChg chg="add del mod">
          <ac:chgData name="Ashlyn Campbell" userId="03d17af1a313c5a5" providerId="LiveId" clId="{73BD0D02-7A02-4571-84C0-764F69D2055B}" dt="2022-10-13T02:36:07.132" v="3477" actId="26606"/>
          <ac:spMkLst>
            <pc:docMk/>
            <pc:sldMk cId="943091750" sldId="336"/>
            <ac:spMk id="3" creationId="{BF0E0066-50A4-4BA2-9D04-DA968D2AB1C6}"/>
          </ac:spMkLst>
        </pc:spChg>
        <pc:spChg chg="add del mod">
          <ac:chgData name="Ashlyn Campbell" userId="03d17af1a313c5a5" providerId="LiveId" clId="{73BD0D02-7A02-4571-84C0-764F69D2055B}" dt="2022-10-13T02:34:13.153" v="3469" actId="931"/>
          <ac:spMkLst>
            <pc:docMk/>
            <pc:sldMk cId="943091750" sldId="336"/>
            <ac:spMk id="5" creationId="{2E4FB125-E66E-D1FD-6A65-6D21F619AC5C}"/>
          </ac:spMkLst>
        </pc:spChg>
        <pc:spChg chg="add del mod">
          <ac:chgData name="Ashlyn Campbell" userId="03d17af1a313c5a5" providerId="LiveId" clId="{73BD0D02-7A02-4571-84C0-764F69D2055B}" dt="2022-10-13T02:35:52.118" v="3472" actId="478"/>
          <ac:spMkLst>
            <pc:docMk/>
            <pc:sldMk cId="943091750" sldId="336"/>
            <ac:spMk id="8" creationId="{01585658-E77D-8875-964A-570060FE199C}"/>
          </ac:spMkLst>
        </pc:spChg>
        <pc:spChg chg="del mod">
          <ac:chgData name="Ashlyn Campbell" userId="03d17af1a313c5a5" providerId="LiveId" clId="{73BD0D02-7A02-4571-84C0-764F69D2055B}" dt="2022-10-13T02:37:10.640" v="3527" actId="478"/>
          <ac:spMkLst>
            <pc:docMk/>
            <pc:sldMk cId="943091750" sldId="336"/>
            <ac:spMk id="10" creationId="{FB067F41-22A4-40B6-A3DA-26D8E0FCC569}"/>
          </ac:spMkLst>
        </pc:spChg>
        <pc:spChg chg="del mod">
          <ac:chgData name="Ashlyn Campbell" userId="03d17af1a313c5a5" providerId="LiveId" clId="{73BD0D02-7A02-4571-84C0-764F69D2055B}" dt="2022-10-13T02:37:07.577" v="3526" actId="478"/>
          <ac:spMkLst>
            <pc:docMk/>
            <pc:sldMk cId="943091750" sldId="336"/>
            <ac:spMk id="11" creationId="{ECB2F7A7-6A7C-429F-A261-494305D5DDAD}"/>
          </ac:spMkLst>
        </pc:spChg>
        <pc:spChg chg="mod">
          <ac:chgData name="Ashlyn Campbell" userId="03d17af1a313c5a5" providerId="LiveId" clId="{73BD0D02-7A02-4571-84C0-764F69D2055B}" dt="2022-10-13T02:36:07.132" v="3477" actId="26606"/>
          <ac:spMkLst>
            <pc:docMk/>
            <pc:sldMk cId="943091750" sldId="336"/>
            <ac:spMk id="12" creationId="{7F068389-EB02-493E-9416-4F35FEE4D01F}"/>
          </ac:spMkLst>
        </pc:spChg>
        <pc:spChg chg="add del mod">
          <ac:chgData name="Ashlyn Campbell" userId="03d17af1a313c5a5" providerId="LiveId" clId="{73BD0D02-7A02-4571-84C0-764F69D2055B}" dt="2022-10-13T02:35:55.144" v="3474" actId="478"/>
          <ac:spMkLst>
            <pc:docMk/>
            <pc:sldMk cId="943091750" sldId="336"/>
            <ac:spMk id="16" creationId="{0FACC254-63A8-E810-5C90-D1173A411C92}"/>
          </ac:spMkLst>
        </pc:spChg>
        <pc:spChg chg="add del">
          <ac:chgData name="Ashlyn Campbell" userId="03d17af1a313c5a5" providerId="LiveId" clId="{73BD0D02-7A02-4571-84C0-764F69D2055B}" dt="2022-10-13T02:36:07.103" v="3476" actId="26606"/>
          <ac:spMkLst>
            <pc:docMk/>
            <pc:sldMk cId="943091750" sldId="336"/>
            <ac:spMk id="18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2:36:07.103" v="3476" actId="26606"/>
          <ac:spMkLst>
            <pc:docMk/>
            <pc:sldMk cId="943091750" sldId="336"/>
            <ac:spMk id="20" creationId="{32768DCD-B824-413A-B330-8D57ADB3724C}"/>
          </ac:spMkLst>
        </pc:spChg>
        <pc:spChg chg="add">
          <ac:chgData name="Ashlyn Campbell" userId="03d17af1a313c5a5" providerId="LiveId" clId="{73BD0D02-7A02-4571-84C0-764F69D2055B}" dt="2022-10-13T02:36:07.132" v="3477" actId="26606"/>
          <ac:spMkLst>
            <pc:docMk/>
            <pc:sldMk cId="943091750" sldId="336"/>
            <ac:spMk id="22" creationId="{DD7EAFE6-2BB9-41FB-9CF4-588CFC708774}"/>
          </ac:spMkLst>
        </pc:spChg>
        <pc:spChg chg="add">
          <ac:chgData name="Ashlyn Campbell" userId="03d17af1a313c5a5" providerId="LiveId" clId="{73BD0D02-7A02-4571-84C0-764F69D2055B}" dt="2022-10-13T02:36:07.132" v="3477" actId="26606"/>
          <ac:spMkLst>
            <pc:docMk/>
            <pc:sldMk cId="943091750" sldId="336"/>
            <ac:spMk id="23" creationId="{32768DCD-B824-413A-B330-8D57ADB3724C}"/>
          </ac:spMkLst>
        </pc:spChg>
        <pc:graphicFrameChg chg="add del">
          <ac:chgData name="Ashlyn Campbell" userId="03d17af1a313c5a5" providerId="LiveId" clId="{73BD0D02-7A02-4571-84C0-764F69D2055B}" dt="2022-10-13T02:36:07.103" v="3476" actId="26606"/>
          <ac:graphicFrameMkLst>
            <pc:docMk/>
            <pc:sldMk cId="943091750" sldId="336"/>
            <ac:graphicFrameMk id="15" creationId="{12867E72-1FCC-8231-9FE8-2D65236769FD}"/>
          </ac:graphicFrameMkLst>
        </pc:graphicFrameChg>
        <pc:graphicFrameChg chg="add mod">
          <ac:chgData name="Ashlyn Campbell" userId="03d17af1a313c5a5" providerId="LiveId" clId="{73BD0D02-7A02-4571-84C0-764F69D2055B}" dt="2022-10-13T05:43:55.170" v="4747" actId="20577"/>
          <ac:graphicFrameMkLst>
            <pc:docMk/>
            <pc:sldMk cId="943091750" sldId="336"/>
            <ac:graphicFrameMk id="24" creationId="{C5674A0B-CB80-7B20-D5AB-864B2E595CCD}"/>
          </ac:graphicFrameMkLst>
        </pc:graphicFrameChg>
        <pc:picChg chg="del mod">
          <ac:chgData name="Ashlyn Campbell" userId="03d17af1a313c5a5" providerId="LiveId" clId="{73BD0D02-7A02-4571-84C0-764F69D2055B}" dt="2022-10-13T02:33:08.893" v="3467" actId="478"/>
          <ac:picMkLst>
            <pc:docMk/>
            <pc:sldMk cId="943091750" sldId="336"/>
            <ac:picMk id="7" creationId="{7D1EAA44-4F3D-44D6-B1B6-5140800EC0A7}"/>
          </ac:picMkLst>
        </pc:picChg>
        <pc:picChg chg="del">
          <ac:chgData name="Ashlyn Campbell" userId="03d17af1a313c5a5" providerId="LiveId" clId="{73BD0D02-7A02-4571-84C0-764F69D2055B}" dt="2022-10-13T02:33:09.985" v="3468" actId="478"/>
          <ac:picMkLst>
            <pc:docMk/>
            <pc:sldMk cId="943091750" sldId="336"/>
            <ac:picMk id="9" creationId="{78CF4775-4C31-488E-AB32-6C7A887A129B}"/>
          </ac:picMkLst>
        </pc:picChg>
        <pc:picChg chg="add del mod">
          <ac:chgData name="Ashlyn Campbell" userId="03d17af1a313c5a5" providerId="LiveId" clId="{73BD0D02-7A02-4571-84C0-764F69D2055B}" dt="2022-10-13T02:35:53.071" v="3473" actId="478"/>
          <ac:picMkLst>
            <pc:docMk/>
            <pc:sldMk cId="943091750" sldId="336"/>
            <ac:picMk id="14" creationId="{FDA41A49-B7F1-E77A-CDF2-023FB77B6AA4}"/>
          </ac:picMkLst>
        </pc:picChg>
      </pc:sldChg>
      <pc:sldChg chg="addSp delSp modSp mod ord setBg">
        <pc:chgData name="Ashlyn Campbell" userId="03d17af1a313c5a5" providerId="LiveId" clId="{73BD0D02-7A02-4571-84C0-764F69D2055B}" dt="2022-10-13T05:19:21.465" v="4485" actId="34135"/>
        <pc:sldMkLst>
          <pc:docMk/>
          <pc:sldMk cId="33020697" sldId="338"/>
        </pc:sldMkLst>
        <pc:spChg chg="del mod">
          <ac:chgData name="Ashlyn Campbell" userId="03d17af1a313c5a5" providerId="LiveId" clId="{73BD0D02-7A02-4571-84C0-764F69D2055B}" dt="2022-10-13T01:20:30.453" v="1406" actId="26606"/>
          <ac:spMkLst>
            <pc:docMk/>
            <pc:sldMk cId="33020697" sldId="338"/>
            <ac:spMk id="2" creationId="{97A43182-22EB-43CF-838B-D35955098B4F}"/>
          </ac:spMkLst>
        </pc:spChg>
        <pc:spChg chg="add del mod">
          <ac:chgData name="Ashlyn Campbell" userId="03d17af1a313c5a5" providerId="LiveId" clId="{73BD0D02-7A02-4571-84C0-764F69D2055B}" dt="2022-10-13T01:18:51.472" v="1387" actId="22"/>
          <ac:spMkLst>
            <pc:docMk/>
            <pc:sldMk cId="33020697" sldId="338"/>
            <ac:spMk id="4" creationId="{A59AAB3E-BA53-8E7D-768F-B410320F2929}"/>
          </ac:spMkLst>
        </pc:spChg>
        <pc:spChg chg="mod">
          <ac:chgData name="Ashlyn Campbell" userId="03d17af1a313c5a5" providerId="LiveId" clId="{73BD0D02-7A02-4571-84C0-764F69D2055B}" dt="2022-10-13T01:20:22.560" v="1403" actId="26606"/>
          <ac:spMkLst>
            <pc:docMk/>
            <pc:sldMk cId="33020697" sldId="338"/>
            <ac:spMk id="7" creationId="{CF9BF983-B96B-4610-9F94-9B626A8DFF69}"/>
          </ac:spMkLst>
        </pc:spChg>
        <pc:spChg chg="mod">
          <ac:chgData name="Ashlyn Campbell" userId="03d17af1a313c5a5" providerId="LiveId" clId="{73BD0D02-7A02-4571-84C0-764F69D2055B}" dt="2022-10-13T01:20:30.453" v="1406" actId="26606"/>
          <ac:spMkLst>
            <pc:docMk/>
            <pc:sldMk cId="33020697" sldId="338"/>
            <ac:spMk id="8" creationId="{55267946-87E4-4FCD-85C7-87A978DD9637}"/>
          </ac:spMkLst>
        </pc:spChg>
        <pc:spChg chg="mod">
          <ac:chgData name="Ashlyn Campbell" userId="03d17af1a313c5a5" providerId="LiveId" clId="{73BD0D02-7A02-4571-84C0-764F69D2055B}" dt="2022-10-13T01:20:22.560" v="1403" actId="26606"/>
          <ac:spMkLst>
            <pc:docMk/>
            <pc:sldMk cId="33020697" sldId="338"/>
            <ac:spMk id="9" creationId="{ECDBD4D7-D985-4FC0-B4DA-EFF28F39E846}"/>
          </ac:spMkLst>
        </pc:spChg>
        <pc:spChg chg="add del">
          <ac:chgData name="Ashlyn Campbell" userId="03d17af1a313c5a5" providerId="LiveId" clId="{73BD0D02-7A02-4571-84C0-764F69D2055B}" dt="2022-10-13T01:20:22.570" v="1404" actId="26606"/>
          <ac:spMkLst>
            <pc:docMk/>
            <pc:sldMk cId="33020697" sldId="338"/>
            <ac:spMk id="15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1:20:22.570" v="1404" actId="26606"/>
          <ac:spMkLst>
            <pc:docMk/>
            <pc:sldMk cId="33020697" sldId="338"/>
            <ac:spMk id="17" creationId="{4E1EF4E8-5513-4BF5-BC41-04645281C672}"/>
          </ac:spMkLst>
        </pc:spChg>
        <pc:spChg chg="add del">
          <ac:chgData name="Ashlyn Campbell" userId="03d17af1a313c5a5" providerId="LiveId" clId="{73BD0D02-7A02-4571-84C0-764F69D2055B}" dt="2022-10-13T01:20:22.570" v="1404" actId="26606"/>
          <ac:spMkLst>
            <pc:docMk/>
            <pc:sldMk cId="33020697" sldId="338"/>
            <ac:spMk id="19" creationId="{406D8C29-9DDA-48D0-AF70-905FDB2CE393}"/>
          </ac:spMkLst>
        </pc:spChg>
        <pc:spChg chg="add del">
          <ac:chgData name="Ashlyn Campbell" userId="03d17af1a313c5a5" providerId="LiveId" clId="{73BD0D02-7A02-4571-84C0-764F69D2055B}" dt="2022-10-13T01:20:22.560" v="1403" actId="26606"/>
          <ac:spMkLst>
            <pc:docMk/>
            <pc:sldMk cId="33020697" sldId="338"/>
            <ac:spMk id="23" creationId="{D59662A5-C7F1-C5CD-5105-298E012D4643}"/>
          </ac:spMkLst>
        </pc:spChg>
        <pc:spChg chg="add del">
          <ac:chgData name="Ashlyn Campbell" userId="03d17af1a313c5a5" providerId="LiveId" clId="{73BD0D02-7A02-4571-84C0-764F69D2055B}" dt="2022-10-13T01:20:21.350" v="1401" actId="26606"/>
          <ac:spMkLst>
            <pc:docMk/>
            <pc:sldMk cId="33020697" sldId="338"/>
            <ac:spMk id="24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1:20:21.350" v="1401" actId="26606"/>
          <ac:spMkLst>
            <pc:docMk/>
            <pc:sldMk cId="33020697" sldId="338"/>
            <ac:spMk id="26" creationId="{4E1EF4E8-5513-4BF5-BC41-04645281C672}"/>
          </ac:spMkLst>
        </pc:spChg>
        <pc:spChg chg="add del">
          <ac:chgData name="Ashlyn Campbell" userId="03d17af1a313c5a5" providerId="LiveId" clId="{73BD0D02-7A02-4571-84C0-764F69D2055B}" dt="2022-10-13T01:20:21.350" v="1401" actId="26606"/>
          <ac:spMkLst>
            <pc:docMk/>
            <pc:sldMk cId="33020697" sldId="338"/>
            <ac:spMk id="28" creationId="{406D8C29-9DDA-48D0-AF70-905FDB2CE393}"/>
          </ac:spMkLst>
        </pc:spChg>
        <pc:spChg chg="add del">
          <ac:chgData name="Ashlyn Campbell" userId="03d17af1a313c5a5" providerId="LiveId" clId="{73BD0D02-7A02-4571-84C0-764F69D2055B}" dt="2022-10-13T01:20:22.560" v="1403" actId="26606"/>
          <ac:spMkLst>
            <pc:docMk/>
            <pc:sldMk cId="33020697" sldId="338"/>
            <ac:spMk id="30" creationId="{32768DCD-B824-413A-B330-8D57ADB3724C}"/>
          </ac:spMkLst>
        </pc:spChg>
        <pc:spChg chg="add del">
          <ac:chgData name="Ashlyn Campbell" userId="03d17af1a313c5a5" providerId="LiveId" clId="{73BD0D02-7A02-4571-84C0-764F69D2055B}" dt="2022-10-13T01:20:22.560" v="1403" actId="26606"/>
          <ac:spMkLst>
            <pc:docMk/>
            <pc:sldMk cId="33020697" sldId="338"/>
            <ac:spMk id="31" creationId="{19F9CD66-32FC-448F-B4C5-67D17508A226}"/>
          </ac:spMkLst>
        </pc:spChg>
        <pc:spChg chg="add del">
          <ac:chgData name="Ashlyn Campbell" userId="03d17af1a313c5a5" providerId="LiveId" clId="{73BD0D02-7A02-4571-84C0-764F69D2055B}" dt="2022-10-13T01:20:30.453" v="1406" actId="26606"/>
          <ac:spMkLst>
            <pc:docMk/>
            <pc:sldMk cId="33020697" sldId="338"/>
            <ac:spMk id="33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1:20:30.453" v="1406" actId="26606"/>
          <ac:spMkLst>
            <pc:docMk/>
            <pc:sldMk cId="33020697" sldId="338"/>
            <ac:spMk id="34" creationId="{4E1EF4E8-5513-4BF5-BC41-04645281C672}"/>
          </ac:spMkLst>
        </pc:spChg>
        <pc:spChg chg="add del">
          <ac:chgData name="Ashlyn Campbell" userId="03d17af1a313c5a5" providerId="LiveId" clId="{73BD0D02-7A02-4571-84C0-764F69D2055B}" dt="2022-10-13T01:20:30.453" v="1406" actId="26606"/>
          <ac:spMkLst>
            <pc:docMk/>
            <pc:sldMk cId="33020697" sldId="338"/>
            <ac:spMk id="35" creationId="{406D8C29-9DDA-48D0-AF70-905FDB2CE393}"/>
          </ac:spMkLst>
        </pc:spChg>
        <pc:spChg chg="add">
          <ac:chgData name="Ashlyn Campbell" userId="03d17af1a313c5a5" providerId="LiveId" clId="{73BD0D02-7A02-4571-84C0-764F69D2055B}" dt="2022-10-13T01:20:30.453" v="1406" actId="26606"/>
          <ac:spMkLst>
            <pc:docMk/>
            <pc:sldMk cId="33020697" sldId="338"/>
            <ac:spMk id="40" creationId="{DD7EAFE6-2BB9-41FB-9CF4-588CFC708774}"/>
          </ac:spMkLst>
        </pc:spChg>
        <pc:spChg chg="add">
          <ac:chgData name="Ashlyn Campbell" userId="03d17af1a313c5a5" providerId="LiveId" clId="{73BD0D02-7A02-4571-84C0-764F69D2055B}" dt="2022-10-13T01:20:30.453" v="1406" actId="26606"/>
          <ac:spMkLst>
            <pc:docMk/>
            <pc:sldMk cId="33020697" sldId="338"/>
            <ac:spMk id="42" creationId="{8A2477EE-FBE5-4DB7-8438-DE1CAC61A2EA}"/>
          </ac:spMkLst>
        </pc:spChg>
        <pc:spChg chg="add">
          <ac:chgData name="Ashlyn Campbell" userId="03d17af1a313c5a5" providerId="LiveId" clId="{73BD0D02-7A02-4571-84C0-764F69D2055B}" dt="2022-10-13T01:20:30.453" v="1406" actId="26606"/>
          <ac:spMkLst>
            <pc:docMk/>
            <pc:sldMk cId="33020697" sldId="338"/>
            <ac:spMk id="44" creationId="{5B0E521E-8528-4E92-8B8C-67ED5C5BD0EB}"/>
          </ac:spMkLst>
        </pc:spChg>
        <pc:graphicFrameChg chg="del">
          <ac:chgData name="Ashlyn Campbell" userId="03d17af1a313c5a5" providerId="LiveId" clId="{73BD0D02-7A02-4571-84C0-764F69D2055B}" dt="2022-10-13T01:18:44.328" v="1382" actId="478"/>
          <ac:graphicFrameMkLst>
            <pc:docMk/>
            <pc:sldMk cId="33020697" sldId="338"/>
            <ac:graphicFrameMk id="6" creationId="{BC8CF11F-379E-4BD6-BFF8-2E1645B2EF25}"/>
          </ac:graphicFrameMkLst>
        </pc:graphicFrameChg>
        <pc:picChg chg="add mod ord modCrop">
          <ac:chgData name="Ashlyn Campbell" userId="03d17af1a313c5a5" providerId="LiveId" clId="{73BD0D02-7A02-4571-84C0-764F69D2055B}" dt="2022-10-13T05:19:21.465" v="4485" actId="34135"/>
          <ac:picMkLst>
            <pc:docMk/>
            <pc:sldMk cId="33020697" sldId="338"/>
            <ac:picMk id="10" creationId="{D4CE9631-BEB5-3D16-1298-7DE6C528A32A}"/>
          </ac:picMkLst>
        </pc:picChg>
      </pc:sldChg>
      <pc:sldChg chg="addSp delSp modSp mod">
        <pc:chgData name="Ashlyn Campbell" userId="03d17af1a313c5a5" providerId="LiveId" clId="{73BD0D02-7A02-4571-84C0-764F69D2055B}" dt="2022-10-13T05:19:01.313" v="4482" actId="34135"/>
        <pc:sldMkLst>
          <pc:docMk/>
          <pc:sldMk cId="2262191475" sldId="339"/>
        </pc:sldMkLst>
        <pc:spChg chg="del mod">
          <ac:chgData name="Ashlyn Campbell" userId="03d17af1a313c5a5" providerId="LiveId" clId="{73BD0D02-7A02-4571-84C0-764F69D2055B}" dt="2022-10-13T04:17:31.401" v="3830" actId="21"/>
          <ac:spMkLst>
            <pc:docMk/>
            <pc:sldMk cId="2262191475" sldId="339"/>
            <ac:spMk id="2" creationId="{CE5D5648-EC4F-4D61-9453-4E038C0332BD}"/>
          </ac:spMkLst>
        </pc:spChg>
        <pc:spChg chg="del">
          <ac:chgData name="Ashlyn Campbell" userId="03d17af1a313c5a5" providerId="LiveId" clId="{73BD0D02-7A02-4571-84C0-764F69D2055B}" dt="2022-10-13T04:18:01.547" v="3839" actId="478"/>
          <ac:spMkLst>
            <pc:docMk/>
            <pc:sldMk cId="2262191475" sldId="339"/>
            <ac:spMk id="5" creationId="{ADA3CCFA-9D3B-44D7-8242-579B453172D2}"/>
          </ac:spMkLst>
        </pc:spChg>
        <pc:spChg chg="del mod">
          <ac:chgData name="Ashlyn Campbell" userId="03d17af1a313c5a5" providerId="LiveId" clId="{73BD0D02-7A02-4571-84C0-764F69D2055B}" dt="2022-10-13T04:17:57.638" v="3838" actId="478"/>
          <ac:spMkLst>
            <pc:docMk/>
            <pc:sldMk cId="2262191475" sldId="339"/>
            <ac:spMk id="6" creationId="{1011E6AD-E6EE-4A80-8931-5E7F66D2AEC7}"/>
          </ac:spMkLst>
        </pc:spChg>
        <pc:spChg chg="add del mod">
          <ac:chgData name="Ashlyn Campbell" userId="03d17af1a313c5a5" providerId="LiveId" clId="{73BD0D02-7A02-4571-84C0-764F69D2055B}" dt="2022-10-13T04:09:13.129" v="3671" actId="478"/>
          <ac:spMkLst>
            <pc:docMk/>
            <pc:sldMk cId="2262191475" sldId="339"/>
            <ac:spMk id="11" creationId="{3500C49A-95DC-60D3-555B-96D48256C75E}"/>
          </ac:spMkLst>
        </pc:spChg>
        <pc:spChg chg="add mod">
          <ac:chgData name="Ashlyn Campbell" userId="03d17af1a313c5a5" providerId="LiveId" clId="{73BD0D02-7A02-4571-84C0-764F69D2055B}" dt="2022-10-13T04:22:08.223" v="4285" actId="1076"/>
          <ac:spMkLst>
            <pc:docMk/>
            <pc:sldMk cId="2262191475" sldId="339"/>
            <ac:spMk id="12" creationId="{CBB65378-2E35-1576-AD67-C4D43BBCB2CB}"/>
          </ac:spMkLst>
        </pc:spChg>
        <pc:graphicFrameChg chg="del mod modGraphic">
          <ac:chgData name="Ashlyn Campbell" userId="03d17af1a313c5a5" providerId="LiveId" clId="{73BD0D02-7A02-4571-84C0-764F69D2055B}" dt="2022-10-13T04:09:08.099" v="3670" actId="478"/>
          <ac:graphicFrameMkLst>
            <pc:docMk/>
            <pc:sldMk cId="2262191475" sldId="339"/>
            <ac:graphicFrameMk id="4" creationId="{DB13B542-F2C8-4DDB-8199-7150628CC2AF}"/>
          </ac:graphicFrameMkLst>
        </pc:graphicFrameChg>
        <pc:graphicFrameChg chg="add mod">
          <ac:chgData name="Ashlyn Campbell" userId="03d17af1a313c5a5" providerId="LiveId" clId="{73BD0D02-7A02-4571-84C0-764F69D2055B}" dt="2022-10-13T05:19:01.313" v="4482" actId="34135"/>
          <ac:graphicFrameMkLst>
            <pc:docMk/>
            <pc:sldMk cId="2262191475" sldId="339"/>
            <ac:graphicFrameMk id="9" creationId="{F9F5D76B-B3F0-345B-5C78-95F49826A38B}"/>
          </ac:graphicFrameMkLst>
        </pc:graphicFrameChg>
      </pc:sldChg>
      <pc:sldChg chg="del">
        <pc:chgData name="Ashlyn Campbell" userId="03d17af1a313c5a5" providerId="LiveId" clId="{73BD0D02-7A02-4571-84C0-764F69D2055B}" dt="2022-10-13T04:40:08.278" v="4287" actId="47"/>
        <pc:sldMkLst>
          <pc:docMk/>
          <pc:sldMk cId="867604313" sldId="340"/>
        </pc:sldMkLst>
      </pc:sldChg>
      <pc:sldChg chg="del">
        <pc:chgData name="Ashlyn Campbell" userId="03d17af1a313c5a5" providerId="LiveId" clId="{73BD0D02-7A02-4571-84C0-764F69D2055B}" dt="2022-10-13T04:40:03.891" v="4286" actId="47"/>
        <pc:sldMkLst>
          <pc:docMk/>
          <pc:sldMk cId="1448471967" sldId="341"/>
        </pc:sldMkLst>
      </pc:sldChg>
      <pc:sldChg chg="addSp delSp modSp mod setBg addAnim delAnim">
        <pc:chgData name="Ashlyn Campbell" userId="03d17af1a313c5a5" providerId="LiveId" clId="{73BD0D02-7A02-4571-84C0-764F69D2055B}" dt="2022-10-13T05:46:13.970" v="4846" actId="255"/>
        <pc:sldMkLst>
          <pc:docMk/>
          <pc:sldMk cId="2911269246" sldId="342"/>
        </pc:sldMkLst>
        <pc:spChg chg="mod ord">
          <ac:chgData name="Ashlyn Campbell" userId="03d17af1a313c5a5" providerId="LiveId" clId="{73BD0D02-7A02-4571-84C0-764F69D2055B}" dt="2022-10-13T05:44:33.832" v="4753" actId="1076"/>
          <ac:spMkLst>
            <pc:docMk/>
            <pc:sldMk cId="2911269246" sldId="342"/>
            <ac:spMk id="2" creationId="{2C360FCC-0BF5-45B2-9CDD-17A4BA1878EE}"/>
          </ac:spMkLst>
        </pc:spChg>
        <pc:spChg chg="del">
          <ac:chgData name="Ashlyn Campbell" userId="03d17af1a313c5a5" providerId="LiveId" clId="{73BD0D02-7A02-4571-84C0-764F69D2055B}" dt="2022-10-13T05:15:12.808" v="4421" actId="478"/>
          <ac:spMkLst>
            <pc:docMk/>
            <pc:sldMk cId="2911269246" sldId="342"/>
            <ac:spMk id="3" creationId="{88BA67A4-895F-49F8-97D0-7158E0597C07}"/>
          </ac:spMkLst>
        </pc:spChg>
        <pc:spChg chg="del">
          <ac:chgData name="Ashlyn Campbell" userId="03d17af1a313c5a5" providerId="LiveId" clId="{73BD0D02-7A02-4571-84C0-764F69D2055B}" dt="2022-10-13T05:15:09.178" v="4419" actId="478"/>
          <ac:spMkLst>
            <pc:docMk/>
            <pc:sldMk cId="2911269246" sldId="342"/>
            <ac:spMk id="4" creationId="{020BAF9D-516C-4AC0-B83C-33BFA6E280A1}"/>
          </ac:spMkLst>
        </pc:spChg>
        <pc:spChg chg="del">
          <ac:chgData name="Ashlyn Campbell" userId="03d17af1a313c5a5" providerId="LiveId" clId="{73BD0D02-7A02-4571-84C0-764F69D2055B}" dt="2022-10-13T05:15:18.019" v="4423" actId="478"/>
          <ac:spMkLst>
            <pc:docMk/>
            <pc:sldMk cId="2911269246" sldId="342"/>
            <ac:spMk id="5" creationId="{5951D7A3-45F6-43A4-8ADB-05DA212ADAAF}"/>
          </ac:spMkLst>
        </pc:spChg>
        <pc:spChg chg="del">
          <ac:chgData name="Ashlyn Campbell" userId="03d17af1a313c5a5" providerId="LiveId" clId="{73BD0D02-7A02-4571-84C0-764F69D2055B}" dt="2022-10-13T05:15:03.534" v="4416" actId="478"/>
          <ac:spMkLst>
            <pc:docMk/>
            <pc:sldMk cId="2911269246" sldId="342"/>
            <ac:spMk id="6" creationId="{4E022558-08EA-41A8-88BE-1F82971F0E31}"/>
          </ac:spMkLst>
        </pc:spChg>
        <pc:spChg chg="del mod">
          <ac:chgData name="Ashlyn Campbell" userId="03d17af1a313c5a5" providerId="LiveId" clId="{73BD0D02-7A02-4571-84C0-764F69D2055B}" dt="2022-10-13T05:15:21.204" v="4426" actId="478"/>
          <ac:spMkLst>
            <pc:docMk/>
            <pc:sldMk cId="2911269246" sldId="342"/>
            <ac:spMk id="7" creationId="{3EA34E7E-6BB0-4276-9993-7D15DAF830EB}"/>
          </ac:spMkLst>
        </pc:spChg>
        <pc:spChg chg="del mod">
          <ac:chgData name="Ashlyn Campbell" userId="03d17af1a313c5a5" providerId="LiveId" clId="{73BD0D02-7A02-4571-84C0-764F69D2055B}" dt="2022-10-13T05:14:57.728" v="4414" actId="478"/>
          <ac:spMkLst>
            <pc:docMk/>
            <pc:sldMk cId="2911269246" sldId="342"/>
            <ac:spMk id="8" creationId="{C6AEC234-75AE-4C73-8E75-A426AAC54462}"/>
          </ac:spMkLst>
        </pc:spChg>
        <pc:spChg chg="del mod">
          <ac:chgData name="Ashlyn Campbell" userId="03d17af1a313c5a5" providerId="LiveId" clId="{73BD0D02-7A02-4571-84C0-764F69D2055B}" dt="2022-10-13T05:17:16.843" v="4460" actId="478"/>
          <ac:spMkLst>
            <pc:docMk/>
            <pc:sldMk cId="2911269246" sldId="342"/>
            <ac:spMk id="9" creationId="{72919092-CCE1-4A58-8E2A-540307E14B56}"/>
          </ac:spMkLst>
        </pc:spChg>
        <pc:spChg chg="del mod">
          <ac:chgData name="Ashlyn Campbell" userId="03d17af1a313c5a5" providerId="LiveId" clId="{73BD0D02-7A02-4571-84C0-764F69D2055B}" dt="2022-10-13T05:18:24.039" v="4473" actId="478"/>
          <ac:spMkLst>
            <pc:docMk/>
            <pc:sldMk cId="2911269246" sldId="342"/>
            <ac:spMk id="10" creationId="{43032B0D-C227-4CB9-85CC-4B9B8BF1621E}"/>
          </ac:spMkLst>
        </pc:spChg>
        <pc:spChg chg="mod">
          <ac:chgData name="Ashlyn Campbell" userId="03d17af1a313c5a5" providerId="LiveId" clId="{73BD0D02-7A02-4571-84C0-764F69D2055B}" dt="2022-10-13T05:17:01.825" v="4453" actId="26606"/>
          <ac:spMkLst>
            <pc:docMk/>
            <pc:sldMk cId="2911269246" sldId="342"/>
            <ac:spMk id="11" creationId="{5F67B498-D587-4BC1-B0F3-4316C41ADDF9}"/>
          </ac:spMkLst>
        </pc:spChg>
        <pc:spChg chg="add del mod">
          <ac:chgData name="Ashlyn Campbell" userId="03d17af1a313c5a5" providerId="LiveId" clId="{73BD0D02-7A02-4571-84C0-764F69D2055B}" dt="2022-10-13T05:15:00.168" v="4415" actId="478"/>
          <ac:spMkLst>
            <pc:docMk/>
            <pc:sldMk cId="2911269246" sldId="342"/>
            <ac:spMk id="15" creationId="{D2EABBAB-4D8F-DD9D-5B05-EADD47DDD6E5}"/>
          </ac:spMkLst>
        </pc:spChg>
        <pc:spChg chg="add del">
          <ac:chgData name="Ashlyn Campbell" userId="03d17af1a313c5a5" providerId="LiveId" clId="{73BD0D02-7A02-4571-84C0-764F69D2055B}" dt="2022-10-13T05:16:59.128" v="4450" actId="26606"/>
          <ac:spMkLst>
            <pc:docMk/>
            <pc:sldMk cId="2911269246" sldId="342"/>
            <ac:spMk id="16" creationId="{DD7EAFE6-2BB9-41FB-9CF4-588CFC708774}"/>
          </ac:spMkLst>
        </pc:spChg>
        <pc:spChg chg="add del mod">
          <ac:chgData name="Ashlyn Campbell" userId="03d17af1a313c5a5" providerId="LiveId" clId="{73BD0D02-7A02-4571-84C0-764F69D2055B}" dt="2022-10-13T05:15:06.826" v="4418" actId="478"/>
          <ac:spMkLst>
            <pc:docMk/>
            <pc:sldMk cId="2911269246" sldId="342"/>
            <ac:spMk id="17" creationId="{594F7583-906C-BFFA-F239-96124FAF4B3D}"/>
          </ac:spMkLst>
        </pc:spChg>
        <pc:spChg chg="add del">
          <ac:chgData name="Ashlyn Campbell" userId="03d17af1a313c5a5" providerId="LiveId" clId="{73BD0D02-7A02-4571-84C0-764F69D2055B}" dt="2022-10-13T05:15:56.290" v="4436" actId="26606"/>
          <ac:spMkLst>
            <pc:docMk/>
            <pc:sldMk cId="2911269246" sldId="342"/>
            <ac:spMk id="18" creationId="{DD7EAFE6-2BB9-41FB-9CF4-588CFC708774}"/>
          </ac:spMkLst>
        </pc:spChg>
        <pc:spChg chg="add del mod">
          <ac:chgData name="Ashlyn Campbell" userId="03d17af1a313c5a5" providerId="LiveId" clId="{73BD0D02-7A02-4571-84C0-764F69D2055B}" dt="2022-10-13T05:15:10.331" v="4420" actId="478"/>
          <ac:spMkLst>
            <pc:docMk/>
            <pc:sldMk cId="2911269246" sldId="342"/>
            <ac:spMk id="19" creationId="{9AA7B808-A864-A531-A82A-DF7B9BB8E169}"/>
          </ac:spMkLst>
        </pc:spChg>
        <pc:spChg chg="add del">
          <ac:chgData name="Ashlyn Campbell" userId="03d17af1a313c5a5" providerId="LiveId" clId="{73BD0D02-7A02-4571-84C0-764F69D2055B}" dt="2022-10-13T05:15:56.290" v="4436" actId="26606"/>
          <ac:spMkLst>
            <pc:docMk/>
            <pc:sldMk cId="2911269246" sldId="342"/>
            <ac:spMk id="20" creationId="{4E1EF4E8-5513-4BF5-BC41-04645281C672}"/>
          </ac:spMkLst>
        </pc:spChg>
        <pc:spChg chg="add del mod">
          <ac:chgData name="Ashlyn Campbell" userId="03d17af1a313c5a5" providerId="LiveId" clId="{73BD0D02-7A02-4571-84C0-764F69D2055B}" dt="2022-10-13T05:15:15.497" v="4422" actId="478"/>
          <ac:spMkLst>
            <pc:docMk/>
            <pc:sldMk cId="2911269246" sldId="342"/>
            <ac:spMk id="21" creationId="{01A4D94B-8C5A-DA6B-12B9-0FC73D1525D4}"/>
          </ac:spMkLst>
        </pc:spChg>
        <pc:spChg chg="add del">
          <ac:chgData name="Ashlyn Campbell" userId="03d17af1a313c5a5" providerId="LiveId" clId="{73BD0D02-7A02-4571-84C0-764F69D2055B}" dt="2022-10-13T05:15:56.290" v="4436" actId="26606"/>
          <ac:spMkLst>
            <pc:docMk/>
            <pc:sldMk cId="2911269246" sldId="342"/>
            <ac:spMk id="22" creationId="{F1195305-FB27-4331-8243-C4D3338DCB04}"/>
          </ac:spMkLst>
        </pc:spChg>
        <pc:spChg chg="add del mod">
          <ac:chgData name="Ashlyn Campbell" userId="03d17af1a313c5a5" providerId="LiveId" clId="{73BD0D02-7A02-4571-84C0-764F69D2055B}" dt="2022-10-13T05:15:19.250" v="4424" actId="478"/>
          <ac:spMkLst>
            <pc:docMk/>
            <pc:sldMk cId="2911269246" sldId="342"/>
            <ac:spMk id="23" creationId="{DB11357E-38FF-4896-1E64-7A90F93587E6}"/>
          </ac:spMkLst>
        </pc:spChg>
        <pc:spChg chg="add del">
          <ac:chgData name="Ashlyn Campbell" userId="03d17af1a313c5a5" providerId="LiveId" clId="{73BD0D02-7A02-4571-84C0-764F69D2055B}" dt="2022-10-13T05:16:59.128" v="4450" actId="26606"/>
          <ac:spMkLst>
            <pc:docMk/>
            <pc:sldMk cId="2911269246" sldId="342"/>
            <ac:spMk id="24" creationId="{4E1EF4E8-5513-4BF5-BC41-04645281C672}"/>
          </ac:spMkLst>
        </pc:spChg>
        <pc:spChg chg="add del mod">
          <ac:chgData name="Ashlyn Campbell" userId="03d17af1a313c5a5" providerId="LiveId" clId="{73BD0D02-7A02-4571-84C0-764F69D2055B}" dt="2022-10-13T05:15:22.069" v="4427" actId="478"/>
          <ac:spMkLst>
            <pc:docMk/>
            <pc:sldMk cId="2911269246" sldId="342"/>
            <ac:spMk id="25" creationId="{783D82EF-1865-FB98-B682-BB45EE247BD7}"/>
          </ac:spMkLst>
        </pc:spChg>
        <pc:spChg chg="add del">
          <ac:chgData name="Ashlyn Campbell" userId="03d17af1a313c5a5" providerId="LiveId" clId="{73BD0D02-7A02-4571-84C0-764F69D2055B}" dt="2022-10-13T05:16:59.128" v="4450" actId="26606"/>
          <ac:spMkLst>
            <pc:docMk/>
            <pc:sldMk cId="2911269246" sldId="342"/>
            <ac:spMk id="26" creationId="{F1195305-FB27-4331-8243-C4D3338DCB04}"/>
          </ac:spMkLst>
        </pc:spChg>
        <pc:spChg chg="add del">
          <ac:chgData name="Ashlyn Campbell" userId="03d17af1a313c5a5" providerId="LiveId" clId="{73BD0D02-7A02-4571-84C0-764F69D2055B}" dt="2022-10-13T05:15:55.830" v="4433" actId="26606"/>
          <ac:spMkLst>
            <pc:docMk/>
            <pc:sldMk cId="2911269246" sldId="342"/>
            <ac:spMk id="27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5:17:01.793" v="4452" actId="26606"/>
          <ac:spMkLst>
            <pc:docMk/>
            <pc:sldMk cId="2911269246" sldId="342"/>
            <ac:spMk id="28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5:15:55.830" v="4433" actId="26606"/>
          <ac:spMkLst>
            <pc:docMk/>
            <pc:sldMk cId="2911269246" sldId="342"/>
            <ac:spMk id="29" creationId="{610334BF-0422-4A9A-BE46-AEB8C348BAC4}"/>
          </ac:spMkLst>
        </pc:spChg>
        <pc:spChg chg="add del">
          <ac:chgData name="Ashlyn Campbell" userId="03d17af1a313c5a5" providerId="LiveId" clId="{73BD0D02-7A02-4571-84C0-764F69D2055B}" dt="2022-10-13T05:17:01.793" v="4452" actId="26606"/>
          <ac:spMkLst>
            <pc:docMk/>
            <pc:sldMk cId="2911269246" sldId="342"/>
            <ac:spMk id="30" creationId="{C3E06833-B59C-442F-9A6A-F8F55936D530}"/>
          </ac:spMkLst>
        </pc:spChg>
        <pc:spChg chg="add del">
          <ac:chgData name="Ashlyn Campbell" userId="03d17af1a313c5a5" providerId="LiveId" clId="{73BD0D02-7A02-4571-84C0-764F69D2055B}" dt="2022-10-13T05:15:55.830" v="4433" actId="26606"/>
          <ac:spMkLst>
            <pc:docMk/>
            <pc:sldMk cId="2911269246" sldId="342"/>
            <ac:spMk id="31" creationId="{C98F2823-0279-49D8-928D-754B222533EF}"/>
          </ac:spMkLst>
        </pc:spChg>
        <pc:spChg chg="add del">
          <ac:chgData name="Ashlyn Campbell" userId="03d17af1a313c5a5" providerId="LiveId" clId="{73BD0D02-7A02-4571-84C0-764F69D2055B}" dt="2022-10-13T05:17:01.793" v="4452" actId="26606"/>
          <ac:spMkLst>
            <pc:docMk/>
            <pc:sldMk cId="2911269246" sldId="342"/>
            <ac:spMk id="32" creationId="{FA2016CF-2F24-4AE4-8A87-D9B6A3DE31E2}"/>
          </ac:spMkLst>
        </pc:spChg>
        <pc:spChg chg="add del">
          <ac:chgData name="Ashlyn Campbell" userId="03d17af1a313c5a5" providerId="LiveId" clId="{73BD0D02-7A02-4571-84C0-764F69D2055B}" dt="2022-10-13T05:15:55.830" v="4433" actId="26606"/>
          <ac:spMkLst>
            <pc:docMk/>
            <pc:sldMk cId="2911269246" sldId="342"/>
            <ac:spMk id="33" creationId="{02E45E95-311C-41C7-A882-6E43F0806865}"/>
          </ac:spMkLst>
        </pc:spChg>
        <pc:spChg chg="add">
          <ac:chgData name="Ashlyn Campbell" userId="03d17af1a313c5a5" providerId="LiveId" clId="{73BD0D02-7A02-4571-84C0-764F69D2055B}" dt="2022-10-13T05:17:01.825" v="4453" actId="26606"/>
          <ac:spMkLst>
            <pc:docMk/>
            <pc:sldMk cId="2911269246" sldId="342"/>
            <ac:spMk id="34" creationId="{DD7EAFE6-2BB9-41FB-9CF4-588CFC708774}"/>
          </ac:spMkLst>
        </pc:spChg>
        <pc:spChg chg="add del">
          <ac:chgData name="Ashlyn Campbell" userId="03d17af1a313c5a5" providerId="LiveId" clId="{73BD0D02-7A02-4571-84C0-764F69D2055B}" dt="2022-10-13T05:15:55.830" v="4433" actId="26606"/>
          <ac:spMkLst>
            <pc:docMk/>
            <pc:sldMk cId="2911269246" sldId="342"/>
            <ac:spMk id="35" creationId="{B7299D5D-ECC5-41EB-B830-C3A35FB35516}"/>
          </ac:spMkLst>
        </pc:spChg>
        <pc:spChg chg="add">
          <ac:chgData name="Ashlyn Campbell" userId="03d17af1a313c5a5" providerId="LiveId" clId="{73BD0D02-7A02-4571-84C0-764F69D2055B}" dt="2022-10-13T05:17:01.825" v="4453" actId="26606"/>
          <ac:spMkLst>
            <pc:docMk/>
            <pc:sldMk cId="2911269246" sldId="342"/>
            <ac:spMk id="36" creationId="{610334BF-0422-4A9A-BE46-AEB8C348BAC4}"/>
          </ac:spMkLst>
        </pc:spChg>
        <pc:spChg chg="add del">
          <ac:chgData name="Ashlyn Campbell" userId="03d17af1a313c5a5" providerId="LiveId" clId="{73BD0D02-7A02-4571-84C0-764F69D2055B}" dt="2022-10-13T05:15:55.830" v="4433" actId="26606"/>
          <ac:spMkLst>
            <pc:docMk/>
            <pc:sldMk cId="2911269246" sldId="342"/>
            <ac:spMk id="37" creationId="{88C91735-5EFE-44D1-8CC6-FDF0D11B6F5D}"/>
          </ac:spMkLst>
        </pc:spChg>
        <pc:spChg chg="add">
          <ac:chgData name="Ashlyn Campbell" userId="03d17af1a313c5a5" providerId="LiveId" clId="{73BD0D02-7A02-4571-84C0-764F69D2055B}" dt="2022-10-13T05:17:01.825" v="4453" actId="26606"/>
          <ac:spMkLst>
            <pc:docMk/>
            <pc:sldMk cId="2911269246" sldId="342"/>
            <ac:spMk id="38" creationId="{C98F2823-0279-49D8-928D-754B222533EF}"/>
          </ac:spMkLst>
        </pc:spChg>
        <pc:spChg chg="add del">
          <ac:chgData name="Ashlyn Campbell" userId="03d17af1a313c5a5" providerId="LiveId" clId="{73BD0D02-7A02-4571-84C0-764F69D2055B}" dt="2022-10-13T05:15:55.830" v="4433" actId="26606"/>
          <ac:spMkLst>
            <pc:docMk/>
            <pc:sldMk cId="2911269246" sldId="342"/>
            <ac:spMk id="39" creationId="{D33F926C-2613-475D-AEE4-CD7D87D3BA2D}"/>
          </ac:spMkLst>
        </pc:spChg>
        <pc:spChg chg="add">
          <ac:chgData name="Ashlyn Campbell" userId="03d17af1a313c5a5" providerId="LiveId" clId="{73BD0D02-7A02-4571-84C0-764F69D2055B}" dt="2022-10-13T05:17:01.825" v="4453" actId="26606"/>
          <ac:spMkLst>
            <pc:docMk/>
            <pc:sldMk cId="2911269246" sldId="342"/>
            <ac:spMk id="40" creationId="{02E45E95-311C-41C7-A882-6E43F0806865}"/>
          </ac:spMkLst>
        </pc:spChg>
        <pc:spChg chg="add">
          <ac:chgData name="Ashlyn Campbell" userId="03d17af1a313c5a5" providerId="LiveId" clId="{73BD0D02-7A02-4571-84C0-764F69D2055B}" dt="2022-10-13T05:17:01.825" v="4453" actId="26606"/>
          <ac:spMkLst>
            <pc:docMk/>
            <pc:sldMk cId="2911269246" sldId="342"/>
            <ac:spMk id="41" creationId="{B7299D5D-ECC5-41EB-B830-C3A35FB35516}"/>
          </ac:spMkLst>
        </pc:spChg>
        <pc:spChg chg="add">
          <ac:chgData name="Ashlyn Campbell" userId="03d17af1a313c5a5" providerId="LiveId" clId="{73BD0D02-7A02-4571-84C0-764F69D2055B}" dt="2022-10-13T05:17:01.825" v="4453" actId="26606"/>
          <ac:spMkLst>
            <pc:docMk/>
            <pc:sldMk cId="2911269246" sldId="342"/>
            <ac:spMk id="42" creationId="{88C91735-5EFE-44D1-8CC6-FDF0D11B6F5D}"/>
          </ac:spMkLst>
        </pc:spChg>
        <pc:spChg chg="add">
          <ac:chgData name="Ashlyn Campbell" userId="03d17af1a313c5a5" providerId="LiveId" clId="{73BD0D02-7A02-4571-84C0-764F69D2055B}" dt="2022-10-13T05:17:01.825" v="4453" actId="26606"/>
          <ac:spMkLst>
            <pc:docMk/>
            <pc:sldMk cId="2911269246" sldId="342"/>
            <ac:spMk id="43" creationId="{D33F926C-2613-475D-AEE4-CD7D87D3BA2D}"/>
          </ac:spMkLst>
        </pc:spChg>
        <pc:spChg chg="add mod">
          <ac:chgData name="Ashlyn Campbell" userId="03d17af1a313c5a5" providerId="LiveId" clId="{73BD0D02-7A02-4571-84C0-764F69D2055B}" dt="2022-10-13T05:21:56.224" v="4595" actId="20577"/>
          <ac:spMkLst>
            <pc:docMk/>
            <pc:sldMk cId="2911269246" sldId="342"/>
            <ac:spMk id="44" creationId="{AA4FF2CD-FAB7-B023-9AF5-EFE14D4809BC}"/>
          </ac:spMkLst>
        </pc:spChg>
        <pc:spChg chg="add mod">
          <ac:chgData name="Ashlyn Campbell" userId="03d17af1a313c5a5" providerId="LiveId" clId="{73BD0D02-7A02-4571-84C0-764F69D2055B}" dt="2022-10-13T05:46:13.970" v="4846" actId="255"/>
          <ac:spMkLst>
            <pc:docMk/>
            <pc:sldMk cId="2911269246" sldId="342"/>
            <ac:spMk id="69" creationId="{14F0E948-676C-E3CE-0975-F68CBA7AF8E3}"/>
          </ac:spMkLst>
        </pc:spChg>
        <pc:grpChg chg="mod">
          <ac:chgData name="Ashlyn Campbell" userId="03d17af1a313c5a5" providerId="LiveId" clId="{73BD0D02-7A02-4571-84C0-764F69D2055B}" dt="2022-10-13T05:22:41.062" v="4600"/>
          <ac:grpSpMkLst>
            <pc:docMk/>
            <pc:sldMk cId="2911269246" sldId="342"/>
            <ac:grpSpMk id="49" creationId="{AA4A5638-9707-FBCE-5239-D7E2779E87C2}"/>
          </ac:grpSpMkLst>
        </pc:grpChg>
        <pc:grpChg chg="mod">
          <ac:chgData name="Ashlyn Campbell" userId="03d17af1a313c5a5" providerId="LiveId" clId="{73BD0D02-7A02-4571-84C0-764F69D2055B}" dt="2022-10-13T05:23:48.745" v="4609"/>
          <ac:grpSpMkLst>
            <pc:docMk/>
            <pc:sldMk cId="2911269246" sldId="342"/>
            <ac:grpSpMk id="58" creationId="{A249A495-05D6-8EC8-31B8-66D7ADF785AA}"/>
          </ac:grpSpMkLst>
        </pc:grpChg>
        <pc:picChg chg="add mod ord modCrop">
          <ac:chgData name="Ashlyn Campbell" userId="03d17af1a313c5a5" providerId="LiveId" clId="{73BD0D02-7A02-4571-84C0-764F69D2055B}" dt="2022-10-13T05:18:50.751" v="4481" actId="34135"/>
          <ac:picMkLst>
            <pc:docMk/>
            <pc:sldMk cId="2911269246" sldId="342"/>
            <ac:picMk id="13" creationId="{47A337F8-1AAF-D15F-03AB-B1E0496B7AA9}"/>
          </ac:picMkLst>
        </pc:picChg>
        <pc:inkChg chg="add del">
          <ac:chgData name="Ashlyn Campbell" userId="03d17af1a313c5a5" providerId="LiveId" clId="{73BD0D02-7A02-4571-84C0-764F69D2055B}" dt="2022-10-13T05:25:02.601" v="4657"/>
          <ac:inkMkLst>
            <pc:docMk/>
            <pc:sldMk cId="2911269246" sldId="342"/>
            <ac:inkMk id="45" creationId="{956A010F-89D4-2441-788D-E87AC51D53CE}"/>
          </ac:inkMkLst>
        </pc:inkChg>
        <pc:inkChg chg="add del">
          <ac:chgData name="Ashlyn Campbell" userId="03d17af1a313c5a5" providerId="LiveId" clId="{73BD0D02-7A02-4571-84C0-764F69D2055B}" dt="2022-10-13T05:25:01.307" v="4656"/>
          <ac:inkMkLst>
            <pc:docMk/>
            <pc:sldMk cId="2911269246" sldId="342"/>
            <ac:inkMk id="46" creationId="{114B7206-C15C-87CE-4454-9E14075F794A}"/>
          </ac:inkMkLst>
        </pc:inkChg>
        <pc:inkChg chg="add mod">
          <ac:chgData name="Ashlyn Campbell" userId="03d17af1a313c5a5" providerId="LiveId" clId="{73BD0D02-7A02-4571-84C0-764F69D2055B}" dt="2022-10-13T05:22:41.062" v="4600"/>
          <ac:inkMkLst>
            <pc:docMk/>
            <pc:sldMk cId="2911269246" sldId="342"/>
            <ac:inkMk id="47" creationId="{FE8E448F-DE00-69DF-11ED-94F8DAB39069}"/>
          </ac:inkMkLst>
        </pc:inkChg>
        <pc:inkChg chg="add mod">
          <ac:chgData name="Ashlyn Campbell" userId="03d17af1a313c5a5" providerId="LiveId" clId="{73BD0D02-7A02-4571-84C0-764F69D2055B}" dt="2022-10-13T05:22:41.062" v="4600"/>
          <ac:inkMkLst>
            <pc:docMk/>
            <pc:sldMk cId="2911269246" sldId="342"/>
            <ac:inkMk id="48" creationId="{A3440949-47D8-F212-1650-EA9F2AD5AF4D}"/>
          </ac:inkMkLst>
        </pc:inkChg>
        <pc:inkChg chg="add">
          <ac:chgData name="Ashlyn Campbell" userId="03d17af1a313c5a5" providerId="LiveId" clId="{73BD0D02-7A02-4571-84C0-764F69D2055B}" dt="2022-10-13T05:22:43.559" v="4601" actId="9405"/>
          <ac:inkMkLst>
            <pc:docMk/>
            <pc:sldMk cId="2911269246" sldId="342"/>
            <ac:inkMk id="50" creationId="{F897F4B5-5A24-72D1-4CCC-2A74A1725A9F}"/>
          </ac:inkMkLst>
        </pc:inkChg>
        <pc:inkChg chg="add">
          <ac:chgData name="Ashlyn Campbell" userId="03d17af1a313c5a5" providerId="LiveId" clId="{73BD0D02-7A02-4571-84C0-764F69D2055B}" dt="2022-10-13T05:22:55.385" v="4602" actId="9405"/>
          <ac:inkMkLst>
            <pc:docMk/>
            <pc:sldMk cId="2911269246" sldId="342"/>
            <ac:inkMk id="51" creationId="{358B1575-5A8B-61DF-1706-33180201901E}"/>
          </ac:inkMkLst>
        </pc:inkChg>
        <pc:inkChg chg="add">
          <ac:chgData name="Ashlyn Campbell" userId="03d17af1a313c5a5" providerId="LiveId" clId="{73BD0D02-7A02-4571-84C0-764F69D2055B}" dt="2022-10-13T05:23:01.128" v="4603" actId="9405"/>
          <ac:inkMkLst>
            <pc:docMk/>
            <pc:sldMk cId="2911269246" sldId="342"/>
            <ac:inkMk id="52" creationId="{6B238388-ACDB-5396-CA90-2E8988FCBF1D}"/>
          </ac:inkMkLst>
        </pc:inkChg>
        <pc:inkChg chg="add">
          <ac:chgData name="Ashlyn Campbell" userId="03d17af1a313c5a5" providerId="LiveId" clId="{73BD0D02-7A02-4571-84C0-764F69D2055B}" dt="2022-10-13T05:23:36.794" v="4604" actId="9405"/>
          <ac:inkMkLst>
            <pc:docMk/>
            <pc:sldMk cId="2911269246" sldId="342"/>
            <ac:inkMk id="53" creationId="{B55D52F7-1611-780F-CE80-DBEC5E30CB2E}"/>
          </ac:inkMkLst>
        </pc:inkChg>
        <pc:inkChg chg="add">
          <ac:chgData name="Ashlyn Campbell" userId="03d17af1a313c5a5" providerId="LiveId" clId="{73BD0D02-7A02-4571-84C0-764F69D2055B}" dt="2022-10-13T05:23:38.464" v="4605" actId="9405"/>
          <ac:inkMkLst>
            <pc:docMk/>
            <pc:sldMk cId="2911269246" sldId="342"/>
            <ac:inkMk id="54" creationId="{C2BB631F-5737-7E01-EB47-4CA5E9624925}"/>
          </ac:inkMkLst>
        </pc:inkChg>
        <pc:inkChg chg="add">
          <ac:chgData name="Ashlyn Campbell" userId="03d17af1a313c5a5" providerId="LiveId" clId="{73BD0D02-7A02-4571-84C0-764F69D2055B}" dt="2022-10-13T05:23:41.248" v="4606" actId="9405"/>
          <ac:inkMkLst>
            <pc:docMk/>
            <pc:sldMk cId="2911269246" sldId="342"/>
            <ac:inkMk id="55" creationId="{732C2937-D627-ED22-3A1C-F1D2575F2196}"/>
          </ac:inkMkLst>
        </pc:inkChg>
        <pc:inkChg chg="add mod">
          <ac:chgData name="Ashlyn Campbell" userId="03d17af1a313c5a5" providerId="LiveId" clId="{73BD0D02-7A02-4571-84C0-764F69D2055B}" dt="2022-10-13T05:23:48.745" v="4609"/>
          <ac:inkMkLst>
            <pc:docMk/>
            <pc:sldMk cId="2911269246" sldId="342"/>
            <ac:inkMk id="56" creationId="{A476C4AE-B40E-9B19-5EC5-E0A4560FD461}"/>
          </ac:inkMkLst>
        </pc:inkChg>
        <pc:inkChg chg="add mod">
          <ac:chgData name="Ashlyn Campbell" userId="03d17af1a313c5a5" providerId="LiveId" clId="{73BD0D02-7A02-4571-84C0-764F69D2055B}" dt="2022-10-13T05:23:48.745" v="4609"/>
          <ac:inkMkLst>
            <pc:docMk/>
            <pc:sldMk cId="2911269246" sldId="342"/>
            <ac:inkMk id="57" creationId="{67E72EB1-936D-1048-08EA-EE3030176773}"/>
          </ac:inkMkLst>
        </pc:inkChg>
        <pc:inkChg chg="add">
          <ac:chgData name="Ashlyn Campbell" userId="03d17af1a313c5a5" providerId="LiveId" clId="{73BD0D02-7A02-4571-84C0-764F69D2055B}" dt="2022-10-13T05:23:50.507" v="4610" actId="9405"/>
          <ac:inkMkLst>
            <pc:docMk/>
            <pc:sldMk cId="2911269246" sldId="342"/>
            <ac:inkMk id="59" creationId="{D87D3507-2D42-9447-4401-287A1A0F16EF}"/>
          </ac:inkMkLst>
        </pc:inkChg>
        <pc:inkChg chg="add del">
          <ac:chgData name="Ashlyn Campbell" userId="03d17af1a313c5a5" providerId="LiveId" clId="{73BD0D02-7A02-4571-84C0-764F69D2055B}" dt="2022-10-13T05:25:34.985" v="4660"/>
          <ac:inkMkLst>
            <pc:docMk/>
            <pc:sldMk cId="2911269246" sldId="342"/>
            <ac:inkMk id="60" creationId="{80A05DB9-55F7-6A3E-E254-AD45F3653749}"/>
          </ac:inkMkLst>
        </pc:inkChg>
        <pc:inkChg chg="add del">
          <ac:chgData name="Ashlyn Campbell" userId="03d17af1a313c5a5" providerId="LiveId" clId="{73BD0D02-7A02-4571-84C0-764F69D2055B}" dt="2022-10-13T05:26:47.033" v="4662"/>
          <ac:inkMkLst>
            <pc:docMk/>
            <pc:sldMk cId="2911269246" sldId="342"/>
            <ac:inkMk id="61" creationId="{6DA2AB4B-C580-7D06-8CC5-92F36F49EA5E}"/>
          </ac:inkMkLst>
        </pc:inkChg>
        <pc:inkChg chg="add del">
          <ac:chgData name="Ashlyn Campbell" userId="03d17af1a313c5a5" providerId="LiveId" clId="{73BD0D02-7A02-4571-84C0-764F69D2055B}" dt="2022-10-13T05:26:57.498" v="4664"/>
          <ac:inkMkLst>
            <pc:docMk/>
            <pc:sldMk cId="2911269246" sldId="342"/>
            <ac:inkMk id="62" creationId="{167B149F-C58D-CF7C-692A-FB29F7923A16}"/>
          </ac:inkMkLst>
        </pc:inkChg>
        <pc:inkChg chg="add del">
          <ac:chgData name="Ashlyn Campbell" userId="03d17af1a313c5a5" providerId="LiveId" clId="{73BD0D02-7A02-4571-84C0-764F69D2055B}" dt="2022-10-13T05:27:07.535" v="4666"/>
          <ac:inkMkLst>
            <pc:docMk/>
            <pc:sldMk cId="2911269246" sldId="342"/>
            <ac:inkMk id="63" creationId="{E04E3163-0CF2-0B2F-A25D-22FC1D22BCA4}"/>
          </ac:inkMkLst>
        </pc:inkChg>
        <pc:cxnChg chg="add mod">
          <ac:chgData name="Ashlyn Campbell" userId="03d17af1a313c5a5" providerId="LiveId" clId="{73BD0D02-7A02-4571-84C0-764F69D2055B}" dt="2022-10-13T05:27:46.275" v="4674" actId="14100"/>
          <ac:cxnSpMkLst>
            <pc:docMk/>
            <pc:sldMk cId="2911269246" sldId="342"/>
            <ac:cxnSpMk id="65" creationId="{40917196-9A16-D514-B145-E1B69E379405}"/>
          </ac:cxnSpMkLst>
        </pc:cxnChg>
      </pc:sldChg>
      <pc:sldChg chg="addSp delSp modSp new mod ord">
        <pc:chgData name="Ashlyn Campbell" userId="03d17af1a313c5a5" providerId="LiveId" clId="{73BD0D02-7A02-4571-84C0-764F69D2055B}" dt="2022-10-13T01:50:30.831" v="2350" actId="1076"/>
        <pc:sldMkLst>
          <pc:docMk/>
          <pc:sldMk cId="3839903744" sldId="343"/>
        </pc:sldMkLst>
        <pc:spChg chg="mod">
          <ac:chgData name="Ashlyn Campbell" userId="03d17af1a313c5a5" providerId="LiveId" clId="{73BD0D02-7A02-4571-84C0-764F69D2055B}" dt="2022-10-13T01:50:24.947" v="2348" actId="1076"/>
          <ac:spMkLst>
            <pc:docMk/>
            <pc:sldMk cId="3839903744" sldId="343"/>
            <ac:spMk id="2" creationId="{BA043CFB-4A2D-DB7A-E415-3F7B3A945A3B}"/>
          </ac:spMkLst>
        </pc:spChg>
        <pc:spChg chg="del">
          <ac:chgData name="Ashlyn Campbell" userId="03d17af1a313c5a5" providerId="LiveId" clId="{73BD0D02-7A02-4571-84C0-764F69D2055B}" dt="2022-10-13T01:33:27.495" v="1422" actId="931"/>
          <ac:spMkLst>
            <pc:docMk/>
            <pc:sldMk cId="3839903744" sldId="343"/>
            <ac:spMk id="3" creationId="{2D36E5E9-4F82-1754-36B2-D405023F0266}"/>
          </ac:spMkLst>
        </pc:spChg>
        <pc:spChg chg="mod">
          <ac:chgData name="Ashlyn Campbell" userId="03d17af1a313c5a5" providerId="LiveId" clId="{73BD0D02-7A02-4571-84C0-764F69D2055B}" dt="2022-10-13T01:49:59.527" v="2336" actId="20577"/>
          <ac:spMkLst>
            <pc:docMk/>
            <pc:sldMk cId="3839903744" sldId="343"/>
            <ac:spMk id="4" creationId="{0ABA1568-3685-E3AA-93FA-4A6DCFC8B228}"/>
          </ac:spMkLst>
        </pc:spChg>
        <pc:spChg chg="mod">
          <ac:chgData name="Ashlyn Campbell" userId="03d17af1a313c5a5" providerId="LiveId" clId="{73BD0D02-7A02-4571-84C0-764F69D2055B}" dt="2022-10-13T01:49:45.183" v="2324" actId="20577"/>
          <ac:spMkLst>
            <pc:docMk/>
            <pc:sldMk cId="3839903744" sldId="343"/>
            <ac:spMk id="5" creationId="{4C147B30-1743-308C-3A40-91B9D12A7FA4}"/>
          </ac:spMkLst>
        </pc:spChg>
        <pc:spChg chg="add mod">
          <ac:chgData name="Ashlyn Campbell" userId="03d17af1a313c5a5" providerId="LiveId" clId="{73BD0D02-7A02-4571-84C0-764F69D2055B}" dt="2022-10-13T01:50:28.876" v="2349" actId="1076"/>
          <ac:spMkLst>
            <pc:docMk/>
            <pc:sldMk cId="3839903744" sldId="343"/>
            <ac:spMk id="9" creationId="{ECF59696-6974-9CF6-7781-69FD3F07F1C3}"/>
          </ac:spMkLst>
        </pc:spChg>
        <pc:picChg chg="add mod">
          <ac:chgData name="Ashlyn Campbell" userId="03d17af1a313c5a5" providerId="LiveId" clId="{73BD0D02-7A02-4571-84C0-764F69D2055B}" dt="2022-10-13T01:50:30.831" v="2350" actId="1076"/>
          <ac:picMkLst>
            <pc:docMk/>
            <pc:sldMk cId="3839903744" sldId="343"/>
            <ac:picMk id="8" creationId="{8DD79A1A-EE7F-64ED-6DA9-AF1A5A0EC99F}"/>
          </ac:picMkLst>
        </pc:picChg>
      </pc:sldChg>
      <pc:sldChg chg="addSp delSp modSp new mod">
        <pc:chgData name="Ashlyn Campbell" userId="03d17af1a313c5a5" providerId="LiveId" clId="{73BD0D02-7A02-4571-84C0-764F69D2055B}" dt="2022-10-13T05:56:35.856" v="4849" actId="478"/>
        <pc:sldMkLst>
          <pc:docMk/>
          <pc:sldMk cId="816166944" sldId="344"/>
        </pc:sldMkLst>
        <pc:spChg chg="del">
          <ac:chgData name="Ashlyn Campbell" userId="03d17af1a313c5a5" providerId="LiveId" clId="{73BD0D02-7A02-4571-84C0-764F69D2055B}" dt="2022-10-13T05:56:33.053" v="4848" actId="478"/>
          <ac:spMkLst>
            <pc:docMk/>
            <pc:sldMk cId="816166944" sldId="344"/>
            <ac:spMk id="2" creationId="{341194B0-67CB-6841-D75D-2C4EA5CF6516}"/>
          </ac:spMkLst>
        </pc:spChg>
        <pc:spChg chg="del">
          <ac:chgData name="Ashlyn Campbell" userId="03d17af1a313c5a5" providerId="LiveId" clId="{73BD0D02-7A02-4571-84C0-764F69D2055B}" dt="2022-10-13T05:56:35.856" v="4849" actId="478"/>
          <ac:spMkLst>
            <pc:docMk/>
            <pc:sldMk cId="816166944" sldId="344"/>
            <ac:spMk id="3" creationId="{D0E8BC45-C6B2-FDA8-EBAA-D08031E10B7F}"/>
          </ac:spMkLst>
        </pc:spChg>
        <pc:spChg chg="add del mod">
          <ac:chgData name="Ashlyn Campbell" userId="03d17af1a313c5a5" providerId="LiveId" clId="{73BD0D02-7A02-4571-84C0-764F69D2055B}" dt="2022-10-13T02:15:24.774" v="2798" actId="478"/>
          <ac:spMkLst>
            <pc:docMk/>
            <pc:sldMk cId="816166944" sldId="344"/>
            <ac:spMk id="5" creationId="{2F81D1FD-C072-0AC7-D579-DCDA35AE85AF}"/>
          </ac:spMkLst>
        </pc:spChg>
        <pc:spChg chg="add mod">
          <ac:chgData name="Ashlyn Campbell" userId="03d17af1a313c5a5" providerId="LiveId" clId="{73BD0D02-7A02-4571-84C0-764F69D2055B}" dt="2022-10-13T05:47:27.860" v="4847" actId="20577"/>
          <ac:spMkLst>
            <pc:docMk/>
            <pc:sldMk cId="816166944" sldId="344"/>
            <ac:spMk id="6" creationId="{CB57F47D-6260-3616-9E14-D5C4F692CA6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</a:t>
            </a:r>
            <a:r>
              <a:rPr lang="en-US" baseline="0" dirty="0"/>
              <a:t> number of agencies not meeting each audit category</a:t>
            </a:r>
            <a:endParaRPr lang="en-US" dirty="0"/>
          </a:p>
        </c:rich>
      </c:tx>
      <c:layout>
        <c:manualLayout>
          <c:xMode val="edge"/>
          <c:yMode val="edge"/>
          <c:x val="0.11806201550387597"/>
          <c:y val="3.8440997273144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Sheet1!$A$2:$A$10</c:f>
              <c:strCache>
                <c:ptCount val="9"/>
                <c:pt idx="0">
                  <c:v>Consumer Input and Involvement</c:v>
                </c:pt>
                <c:pt idx="1">
                  <c:v>Community Engagement</c:v>
                </c:pt>
                <c:pt idx="2">
                  <c:v>Community Assessment</c:v>
                </c:pt>
                <c:pt idx="3">
                  <c:v>Organizational Leadership</c:v>
                </c:pt>
                <c:pt idx="4">
                  <c:v>Board Governance</c:v>
                </c:pt>
                <c:pt idx="5">
                  <c:v>Strategic Planning</c:v>
                </c:pt>
                <c:pt idx="6">
                  <c:v>Human Resource Management</c:v>
                </c:pt>
                <c:pt idx="7">
                  <c:v>Financial Operations &amp; Oversight</c:v>
                </c:pt>
                <c:pt idx="8">
                  <c:v>Data &amp; Analysis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6</c:v>
                </c:pt>
                <c:pt idx="4">
                  <c:v>8</c:v>
                </c:pt>
                <c:pt idx="5">
                  <c:v>3</c:v>
                </c:pt>
                <c:pt idx="6">
                  <c:v>7</c:v>
                </c:pt>
                <c:pt idx="7">
                  <c:v>7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4A-409A-B0E2-1EC75C058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047655391"/>
        <c:axId val="2047648319"/>
      </c:barChart>
      <c:catAx>
        <c:axId val="204765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48319"/>
        <c:crosses val="autoZero"/>
        <c:auto val="1"/>
        <c:lblAlgn val="ctr"/>
        <c:lblOffset val="100"/>
        <c:noMultiLvlLbl val="0"/>
      </c:catAx>
      <c:valAx>
        <c:axId val="2047648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5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EA1C4-E480-4ABF-B714-D0CC4C054B2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3616A0-E54A-4B80-BA9F-312EEF02FCAE}">
      <dgm:prSet/>
      <dgm:spPr/>
      <dgm:t>
        <a:bodyPr/>
        <a:lstStyle/>
        <a:p>
          <a:r>
            <a:rPr lang="en-US" dirty="0"/>
            <a:t>Good data isn’t just about the amount that you collect or only the quality. </a:t>
          </a:r>
        </a:p>
      </dgm:t>
    </dgm:pt>
    <dgm:pt modelId="{D50E20E1-1E87-4879-AA30-575B05BB2526}" type="parTrans" cxnId="{C5DBF5EE-62C3-448D-9762-DE090129503A}">
      <dgm:prSet/>
      <dgm:spPr/>
      <dgm:t>
        <a:bodyPr/>
        <a:lstStyle/>
        <a:p>
          <a:endParaRPr lang="en-US"/>
        </a:p>
      </dgm:t>
    </dgm:pt>
    <dgm:pt modelId="{6CCACE7F-7A54-4606-9CA4-587D80C22293}" type="sibTrans" cxnId="{C5DBF5EE-62C3-448D-9762-DE090129503A}">
      <dgm:prSet/>
      <dgm:spPr/>
      <dgm:t>
        <a:bodyPr/>
        <a:lstStyle/>
        <a:p>
          <a:endParaRPr lang="en-US"/>
        </a:p>
      </dgm:t>
    </dgm:pt>
    <dgm:pt modelId="{3A183211-A5FF-405E-BB25-186F98009254}">
      <dgm:prSet/>
      <dgm:spPr/>
      <dgm:t>
        <a:bodyPr/>
        <a:lstStyle/>
        <a:p>
          <a:r>
            <a:rPr lang="en-US" dirty="0"/>
            <a:t>What your organization can learn and implement in practices, from data to continue improving and helping the community is what’s most important.</a:t>
          </a:r>
        </a:p>
      </dgm:t>
    </dgm:pt>
    <dgm:pt modelId="{CC21BB71-C22B-4999-9498-AF10FA5D4572}" type="parTrans" cxnId="{F6510B7B-C866-4D4A-8609-ED548B11CD1B}">
      <dgm:prSet/>
      <dgm:spPr/>
      <dgm:t>
        <a:bodyPr/>
        <a:lstStyle/>
        <a:p>
          <a:endParaRPr lang="en-US"/>
        </a:p>
      </dgm:t>
    </dgm:pt>
    <dgm:pt modelId="{D6D2FC05-E509-4744-9A8D-401EFC90DF3E}" type="sibTrans" cxnId="{F6510B7B-C866-4D4A-8609-ED548B11CD1B}">
      <dgm:prSet/>
      <dgm:spPr/>
      <dgm:t>
        <a:bodyPr/>
        <a:lstStyle/>
        <a:p>
          <a:endParaRPr lang="en-US"/>
        </a:p>
      </dgm:t>
    </dgm:pt>
    <dgm:pt modelId="{4130165A-0618-4335-A6CC-7E1E1BB4D4E0}" type="pres">
      <dgm:prSet presAssocID="{AC8EA1C4-E480-4ABF-B714-D0CC4C054B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DE4B4C-374E-4971-B542-16DCF5A8C7D5}" type="pres">
      <dgm:prSet presAssocID="{F03616A0-E54A-4B80-BA9F-312EEF02FCAE}" presName="hierRoot1" presStyleCnt="0"/>
      <dgm:spPr/>
    </dgm:pt>
    <dgm:pt modelId="{35B9D938-294B-4782-A738-5F77E0B93125}" type="pres">
      <dgm:prSet presAssocID="{F03616A0-E54A-4B80-BA9F-312EEF02FCAE}" presName="composite" presStyleCnt="0"/>
      <dgm:spPr/>
    </dgm:pt>
    <dgm:pt modelId="{8DC38F7B-D0F2-4870-9677-B9B907A8CF46}" type="pres">
      <dgm:prSet presAssocID="{F03616A0-E54A-4B80-BA9F-312EEF02FCAE}" presName="background" presStyleLbl="node0" presStyleIdx="0" presStyleCnt="2"/>
      <dgm:spPr/>
    </dgm:pt>
    <dgm:pt modelId="{C31FEF14-3949-43B2-9201-E0DA362579F0}" type="pres">
      <dgm:prSet presAssocID="{F03616A0-E54A-4B80-BA9F-312EEF02FCAE}" presName="text" presStyleLbl="fgAcc0" presStyleIdx="0" presStyleCnt="2">
        <dgm:presLayoutVars>
          <dgm:chPref val="3"/>
        </dgm:presLayoutVars>
      </dgm:prSet>
      <dgm:spPr/>
    </dgm:pt>
    <dgm:pt modelId="{191BA905-377C-4588-A040-17E5A8C74365}" type="pres">
      <dgm:prSet presAssocID="{F03616A0-E54A-4B80-BA9F-312EEF02FCAE}" presName="hierChild2" presStyleCnt="0"/>
      <dgm:spPr/>
    </dgm:pt>
    <dgm:pt modelId="{A1BF8906-1A5A-48BC-88C6-9BADFBB129A7}" type="pres">
      <dgm:prSet presAssocID="{3A183211-A5FF-405E-BB25-186F98009254}" presName="hierRoot1" presStyleCnt="0"/>
      <dgm:spPr/>
    </dgm:pt>
    <dgm:pt modelId="{BF9969D6-F818-4379-A919-73ADD31C8F74}" type="pres">
      <dgm:prSet presAssocID="{3A183211-A5FF-405E-BB25-186F98009254}" presName="composite" presStyleCnt="0"/>
      <dgm:spPr/>
    </dgm:pt>
    <dgm:pt modelId="{3548E19A-5C5D-44BD-89E3-424A14E7260E}" type="pres">
      <dgm:prSet presAssocID="{3A183211-A5FF-405E-BB25-186F98009254}" presName="background" presStyleLbl="node0" presStyleIdx="1" presStyleCnt="2"/>
      <dgm:spPr/>
    </dgm:pt>
    <dgm:pt modelId="{024B974E-2445-42E4-B3D3-C0F764A50429}" type="pres">
      <dgm:prSet presAssocID="{3A183211-A5FF-405E-BB25-186F98009254}" presName="text" presStyleLbl="fgAcc0" presStyleIdx="1" presStyleCnt="2">
        <dgm:presLayoutVars>
          <dgm:chPref val="3"/>
        </dgm:presLayoutVars>
      </dgm:prSet>
      <dgm:spPr/>
    </dgm:pt>
    <dgm:pt modelId="{B3C7F7D9-651A-4631-B892-9511155FA24B}" type="pres">
      <dgm:prSet presAssocID="{3A183211-A5FF-405E-BB25-186F98009254}" presName="hierChild2" presStyleCnt="0"/>
      <dgm:spPr/>
    </dgm:pt>
  </dgm:ptLst>
  <dgm:cxnLst>
    <dgm:cxn modelId="{F6510B7B-C866-4D4A-8609-ED548B11CD1B}" srcId="{AC8EA1C4-E480-4ABF-B714-D0CC4C054B2C}" destId="{3A183211-A5FF-405E-BB25-186F98009254}" srcOrd="1" destOrd="0" parTransId="{CC21BB71-C22B-4999-9498-AF10FA5D4572}" sibTransId="{D6D2FC05-E509-4744-9A8D-401EFC90DF3E}"/>
    <dgm:cxn modelId="{FBAB5EA1-0354-4E12-9A3A-C8FE11B7B04B}" type="presOf" srcId="{3A183211-A5FF-405E-BB25-186F98009254}" destId="{024B974E-2445-42E4-B3D3-C0F764A50429}" srcOrd="0" destOrd="0" presId="urn:microsoft.com/office/officeart/2005/8/layout/hierarchy1"/>
    <dgm:cxn modelId="{7FE60EA6-75F9-488F-9E1A-B59DBA7EFD21}" type="presOf" srcId="{AC8EA1C4-E480-4ABF-B714-D0CC4C054B2C}" destId="{4130165A-0618-4335-A6CC-7E1E1BB4D4E0}" srcOrd="0" destOrd="0" presId="urn:microsoft.com/office/officeart/2005/8/layout/hierarchy1"/>
    <dgm:cxn modelId="{3D9F5CC9-8DDC-4B39-BBA8-77161132AAB3}" type="presOf" srcId="{F03616A0-E54A-4B80-BA9F-312EEF02FCAE}" destId="{C31FEF14-3949-43B2-9201-E0DA362579F0}" srcOrd="0" destOrd="0" presId="urn:microsoft.com/office/officeart/2005/8/layout/hierarchy1"/>
    <dgm:cxn modelId="{C5DBF5EE-62C3-448D-9762-DE090129503A}" srcId="{AC8EA1C4-E480-4ABF-B714-D0CC4C054B2C}" destId="{F03616A0-E54A-4B80-BA9F-312EEF02FCAE}" srcOrd="0" destOrd="0" parTransId="{D50E20E1-1E87-4879-AA30-575B05BB2526}" sibTransId="{6CCACE7F-7A54-4606-9CA4-587D80C22293}"/>
    <dgm:cxn modelId="{9706574C-BC0F-472A-AD45-429A7A69237F}" type="presParOf" srcId="{4130165A-0618-4335-A6CC-7E1E1BB4D4E0}" destId="{55DE4B4C-374E-4971-B542-16DCF5A8C7D5}" srcOrd="0" destOrd="0" presId="urn:microsoft.com/office/officeart/2005/8/layout/hierarchy1"/>
    <dgm:cxn modelId="{4E5B1C21-F67A-4C7B-84A0-20D371E56540}" type="presParOf" srcId="{55DE4B4C-374E-4971-B542-16DCF5A8C7D5}" destId="{35B9D938-294B-4782-A738-5F77E0B93125}" srcOrd="0" destOrd="0" presId="urn:microsoft.com/office/officeart/2005/8/layout/hierarchy1"/>
    <dgm:cxn modelId="{21307E17-3F1C-4377-8CE3-03836CF4ACC9}" type="presParOf" srcId="{35B9D938-294B-4782-A738-5F77E0B93125}" destId="{8DC38F7B-D0F2-4870-9677-B9B907A8CF46}" srcOrd="0" destOrd="0" presId="urn:microsoft.com/office/officeart/2005/8/layout/hierarchy1"/>
    <dgm:cxn modelId="{1EB63863-C388-4B38-80CC-FE2C809164E6}" type="presParOf" srcId="{35B9D938-294B-4782-A738-5F77E0B93125}" destId="{C31FEF14-3949-43B2-9201-E0DA362579F0}" srcOrd="1" destOrd="0" presId="urn:microsoft.com/office/officeart/2005/8/layout/hierarchy1"/>
    <dgm:cxn modelId="{72CAD949-4E8A-4C47-8192-48ED16595F2B}" type="presParOf" srcId="{55DE4B4C-374E-4971-B542-16DCF5A8C7D5}" destId="{191BA905-377C-4588-A040-17E5A8C74365}" srcOrd="1" destOrd="0" presId="urn:microsoft.com/office/officeart/2005/8/layout/hierarchy1"/>
    <dgm:cxn modelId="{F52E5F8F-A0F7-4B82-B493-6D2DE93D0B28}" type="presParOf" srcId="{4130165A-0618-4335-A6CC-7E1E1BB4D4E0}" destId="{A1BF8906-1A5A-48BC-88C6-9BADFBB129A7}" srcOrd="1" destOrd="0" presId="urn:microsoft.com/office/officeart/2005/8/layout/hierarchy1"/>
    <dgm:cxn modelId="{D3764B08-4242-4F57-9D1D-A85E844DED91}" type="presParOf" srcId="{A1BF8906-1A5A-48BC-88C6-9BADFBB129A7}" destId="{BF9969D6-F818-4379-A919-73ADD31C8F74}" srcOrd="0" destOrd="0" presId="urn:microsoft.com/office/officeart/2005/8/layout/hierarchy1"/>
    <dgm:cxn modelId="{A84ED1FF-F2FD-48F6-BBE8-D60B42C13C43}" type="presParOf" srcId="{BF9969D6-F818-4379-A919-73ADD31C8F74}" destId="{3548E19A-5C5D-44BD-89E3-424A14E7260E}" srcOrd="0" destOrd="0" presId="urn:microsoft.com/office/officeart/2005/8/layout/hierarchy1"/>
    <dgm:cxn modelId="{70882F0B-ECA4-41BB-8C1C-12480B6ED6A0}" type="presParOf" srcId="{BF9969D6-F818-4379-A919-73ADD31C8F74}" destId="{024B974E-2445-42E4-B3D3-C0F764A50429}" srcOrd="1" destOrd="0" presId="urn:microsoft.com/office/officeart/2005/8/layout/hierarchy1"/>
    <dgm:cxn modelId="{DD9F45E9-5D1E-4E8A-A879-56167BEA90B8}" type="presParOf" srcId="{A1BF8906-1A5A-48BC-88C6-9BADFBB129A7}" destId="{B3C7F7D9-651A-4631-B892-9511155FA2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38F7B-D0F2-4870-9677-B9B907A8CF46}">
      <dsp:nvSpPr>
        <dsp:cNvPr id="0" name=""/>
        <dsp:cNvSpPr/>
      </dsp:nvSpPr>
      <dsp:spPr>
        <a:xfrm>
          <a:off x="497283" y="1196"/>
          <a:ext cx="4080443" cy="2591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FEF14-3949-43B2-9201-E0DA362579F0}">
      <dsp:nvSpPr>
        <dsp:cNvPr id="0" name=""/>
        <dsp:cNvSpPr/>
      </dsp:nvSpPr>
      <dsp:spPr>
        <a:xfrm>
          <a:off x="950665" y="431910"/>
          <a:ext cx="4080443" cy="2591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Good data isn’t just about the amount that you collect or only the quality. </a:t>
          </a:r>
        </a:p>
      </dsp:txBody>
      <dsp:txXfrm>
        <a:off x="1026555" y="507800"/>
        <a:ext cx="3928663" cy="2439301"/>
      </dsp:txXfrm>
    </dsp:sp>
    <dsp:sp modelId="{3548E19A-5C5D-44BD-89E3-424A14E7260E}">
      <dsp:nvSpPr>
        <dsp:cNvPr id="0" name=""/>
        <dsp:cNvSpPr/>
      </dsp:nvSpPr>
      <dsp:spPr>
        <a:xfrm>
          <a:off x="5484491" y="1196"/>
          <a:ext cx="4080443" cy="2591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B974E-2445-42E4-B3D3-C0F764A50429}">
      <dsp:nvSpPr>
        <dsp:cNvPr id="0" name=""/>
        <dsp:cNvSpPr/>
      </dsp:nvSpPr>
      <dsp:spPr>
        <a:xfrm>
          <a:off x="5937873" y="431910"/>
          <a:ext cx="4080443" cy="2591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your organization can learn and implement in practices, from data to continue improving and helping the community is what’s most important.</a:t>
          </a:r>
        </a:p>
      </dsp:txBody>
      <dsp:txXfrm>
        <a:off x="6013763" y="507800"/>
        <a:ext cx="3928663" cy="2439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2:3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24575,'0'0'0,"0"0"0,0 0 0,-5 28 0,4-21 0,0-1 0,1 1 0,0 0 0,0 0 0,1 0 0,0 0 0,0 0 0,0 0 0,1 0 0,0-1 0,1 1 0,3 7 0,-5-11 0,0-1 0,1 0 0,-1 0 0,1 0 0,-1 0 0,1-1 0,0 1 0,0 0 0,-1-1 0,1 1 0,0-1 0,0 0 0,1 1 0,-1-1 0,0 0 0,0 0 0,1-1 0,-1 1 0,0 0 0,1-1 0,-1 1 0,1-1 0,-1 0 0,1 0 0,-1 0 0,0 0 0,1 0 0,-1-1 0,1 1 0,-1-1 0,1 1 0,-1-1 0,0 0 0,0 0 0,1 0 0,-1 0 0,0 0 0,3-3 0,-3 3 0,1 0 0,-1 0 0,0 0 0,0 0 0,0-1 0,1 1 0,-1-1 0,0 1 0,-1-1 0,1 0 0,0 0 0,0 0 0,-1 0 0,1 0 0,-1 0 0,0 0 0,0-1 0,0 1 0,0 0 0,0-1 0,0 1 0,0-1 0,-1 1 0,1-1 0,-1 1 0,0-1 0,0 1 0,0-1 0,0 1 0,0-1 0,-1 1 0,1-1 0,-1 1 0,1-1 0,-1 1 0,0-1 0,0 1 0,0 0 0,0-1 0,-1 1 0,1 0 0,0 0 0,-1 0 0,0 0 0,-1-2 0,8 4 0,1 0 0,0 0 0,0-1 0,0 0 0,0 0 0,0 0 0,-1-1 0,11-3 0,-12 2 0,-1 1 0,1 0 0,-1-1 0,0 0 0,0 0 0,0 0 0,0 0 0,-1 0 0,1 0 0,1-5 0,3-14 0,-7 21 0,0 1 0,0-1 0,-1 1 0,1-1 0,0 0 0,-1 1 0,1-1 0,0 1 0,-1-1 0,1 0 0,-1 1 0,1-1 0,0 1 0,-1 0 0,0-1 0,1 1 0,-1-1 0,1 1 0,-1 0 0,1-1 0,-1 1 0,0 0 0,1 0 0,-1-1 0,0 1 0,1 0 0,-1 0 0,0 0 0,1 0 0,-2 0 0,-6 0-1365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3:4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88 232 24575,'2'-53'0,"-1"33"0,0 0 0,-1 0 0,-1 1 0,-1-1 0,0 1 0,-2-1 0,-6-21 0,11 42 0,-1 1 0,1-1 0,-1 0 0,0 0 0,1 1 0,-1-1 0,0 0 0,0 1 0,0-1 0,0 0 0,0 1 0,0-1 0,0 0 0,0 0 0,-1 1 0,1-1 0,0 0 0,-1 1 0,1-1 0,-1 0 0,1 0 0,-1 0 0,0 0 0,1 1 0,-1-1 0,0 0 0,0 0 0,0 0 0,0-1 0,0 1 0,0 0 0,0 0 0,0 0 0,0-1 0,-1 1 0,1-1 0,0 1 0,0-1 0,0 1 0,-1-1 0,1 0 0,0 1 0,-1-1 0,1 0 0,0 0 0,-1 0 0,1 0 0,0 0 0,-1 0 0,1 0 0,0-1 0,0 1 0,-1 0 0,1-1 0,0 1 0,0-1 0,-1 0 0,1 1 0,0-1 0,0 0 0,0 0 0,0 1 0,0-1 0,0 0 0,0 0 0,0 0 0,0 0 0,1 0 0,-2-2 0,18 19 0,-16-15 0,0-1 0,0 0 0,1 0 0,-1 1 0,0-1 0,0 0 0,1 0 0,-1 1 0,0-1 0,1 0 0,-1 0 0,0 0 0,1 1 0,-1-1 0,0 0 0,1 0 0,-1 0 0,1 0 0,-1 0 0,0 0 0,1 0 0,-1 0 0,1 0 0,-1 0 0,0 0 0,1 0 0,-1 0 0,0 0 0,1 0 0,-1-1 0,1 1 0,-1 0 0,0 0 0,1 0 0,-1 0 0,0-1 0,0 1 0,1 0 0,-1 0 0,0-1 0,1 1 0,-1 0 0,0-1 0,0 1 0,0 0 0,1-1 0,-1 1 0,0 0 0,0-1 0,0 1 0,0 0 0,1-1 0,-1 0 5,0 0-1,0-1 0,0 1 0,-1 0 1,1 0-1,0 0 0,0 0 0,-1 0 1,1 0-1,0 0 0,-1 0 1,1 0-1,-1 0 0,1 0 0,-1 0 1,0 0-1,1 0 0,-1 0 0,0 0 1,0 1-1,0-1 0,0 0 1,1 1-1,-1-1 0,0 0 0,0 1 1,-2-2-1,-30-7-1489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3:5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223 112 24575,'0'0'0,"0"0"0,0 0 0,0 0 0,0 0 0,0 0 0,0 0 0,0 0 0,0 0 0,0 0 0,0 0 0,0 0 0,0 0 0,0 0 0,0 0 0,-4-22 0,3 16 0,-1 1 0,-1-1 0,1 1 0,-1-1 0,0 1 0,0 0 0,0 0 0,-1 0 0,1 1 0,-1-1 0,0 1 0,-1 0 0,1 0 0,-7-4 0,8 6 0,0 0 0,0 1 0,-1-1 0,1 1 0,0 0 0,0 0 0,-1 0 0,1 1 0,0-1 0,-1 1 0,1 0 0,-1 0 0,1 0 0,0 0 0,-1 0 0,1 1 0,0-1 0,-1 1 0,1 0 0,0 0 0,0 1 0,-1-1 0,1 0 0,0 1 0,0 0 0,-3 3 0,-1 0 0,1 0 0,0 1 0,0 0 0,0 1 0,1-1 0,0 1 0,0 0 0,1 0 0,-1 1 0,2-1 0,-7 16 0,9-20 0,0 0 0,1-1 0,-1 1 0,0 0 0,1 0 0,0 0 0,-1 0 0,1-1 0,0 1 0,1 0 0,-1 0 0,0 0 0,1 0 0,0 0 0,-1-1 0,1 1 0,0 0 0,0-1 0,1 1 0,-1-1 0,0 1 0,1-1 0,0 1 0,0-1 0,-1 0 0,1 0 0,0 0 0,1 0 0,-1 0 0,0-1 0,1 1 0,-1 0 0,1-1 0,-1 0 0,1 0 0,-1 0 0,1 0 0,4 1 0,-3-1 0,0-1 0,0 1 0,0-1 0,0 0 0,0-1 0,0 1 0,0-1 0,0 1 0,0-1 0,0 0 0,0-1 0,-1 1 0,1-1 0,0 1 0,-1-1 0,1 0 0,-1 0 0,0-1 0,0 1 0,0-1 0,0 0 0,0 0 0,0 0 0,-1 0 0,1 0 0,2-6 0,-3 7 0,0 0 0,-1 0 0,1-1 0,-1 1 0,1-1 0,-1 1 0,0-1 0,0 0 0,0 1 0,-1-1 0,1 0 0,-1 1 0,1-1 0,-1 0 0,0 0 0,0 0 0,0 1 0,0-1 0,-1 0 0,1 0 0,-1 0 0,1 1 0,-1-1 0,0 0 0,0 1 0,0-1 0,-1 1 0,1-1 0,-1 1 0,1 0 0,-1-1 0,0 1 0,0 0 0,0 0 0,0 0 0,0 0 0,-3-2 0,3 3-105,0 0 0,-1 0 0,1 1 0,0-1 0,0 0 0,0 1 0,-1-1 0,1 1 0,0-1 0,-1 1 0,1 0 0,-4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2:4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24575,'0'0'0,"0"0"0,0 0 0,53 9 0,-39-6 0,0 0 0,0-1 0,16 1 0,-27-3 0,0 0 0,0 0 0,0-1 0,0 1 0,0-1 0,0 1 0,0-1 0,0 0 0,-1 0 0,1 0 0,0 0 0,0-1 0,-1 1 0,1-1 0,-1 0 0,1 1 0,-1-1 0,0 0 0,4-4 0,-6 4 0,1 1 0,-1 0 0,1-1 0,-1 1 0,0 0 0,0-1 0,1 1 0,-1-1 0,0 1 0,0-1 0,0 1 0,-1 0 0,1-1 0,0 1 0,0-1 0,-1 1 0,1 0 0,-1-1 0,1 1 0,-1 0 0,0-1 0,1 1 0,-1 0 0,0 0 0,0 0 0,0 0 0,0 0 0,0 0 0,0 0 0,0 0 0,0 0 0,0 0 0,-1 1 0,0-2 0,1 1 0,0 1 0,1-1 0,-1 0 0,0 1 0,0-1 0,0 0 0,0 1 0,0-1 0,1 1 0,-1-1 0,0 1 0,0 0 0,0-1 0,0 1 0,0 0 0,0 0 0,-1-1 0,1 1 0,0 0 0,0 0 0,0 0 0,0 1 0,0-1 0,0 0 0,0 0 0,0 0 0,0 1 0,0-1 0,0 1 0,0-1 0,0 0 0,0 1 0,1 0 0,-1-1 0,0 1 0,0 0 0,0-1 0,1 1 0,-1 0 0,0 0 0,1-1 0,-1 1 0,0 0 0,1 0 0,-1 1 0,1-1 3,0-1 0,0 1 1,0 0-1,-1-1 0,1 1 0,0 0 0,1-1 0,-1 1 0,0 0 0,0-1 0,0 1 1,0 0-1,0-1 0,1 1 0,-1 0 0,0-1 0,1 1 0,-1-1 0,0 1 0,1-1 1,-1 1-1,1-1 0,-1 1 0,1-1 0,-1 1 0,1-1 0,-1 1 0,1-1 0,-1 0 1,1 1-1,0-1 0,-1 0 0,1 1 0,-1-1 0,1 0 0,0 0 0,-1 0 0,1 0 1,0 0-1,-1 0 0,1 0 0,1 0 0,-1 0-63,0 0 0,0 0 0,-1 1 0,1-1 0,0 0 0,0 0 0,0 0 0,0 1 0,-1-1 0,1 1 0,0-1 0,0 0 1,-1 1-1,1-1 0,0 1 0,-1 0 0,1-1 0,-1 1 0,1-1 0,-1 1 0,1 0 0,-1-1 0,1 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2:4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86 24575,'0'0'0,"10"28"0,-8-24 0,0 0 0,0 0 0,0 0 0,0 0 0,1 0 0,0 0 0,0-1 0,0 0 0,0 1 0,1-1 0,-1 0 0,1 0 0,0-1 0,-1 1 0,1-1 0,0 0 0,1 0 0,-1 0 0,0 0 0,1-1 0,-1 0 0,1 0 0,-1 0 0,1 0 0,-1-1 0,7 0 0,-7 0 0,0-1 0,0 1 0,0-1 0,0 0 0,0-1 0,-1 1 0,1-1 0,0 0 0,-1 1 0,1-2 0,-1 1 0,1 0 0,-1-1 0,0 1 0,0-1 0,0 0 0,0 0 0,-1 0 0,1-1 0,-1 1 0,0 0 0,0-1 0,0 0 0,0 1 0,-1-1 0,0 0 0,1 0 0,-1 0 0,1-8 0,-2 9 0,0 0 0,0 0 0,0 0 0,-1 0 0,1 0 0,-1 0 0,1 0 0,-1 0 0,0 0 0,0 0 0,0 0 0,-1 1 0,1-1 0,-1 0 0,0 1 0,1-1 0,-1 1 0,0 0 0,0-1 0,-1 1 0,1 0 0,0 0 0,-1 0 0,1 1 0,-1-1 0,1 1 0,-1-1 0,-3 0 0,4 1 0,0 0 0,0 0 0,0 0 0,1 0 0,-1 1 0,-1-1 0,1 1 0,0 0 0,0-1 0,0 1 0,0 0 0,0 0 0,0 0 0,0 0 0,0 1 0,0-1 0,0 1 0,0-1 0,0 1 0,0-1 0,0 1 0,0 0 0,0 0 0,0 0 0,1 0 0,-1 1 0,0-1 0,1 0 0,-1 1 0,1-1 0,-1 1 0,1-1 0,0 1 0,0 0 0,-1-1 0,1 1 0,0 0 0,1 0 0,-1 0 0,-1 3 0,0 15 0,2-20 0,0 0 0,0 0 0,0 1 0,0-1 0,0 0 0,0 0 0,0 0 0,0 0 0,1 0 0,-1 0 0,0 1 0,0-1 0,0 0 0,0 0 0,0 0 0,0 0 0,0 0 0,0 0 0,0 0 0,1 0 0,-1 0 0,0 1 0,0-1 0,0 0 0,0 0 0,0 0 0,0 0 0,1 0 0,-1 0 0,0 0 0,0 0 0,0 0 0,0 0 0,0 0 0,1 0 0,-1 0 0,0 0 0,0 0 0,0 0 0,0 0 0,0 0 0,0 0 0,1 0 0,-1 0 0,0-1 0,0 1 0,0 0 0,0 0 0,0 0 0,0 0 0,1 0 0,-1 0 0,0 0 0,0 0 0,0-1 0,1 0 0,-1 0 0,1-1 0,-1 1 0,0 0 0,1-1 0,-1 1 0,0 0 0,0-1 0,0 1 0,0-1 0,0 1 0,0 0 0,0-1 0,0 1 0,-1-1 0,1 1 0,0 0 0,-1-1 0,1 1 0,-1 0 0,0 0 0,1-1 0,-1 1 0,0 0 0,0 0 0,-1-2 0,-1 0 0,0-1 0,-1 1 0,1 0 0,-1 0 0,1 1 0,-1-1 0,0 1 0,0 0 0,0 0 0,0 0 0,0 0 0,-1 1 0,1 0 0,-1 0 0,1 0 0,0 0 0,-7 0 0,10 1 0,-1 0 0,0 0 0,0 0 0,0 0 0,0 0 0,0 0 0,0 0 0,0 1 0,0-1 0,0 1 0,0-1 0,0 1 0,1 0 0,-1 0 0,0 0 0,0 0 0,1 0 0,-1 0 0,1 0 0,-1 0 0,1 1 0,-1-1 0,1 1 0,0-1 0,0 1 0,0-1 0,0 1 0,0 0 0,0 0 0,0-1 0,0 1 0,1 0 0,-1 0 0,1 0 0,-1 0 0,1 0 0,0 0 0,0 0 0,0 0 0,0 4 0,0-5 0,0 0 0,0 0 0,0 1 0,0-1 0,0 0 0,0 1 0,0-1 0,0 0 0,1 1 0,-1-1 0,1 0 0,-1 0 0,1 0 0,-1 1 0,1-1 0,0 0 0,-1 0 0,1 0 0,0 0 0,0 0 0,0 0 0,0 0 0,0 0 0,0 0 0,0-1 0,0 1 0,0 0 0,0-1 0,1 1 0,-1-1 0,0 1 0,0-1 0,0 1 0,1-1 0,-1 0 0,0 0 0,1 0 0,-1 0 0,0 0 0,1 0 0,-1 0 0,0 0 0,1 0 0,-1 0 0,0-1 0,0 1 0,1-1 0,-1 1 0,0-1 0,0 1 0,0-1 0,0 0 0,1 1 0,0-3 0,0 3 0,-1-1 0,0 0 0,0 0 0,0 0 0,0 1 0,0-1 0,0 0 0,0-1 0,0 1 0,0 0 0,0 0 0,-1 0 0,1 0 0,0-1 0,-1 1 0,1 0 0,-1-1 0,1 1 0,-1-3 0,0 3 0,0 0 0,0 0 0,-1 0 0,1 0 0,-1-1 0,1 1 0,-1 0 0,1 0 0,-1 0 0,0 0 0,0 1 0,1-1 0,-1 0 0,0 0 0,0 0 0,0 0 0,0 1 0,0-1 0,0 0 0,0 1 0,0-1 0,0 1 0,0-1 0,0 1 0,0 0 0,0-1 0,-1 1 0,1 0 0,-2 0 0,1 0-45,0-1-1,0 1 1,0 0-1,0 0 1,0 0-1,-1 1 1,1-1-1,0 1 1,0-1-1,0 1 1,0-1-1,0 1 1,0 0-1,0 0 1,1 0-1,-1 0 1,0 1-1,0-1 1,1 0-1,-1 1 1,1-1-1,-1 1 1,1-1-1,0 1 0,-1 0 1,1 0-1,0-1 1,0 1-1,-1 4 1,-2 2-6781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2:5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24575,'0'0'0,"0"11"0,0 0 0,1 0 0,1 1 0,0-1 0,0 0 0,1 0 0,0 0 0,1-1 0,7 16 0,-9-23 0,0 0 0,0 0 0,0 0 0,0 0 0,1-1 0,-1 1 0,1-1 0,-1 1 0,1-1 0,0 0 0,0 0 0,0 0 0,0-1 0,0 1 0,0-1 0,1 1 0,-1-1 0,1 0 0,-1 0 0,0-1 0,1 1 0,0-1 0,-1 1 0,1-1 0,-1 0 0,1-1 0,-1 1 0,1-1 0,-1 1 0,1-1 0,-1 0 0,0 0 0,1 0 0,2-2 0,-2 1 0,-1 0 0,0 1 0,0-1 0,0 0 0,0 0 0,0-1 0,-1 1 0,1-1 0,0 1 0,-1-1 0,0 0 0,0 0 0,0 0 0,0 0 0,0 0 0,-1 0 0,1-1 0,-1 1 0,0-1 0,0 1 0,0-1 0,0 1 0,0-8 0,-1 9 0,0 0 0,0-1 0,0 1 0,0-1 0,-1 1 0,1 0 0,-1-1 0,1 1 0,-1 0 0,0 0 0,0-1 0,0 1 0,0 0 0,0 0 0,0 0 0,-1 0 0,1 0 0,-1 1 0,1-1 0,-1 0 0,0 1 0,0-1 0,0 1 0,0-1 0,0 1 0,0 0 0,0 0 0,0 0 0,0 0 0,0 0 0,-1 0 0,1 1 0,0-1 0,-1 1 0,1 0 0,-5-1 0,2 2 0,0 0 0,0 0 0,-1 0 0,1 1 0,0-1 0,0 1 0,0 1 0,1-1 0,-1 1 0,0-1 0,1 1 0,0 1 0,0-1 0,0 0 0,0 1 0,0 0 0,0 0 0,-5 9 0,7-11 0,0 0 0,0 1 0,0-1 0,1 1 0,-1-1 0,0 1 0,1 0 0,0 0 0,0-1 0,0 1 0,0 0 0,0 0 0,1 0 0,-1 0 0,1 0 0,0 0 0,0 1 0,0-1 0,0 0 0,0 0 0,1 0 0,-1 0 0,1 0 0,0 0 0,0 0 0,0-1 0,0 1 0,0 0 0,1 0 0,-1-1 0,1 1 0,0-1 0,4 5 0,-5-6 4,0 0-1,1 0 0,-1 0 1,0 0-1,1 0 0,0 0 1,-1 0-1,1 0 0,-1-1 1,1 1-1,0-1 0,0 1 0,-1-1 1,1 0-1,0 1 0,0-1 1,-1 0-1,1 0 0,0 0 1,0-1-1,0 1 0,-1 0 1,1-1-1,0 1 0,0-1 1,-1 1-1,1-1 0,-1 0 1,1 0-1,0 0 0,-1 0 1,0 0-1,1 0 0,-1 0 1,2-2-1,-1 1-77,1-1-1,-1 1 1,-1-1 0,1 0 0,0 1-1,-1-1 1,1 0 0,-1 0 0,0 0-1,0 0 1,0 0 0,0 0 0,-1 0-1,1 0 1,-1 0 0,1-1 0,-1 1-1,0 0 1,-1-4 0,-1-1-6752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3:0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57 24575,'0'0'0,"7"0"0,64-4 0,-68 3 0,1 1 0,0-1 0,-1 0 0,1-1 0,-1 1 0,1 0 0,-1-1 0,1 0 0,-1 0 0,0 0 0,0 0 0,0 0 0,0-1 0,-1 1 0,1-1 0,2-3 0,-4 5 0,-1 1 0,0-1 0,0 0 0,0 1 0,0-1 0,0 1 0,0-1 0,0 1 0,0-1 0,0 0 0,0 1 0,0-1 0,0 1 0,0-1 0,0 1 0,0-1 0,-1 0 0,1 1 0,0-1 0,0 1 0,-1-1 0,1 1 0,0-1 0,-1 1 0,1 0 0,0-1 0,-1 1 0,1-1 0,-1 1 0,1 0 0,-1-1 0,1 1 0,-1 0 0,1 0 0,-1-1 0,1 1 0,-1 0 0,1 0 0,-1 0 0,0 0 0,1-1 0,-1 1 0,1 0 0,-1 0 0,1 0 0,-1 0 0,0 0 0,1 1 0,-2-1 0,1-1 0,-1 1 0,0 0 0,0 0 0,0 0 0,0 0 0,1 0 0,-1 0 0,0 0 0,0 1 0,0-1 0,1 1 0,-1-1 0,0 1 0,1 0 0,-1-1 0,0 1 0,-2 2 0,0 2 0,0 0 0,1 0 0,0 1 0,0-1 0,0 1 0,-2 8 0,4-13 0,0 1 0,1 0 0,-1-1 0,1 1 0,0-1 0,-1 1 0,1 0 0,0-1 0,0 1 0,0 0 0,0-1 0,0 1 0,0 0 0,1-1 0,-1 1 0,0 0 0,1-1 0,-1 1 0,1-1 0,0 1 0,0 0 0,-1-1 0,1 0 0,0 1 0,0-1 0,0 0 0,1 1 0,-1-1 0,2 1 0,-3-2 0,0 1 0,0-1 0,0 0 0,0 0 0,1 0 0,-1 0 0,0 0 0,0 0 0,0 0 0,0 0 0,0 0 0,1 0 0,-1 0 0,0 0 0,0 0 0,0 0 0,0 0 0,1 0 0,-1 0 0,0 0 0,0 0 0,0 0 0,0 0 0,1 0 0,-1 0 0,0 0 0,0 0 0,0 0 0,0 0 0,0 0 0,1 0 0,-1 0 0,0 0 0,0-1 0,0 1 0,0 0 0,0 0 0,0 0 0,1 0 0,-1 0 0,0 0 0,0-1 0,0 1 0,0 0 0,0 0 0,0 0 0,0 0 0,0-1 0,0 1 0,0 0 0,0 0 0,1-15 0,-7-14 0,5 26 0,0 1 0,-1-1 0,1 1 0,-1-1 0,1 1 0,-1 0 0,0-1 0,0 1 0,0 0 0,0 0 0,0 0 0,-1 1 0,1-1 0,0 1 0,-1-1 0,1 1 0,-1 0 0,0 0 0,1 0 0,-1 0 0,0 0 0,0 0 0,1 1 0,-1 0 0,0-1 0,0 1 0,0 0 0,0 0 0,0 1 0,1-1 0,-1 1 0,0-1 0,0 1 0,0 0 0,1 0 0,-5 2 0,3-1 0,1 0 0,0 0 0,0 0 0,1 0 0,-1 1 0,0-1 0,1 1 0,-1-1 0,1 1 0,0 0 0,0 0 0,0 0 0,0 0 0,1 1 0,-1-1 0,1 0 0,0 1 0,0-1 0,0 1 0,0-1 0,1 1 0,-1-1 0,1 1 0,0-1 0,0 1 0,0 0 0,1-1 0,-1 1 0,2 4 0,-1-4 0,0-1 0,0 0 0,0 1 0,0-1 0,1 0 0,-1 0 0,1 0 0,0 0 0,0 0 0,0-1 0,0 1 0,1-1 0,-1 1 0,0-1 0,1 0 0,0 1 0,0-1 0,0-1 0,-1 1 0,2 0 0,-1-1 0,0 1 0,0-1 0,0 0 0,1 0 0,-1-1 0,0 1 0,1-1 0,-1 1 0,1-1 0,-1 0 0,0 0 0,1 0 0,-1-1 0,7-1 0,-4 1 0,0-1 0,-1 0 0,1 0 0,-1 0 0,1-1 0,-1 1 0,0-1 0,0-1 0,0 1 0,0-1 0,-1 1 0,0-1 0,1-1 0,-1 1 0,-1-1 0,1 1 0,-1-1 0,1 0 0,-2 0 0,4-7 0,-5 8 6,0 1 0,0 0 0,0-1 0,-1 1 0,0 0 0,1-1 0,-1 1 0,0-1 0,-1 1 0,1-1 0,-1 1 0,1-1 0,-1 1 0,0 0 0,0 0 0,-1-1 0,1 1 0,-1 0 0,-3-6 0,4 8-16,0 0 1,0 0-1,0 0 1,0 0-1,0 1 1,0-1-1,0 0 0,0 0 1,0 0-1,0 1 1,-1-1-1,1 1 1,0-1-1,0 1 0,-1-1 1,1 1-1,0 0 1,-1 0-1,1 0 1,-2 0-1,1 0-66,0 0 1,0 1-1,0 0 1,0-1-1,0 1 1,0 0-1,0 0 1,0 0-1,0 0 1,0 1-1,1-1 1,-1 0-1,0 1 1,1-1-1,-1 1 0,-1 2 1,-7 8-6751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3:3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24575,'4'22'0,"2"0"0,2-1 0,0-1 0,1 1 0,1-2 0,18 27 0,-24-39 0,1 0 0,0-1 0,0 1 0,1-1 0,-1-1 0,1 1 0,0-1 0,1 0 0,0 0 0,-1 0 0,1-1 0,1 0 0,-1-1 0,0 0 0,1 0 0,0 0 0,15 2 0,-19-5 0,-1 0 0,0 0 0,1-1 0,-1 0 0,0 1 0,1-1 0,-1 0 0,0-1 0,0 1 0,0 0 0,0-1 0,0 0 0,0 0 0,0 0 0,0 0 0,-1 0 0,1-1 0,-1 1 0,0-1 0,1 1 0,-1-1 0,0 0 0,-1 0 0,1 0 0,0 0 0,-1 0 0,0 0 0,0 0 0,0-1 0,0 1 0,0 0 0,-1-1 0,1 1 0,-1-1 0,0-4 0,1 4 0,-1 0 0,0 0 0,0 0 0,0 0 0,0 1 0,0-1 0,-1 0 0,0 0 0,0 0 0,0 1 0,0-1 0,0 1 0,-1-1 0,0 1 0,1-1 0,-1 1 0,-1 0 0,1 0 0,0-1 0,-1 2 0,1-1 0,-1 0 0,0 1 0,0-1 0,0 1 0,0 0 0,-1 0 0,1 0 0,-1 0 0,1 1 0,-1-1 0,-5-1 0,2 3 0,1 0 0,-1 0 0,0 1 0,1 0 0,-1 0 0,1 1 0,-1-1 0,1 1 0,0 1 0,0-1 0,0 1 0,0 0 0,0 1 0,0-1 0,1 1 0,0 0 0,0 0 0,0 1 0,0 0 0,-6 8 0,7-9 0,0 0 0,1 0 0,0 1 0,0-1 0,1 0 0,-1 1 0,1 0 0,0 0 0,0-1 0,0 1 0,1 0 0,-1 1 0,1-1 0,1 0 0,-1 0 0,1 0 0,0 1 0,0-1 0,0 0 0,1 0 0,0 0 0,0 1 0,0-1 0,0 0 0,1 0 0,4 8 0,-5-11 0,0-1 0,0 0 0,-1 0 0,1 1 0,0-1 0,0 0 0,0 0 0,1 0 0,-1 0 0,0 0 0,0 0 0,1 0 0,-1-1 0,0 1 0,1 0 0,-1-1 0,0 1 0,1-1 0,-1 0 0,1 1 0,-1-1 0,1 0 0,-1 0 0,1 0 0,-1 0 0,1 0 0,-1 0 0,1 0 0,-1 0 0,1-1 0,-1 1 0,1-1 0,-1 1 0,1-1 0,-1 1 0,0-1 0,1 0 0,-1 0 0,0 0 0,0 0 0,0 0 0,1 0 0,-1 0 0,0 0 0,0 0 0,1-3 0,0 2 0,0 0 0,0-1 0,0 1 0,0-1 0,0 1 0,-1-1 0,0 0 0,1 0 0,-1 1 0,0-1 0,0 0 0,0 0 0,-1 0 0,1 0 0,-1 0 0,0-1 0,0 1 0,0 0 0,0 0 0,0 0 0,-1 0 0,1 0 0,-3-6 0,-22-22-1365,10 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3:3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5 222 24575,'5'2'0,"-1"0"0,1 0 0,0-1 0,0 0 0,-1 1 0,1-2 0,0 1 0,0 0 0,0-1 0,0 0 0,0 0 0,0-1 0,0 1 0,0-1 0,0 0 0,-1 0 0,1-1 0,0 1 0,-1-1 0,1 0 0,-1-1 0,1 1 0,-1-1 0,0 1 0,0-1 0,0-1 0,-1 1 0,1 0 0,-1-1 0,0 0 0,6-7 0,-6 6 0,-1 1 0,1-1 0,-1 1 0,1-1 0,-1 0 0,-1 0 0,1 0 0,-1-1 0,0 1 0,0 0 0,0 0 0,-1-1 0,0 1 0,0 0 0,0-1 0,0 1 0,-1 0 0,0-1 0,0 1 0,-1 0 0,0 0 0,1 0 0,-2 0 0,1 0 0,0 1 0,-1-1 0,0 1 0,0-1 0,-6-5 0,7 8 0,0 0 0,0 0 0,0 0 0,0 0 0,0 0 0,-1 0 0,1 1 0,-1-1 0,1 1 0,-1 0 0,0 0 0,0 0 0,1 0 0,-1 0 0,0 0 0,0 1 0,0-1 0,0 1 0,0 0 0,0 0 0,0 0 0,1 0 0,-1 1 0,0-1 0,0 1 0,0 0 0,0 0 0,0 0 0,1 0 0,-1 0 0,1 0 0,-1 1 0,0-1 0,1 1 0,0 0 0,0 0 0,-1 0 0,-2 4 0,1-3 0,1 1 0,-1 0 0,1 1 0,0-1 0,0 1 0,0-1 0,1 1 0,0 0 0,0 0 0,0 0 0,1 0 0,-1 0 0,1 0 0,0 0 0,1 1 0,-1-1 0,1 0 0,0 0 0,0 1 0,1-1 0,1 7 0,1-5 0,0 0 0,1 0 0,0 0 0,0-1 0,1 1 0,-1-1 0,1 0 0,9 7 0,-12-11 0,0 0 0,0 0 0,1-1 0,-1 1 0,0-1 0,1 1 0,-1-1 0,1 0 0,-1 0 0,1 0 0,-1-1 0,5 2 0,-6-2 0,1 0 0,-1 0 0,0-1 0,1 1 0,-1 0 0,1 0 0,-1-1 0,0 1 0,1-1 0,-1 1 0,0-1 0,0 0 0,1 0 0,-1 1 0,0-1 0,0 0 0,0 0 0,0 0 0,0 0 0,0 0 0,0 0 0,-1-1 0,1 1 0,0 0 0,0-2 0,0 3 3,-1-1-1,0 1 1,1-1-1,-1 1 1,0-1-1,0 1 1,1 0-1,-1-1 1,0 1-1,0-1 1,0 1-1,0-1 1,0 1-1,0-1 1,0 1-1,0-1 1,0 1-1,0-1 1,0 1-1,0-1 1,0 1-1,0-1 1,0 1-1,0-1 1,-1 1-1,1-1 1,0 1-1,0-1 1,-1 1-1,1-1 1,0 1-1,0 0 1,-1-1-1,1 1 1,-1 0-1,1-1 1,0 1-1,-1 0 1,1-1-1,-1 1 1,1 0-1,-1 0 0,1-1 1,0 1-1,-1 0 1,1 0-1,-2 0 1,1-1-65,0 1 0,0 0 0,0 0 0,0 0 1,0 0-1,0 0 0,0 0 0,0 0 0,0 0 0,0 0 0,0 1 0,0-1 1,0 0-1,0 1 0,0-1 0,0 1 0,0-1 0,0 1 0,1-1 0,-1 1 1,0-1-1,0 1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3:4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24575,'22'-18'0,"-17"14"0,11-9 0,0 0 0,-1-1 0,15-18 0,-26 28 0,-1 0 0,0 0 0,-1-1 0,1 1 0,-1-1 0,0 1 0,0-1 0,1-5 0,-2 8 0,-1-1 0,1 1 0,-1 0 0,0 0 0,0-1 0,0 1 0,0 0 0,0 0 0,-1 0 0,1-1 0,-1 1 0,0 0 0,1 0 0,-1 0 0,0 0 0,0 0 0,0 0 0,-3-4 0,4 5 0,-1 0 0,0 0 0,1 0 0,-1 0 0,0-1 0,0 1 0,0 0 0,0 0 0,1 1 0,-2-1 0,1 0 0,0 0 0,0 0 0,0 1 0,0-1 0,0 0 0,0 1 0,-1-1 0,1 1 0,0 0 0,-1-1 0,1 1 0,0 0 0,-1 0 0,1 0 0,0 0 0,-1 0 0,1 0 0,0 0 0,-1 0 0,1 0 0,0 1 0,0-1 0,-1 0 0,1 1 0,0-1 0,0 1 0,-1 0 0,1-1 0,0 1 0,0 0 0,0 0 0,0 0 0,0 0 0,0 0 0,0 0 0,-1 1 0,1 0 0,0 0 0,0 0 0,0 0 0,0 0 0,0 0 0,0 0 0,1 0 0,-1 1 0,1-1 0,-1 0 0,1 0 0,0 1 0,0-1 0,0 0 0,0 0 0,1 1 0,-1-1 0,0 0 0,1 0 0,-1 1 0,1-1 0,0 0 0,0 0 0,0 0 0,0 0 0,0 0 0,1 0 0,2 3 0,0-2 0,0 1 0,1-1 0,-1 0 0,1 0 0,0-1 0,0 1 0,0-1 0,0 0 0,0-1 0,1 1 0,-1-1 0,1 0 0,-1 0 0,1-1 0,-1 1 0,1-1 0,-1-1 0,1 1 0,-1-1 0,1 0 0,-1 0 0,8-3 0,-7 3 0,1-1 0,-1 0 0,0 0 0,-1-1 0,1 1 0,0-1 0,-1-1 0,0 1 0,1-1 0,-2 0 0,1 0 0,0 0 0,-1-1 0,1 1 0,-1-1 0,-1 0 0,1-1 0,-1 1 0,5-10 0,-7 14 0,-1 1 0,0-1 0,0 1 0,1-1 0,-1 1 0,0-1 0,0 1 0,0-1 0,1 1 0,-1-1 0,0 0 0,0 1 0,0-1 0,0 1 0,0-1 0,0 1 0,0-1 0,0 1 0,0-1 0,-1 0 0,1 1 0,0-1 0,0 1 0,0-1 0,-1 1 0,1-1 0,0 1 0,0-1 0,-1 1 0,1 0 0,-1-1 0,1 1 0,-1-1 0,-18 4 0,-19 20 0,34-18 0,-1 1 0,2-1 0,-1 1 0,1-1 0,-1 1 0,2 0 0,-1 0 0,1 0 0,0 1 0,0-1 0,-2 12 0,4-15 0,0-1 0,-1 1 0,1 0 0,0 0 0,0-1 0,1 1 0,-1 0 0,1 0 0,-1-1 0,1 1 0,0 0 0,0-1 0,1 4 0,-1-5 0,0 1 0,0-1 0,1 0 0,-1 0 0,0 0 0,0 1 0,1-1 0,-1-1 0,1 1 0,-1 0 0,0 0 0,1 0 0,0-1 0,-1 1 0,1-1 0,-1 1 0,1-1 0,0 0 0,-1 1 0,1-1 0,0 0 0,-1 0 0,4-1 0,-3 1 5,0 0-1,0 0 1,0 0-1,0 0 0,0-1 1,1 1-1,-1-1 1,0 0-1,0 1 1,0-1-1,-1 0 0,1 0 1,0 0-1,0-1 1,0 1-1,-1 0 1,1-1-1,-1 1 1,1-1-1,-1 1 0,1-1 1,-1 0-1,0 0 1,0 1-1,0-1 1,1-3-1,-1 1-103,0 0 0,0 1 0,0-1 0,-1 1 0,1-1 0,-1 0 0,0 0 0,-1 1 0,1-1 0,0 0 0,-1 1 0,0-1 0,0 1 0,-2-5 0,0-2-6727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5:23:4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76 24575,'12'30'0,"15"30"0,-26-58 0,0 0 0,1 0 0,-1 0 0,1 0 0,-1-1 0,1 1 0,0-1 0,-1 1 0,1-1 0,0 1 0,0-1 0,0 0 0,0 0 0,0 0 0,0 0 0,0 0 0,1 0 0,-1-1 0,0 1 0,0-1 0,1 1 0,4-1 0,-6 0 0,1 0 0,0-1 0,-1 1 0,1 0 0,0-1 0,-1 1 0,1-1 0,-1 0 0,1 1 0,-1-1 0,1 0 0,-1 0 0,0 0 0,1 0 0,-1 0 0,0-1 0,0 1 0,0 0 0,0 0 0,0-1 0,0 1 0,0-1 0,0 1 0,0-1 0,-1 1 0,1-1 0,0 1 0,-1-1 0,0 0 0,1 1 0,-1-1 0,0 0 0,0 1 0,0-1 0,0-3 0,0 2 0,0-1 0,0 1 0,-1-1 0,0 1 0,1-1 0,-1 1 0,0 0 0,0-1 0,-1 1 0,1 0 0,-1 0 0,0 0 0,1 0 0,-1 0 0,-1 0 0,-2-3 0,3 4 0,0 0 0,0 1 0,0 0 0,0-1 0,-1 1 0,1 0 0,0 0 0,-1 0 0,1 1 0,0-1 0,-1 0 0,1 1 0,-1 0 0,1-1 0,-1 1 0,1 0 0,-1 0 0,0 1 0,1-1 0,-1 0 0,1 1 0,0 0 0,-5 1 0,6-1 0,-1-1 0,1 1 0,-1 0 0,0 1 0,1-1 0,-1 0 0,1 0 0,0 1 0,0-1 0,-1 0 0,1 1 0,0 0 0,0-1 0,0 1 0,0 0 0,1-1 0,-1 1 0,0 0 0,1 0 0,-1-1 0,1 1 0,0 0 0,-1 0 0,1 0 0,0 0 0,0 0 0,0 0 0,1-1 0,-1 1 0,0 0 0,1 0 0,0 2 0,-1-4 0,0 1 0,0 0 0,1 0 0,-1 0 0,0 0 0,1 0 0,-1-1 0,1 1 0,-1 0 0,1 0 0,-1-1 0,1 1 0,0 0 0,-1-1 0,1 1 0,0-1 0,-1 1 0,1 0 0,0-1 0,0 0 0,-1 1 0,1-1 0,0 1 0,0-1 0,0 0 0,0 0 0,0 0 0,-1 1 0,1-1 0,0 0 0,0 0 0,0 0 0,0 0 0,0 0 0,0-1 0,0 1 0,0 0 0,-1 0 0,1-1 0,0 1 0,0 0 0,0-1 0,0 1 0,-1-1 0,1 1 0,0-1 0,0 1 0,-1-1 0,2 0 0,1-1 0,1-1 0,-1 1 0,0-1 0,0 0 0,0 0 0,0 0 0,0 0 0,0 0 0,2-5 0,-4 5 0,1-1 0,-1 1 0,0 0 0,-1-1 0,1 1 0,-1-1 0,1 1 0,-1-1 0,0 1 0,-1-1 0,1 1 0,0-1 0,-1 1 0,0-1 0,0 1 0,0 0 0,0-1 0,0 1 0,-1 0 0,0 0 0,1 0 0,-1 0 0,0 0 0,-1 0 0,1 1 0,0-1 0,-1 1 0,1-1 0,-1 1 0,0 0 0,0 0 0,0 0 0,0 0 0,0 1 0,0-1 0,0 1 0,-1 0 0,1 0 0,-1 0 0,1 0 0,0 1 0,-1-1 0,1 1 0,-1 0 0,1 0 0,-1 0 0,1 0 0,-1 1 0,1-1 0,-1 1 0,1 0 0,-1 0 0,1 0 0,0 1 0,0-1 0,0 1 0,0 0 0,-3 2 0,5-4 0,0 1 0,1-1 0,-1 1 0,0-1 0,1 0 0,-1 0 0,0 1 0,0-1 0,1 0 0,-1 0 0,0 0 0,0 0 0,1 0 0,-1 0 0,0 0 0,0 0 0,1 0 0,-1 0 0,0 0 0,0 0 0,1 0 0,-1-1 0,0 1 0,0 0 0,1-1 0,-1 1 0,0 0 0,1-1 0,-1 1 0,1-1 0,-1 1 0,0-2 0,0 2 0,0-1 0,0 0 0,0 1 0,0-1 0,0 0 0,0 1 0,0-1 0,0 1 0,0 0 0,0-1 0,0 1 0,-1 0 0,1-1 0,0 1 0,0 0 0,0 0 0,0 0 0,0 0 0,-1 0 0,1 1 0,-1-1 0,-2 2-87,-1 0 0,1 0 1,0 0-1,0 0 0,0 1 0,1 0 0,-1 0 0,0 0 0,-4 5 0,5-5-409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Now let’s view the typ</a:t>
            </a:r>
            <a:r>
              <a:rPr lang="en-US" sz="1200" dirty="0">
                <a:solidFill>
                  <a:srgbClr val="FFFFFF"/>
                </a:solidFill>
              </a:rPr>
              <a:t>e of categories not being passed.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80FBB-F712-42E7-8C2F-226D98798B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10/12/2022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mmunity-png/download/2446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github.com/ashlynthemitm/DataVTechBootCamp/blob/main/Audit_Data" TargetMode="External"/><Relationship Id="rId4" Type="http://schemas.openxmlformats.org/officeDocument/2006/relationships/hyperlink" Target="https://www.linkedin.com/in/ashlyncampbell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Tech Boot Camp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Ashlyn Campbell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1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Summary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5674A0B-CB80-7B20-D5AB-864B2E595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929558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paint brush mixing colors  on a palette&#10;">
            <a:extLst>
              <a:ext uri="{FF2B5EF4-FFF2-40B4-BE49-F238E27FC236}">
                <a16:creationId xmlns:a16="http://schemas.microsoft.com/office/drawing/2014/main" id="{1BBA7D00-FBC1-4E10-8B44-A05F4AD3FA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" y="484632"/>
            <a:ext cx="12179808" cy="5907024"/>
          </a:xfr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/>
          <a:lstStyle/>
          <a:p>
            <a:r>
              <a:rPr lang="en-US" dirty="0"/>
              <a:t>The way to get started is to quit </a:t>
            </a:r>
            <a:br>
              <a:rPr lang="en-US" dirty="0"/>
            </a:br>
            <a:r>
              <a:rPr lang="en-US" dirty="0"/>
              <a:t>talking and begin doing.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0082-0478-4749-89B1-BE87392F4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35779"/>
            <a:ext cx="4800600" cy="1066800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Walt Disney</a:t>
            </a:r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ame 1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3769"/>
            <a:ext cx="5992550" cy="2319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Thank you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4174" r="-1" b="14164"/>
          <a:stretch/>
        </p:blipFill>
        <p:spPr>
          <a:xfrm>
            <a:off x="490506" y="487252"/>
            <a:ext cx="11211919" cy="31902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249" y="3893770"/>
            <a:ext cx="5992550" cy="2319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Ashlyn Campbell</a:t>
            </a: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acampbell@georgiacaa.net</a:t>
            </a: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https://www.linkedin.com/in/ashlyncampbell3/</a:t>
            </a:r>
            <a:endParaRPr lang="en-US" sz="2000" dirty="0">
              <a:solidFill>
                <a:schemeClr val="tx2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 sz="1400" dirty="0" err="1">
                <a:hlinkClick r:id="rId5"/>
              </a:rPr>
              <a:t>DataVTechBootCamp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Audit_Data</a:t>
            </a:r>
            <a:r>
              <a:rPr lang="en-US" sz="1400" dirty="0">
                <a:hlinkClick r:id="rId5"/>
              </a:rPr>
              <a:t> at main · </a:t>
            </a:r>
            <a:r>
              <a:rPr lang="en-US" sz="1400" dirty="0" err="1">
                <a:hlinkClick r:id="rId5"/>
              </a:rPr>
              <a:t>ashlynthemitm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DataVTechBootCamp</a:t>
            </a:r>
            <a:r>
              <a:rPr lang="en-US" sz="1400" dirty="0">
                <a:hlinkClick r:id="rId5"/>
              </a:rPr>
              <a:t> (github.com)</a:t>
            </a:r>
            <a:endParaRPr lang="en-US" sz="2000" dirty="0">
              <a:solidFill>
                <a:schemeClr val="tx2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776F-DB71-F7F8-89C3-E655C06445A9}"/>
              </a:ext>
            </a:extLst>
          </p:cNvPr>
          <p:cNvSpPr txBox="1"/>
          <p:nvPr/>
        </p:nvSpPr>
        <p:spPr>
          <a:xfrm>
            <a:off x="9076386" y="3477414"/>
            <a:ext cx="262603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ngall.com/community-png/download/2446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3CFB-4A2D-DB7A-E415-3F7B3A94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4" y="468778"/>
            <a:ext cx="10515600" cy="1325563"/>
          </a:xfrm>
        </p:spPr>
        <p:txBody>
          <a:bodyPr/>
          <a:lstStyle/>
          <a:p>
            <a:r>
              <a:rPr lang="en-US" dirty="0"/>
              <a:t>A Brief Overview About Me</a:t>
            </a:r>
          </a:p>
        </p:txBody>
      </p:sp>
      <p:pic>
        <p:nvPicPr>
          <p:cNvPr id="8" name="Content Placeholder 7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8DD79A1A-EE7F-64ED-6DA9-AF1A5A0EC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600" y="1536174"/>
            <a:ext cx="2303473" cy="25195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1568-3685-E3AA-93FA-4A6DCFC8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7B30-1743-308C-3A40-91B9D12A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F7A8-4608-5DC8-AC11-6C57BA2F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59696-6974-9CF6-7781-69FD3F07F1C3}"/>
              </a:ext>
            </a:extLst>
          </p:cNvPr>
          <p:cNvSpPr txBox="1"/>
          <p:nvPr/>
        </p:nvSpPr>
        <p:spPr>
          <a:xfrm>
            <a:off x="1862136" y="1536174"/>
            <a:ext cx="58880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Ashlyn Campbell, and I am a Computer Science major at Georgia State University expecting to graduate in 2024. I have been with Georgia Community Action Association since May of this year as the Data Analytics Intern. As a Computer Science major, I study Computers all day, everyday in my discipline whether its programming, algorithms, development, or data science concepts.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 fact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Computers is that they are made from a Binary System. Which simply means they are made from 0’s and 1’s, Which brings me to…</a:t>
            </a:r>
          </a:p>
        </p:txBody>
      </p:sp>
    </p:spTree>
    <p:extLst>
      <p:ext uri="{BB962C8B-B14F-4D97-AF65-F5344CB8AC3E}">
        <p14:creationId xmlns:p14="http://schemas.microsoft.com/office/powerpoint/2010/main" val="383990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ame 3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CE9631-BEB5-3D16-1298-7DE6C528A3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alphaModFix/>
          </a:blip>
          <a:srcRect l="1872" t="33763" r="1837" b="11398"/>
          <a:stretch/>
        </p:blipFill>
        <p:spPr>
          <a:xfrm>
            <a:off x="6485" y="-25082"/>
            <a:ext cx="12185515" cy="6731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Frame 107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7" name="Rectangle 107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81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83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Oval 1085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1" name="Oval 1087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2" name="Oval 1089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10" y="522071"/>
            <a:ext cx="4705349" cy="1490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96" y="2758727"/>
            <a:ext cx="5796580" cy="2986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Today we will evaluate the trends in unmet audits utilizing data visualization techniques with the programming language Python.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10/13/2022</a:t>
            </a:r>
            <a:endParaRPr lang="en-US" dirty="0"/>
          </a:p>
        </p:txBody>
      </p:sp>
      <p:sp>
        <p:nvSpPr>
          <p:cNvPr id="1103" name="Rectangle 1091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898714B-97BC-64A9-4A35-E821CFEDE3D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6" r="28299" b="-2"/>
          <a:stretch/>
        </p:blipFill>
        <p:spPr bwMode="auto">
          <a:xfrm>
            <a:off x="7784982" y="-1328"/>
            <a:ext cx="4407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ame 8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8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9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9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9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98" y="1724601"/>
            <a:ext cx="5796580" cy="30815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Action changes people's lives, embodies the spirit of hope, improves communities, and makes America a better place to live. 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Combined Community Action Partnership</a:t>
            </a:r>
          </a:p>
        </p:txBody>
      </p:sp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84982" y="937748"/>
            <a:ext cx="3917659" cy="1949035"/>
          </a:xfrm>
          <a:prstGeom prst="rect">
            <a:avLst/>
          </a:prstGeo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84982" y="3897418"/>
            <a:ext cx="3917659" cy="1949035"/>
          </a:xfrm>
          <a:prstGeom prst="rect">
            <a:avLst/>
          </a:prstGeom>
        </p:spPr>
      </p:pic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10/12/2022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VISION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ame 16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41" y="73934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Trends in Unmet Audits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20" y="2618595"/>
            <a:ext cx="4242472" cy="27638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The highest number of audits not passed in this list is ten. </a:t>
            </a:r>
          </a:p>
          <a:p>
            <a:r>
              <a:rPr lang="en-US" sz="2200" dirty="0">
                <a:solidFill>
                  <a:srgbClr val="FFFFFF"/>
                </a:solidFill>
              </a:rPr>
              <a:t>Twelve agencies out of 23 total have not met at least one audit.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b="1" dirty="0">
                <a:solidFill>
                  <a:srgbClr val="FFFFFF"/>
                </a:solidFill>
              </a:rPr>
              <a:t>What story do you perceive from this pie chart? </a:t>
            </a:r>
            <a:endParaRPr lang="en-US" sz="22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Chart, pie chart&#10;&#10;Description automatically generated">
            <a:extLst>
              <a:ext uri="{FF2B5EF4-FFF2-40B4-BE49-F238E27FC236}">
                <a16:creationId xmlns:a16="http://schemas.microsoft.com/office/drawing/2014/main" id="{05356C19-E433-0AC8-5A6D-8F58AAD2FC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4557713" y="671513"/>
            <a:ext cx="7375318" cy="55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9C896-A6F3-5B51-4C34-85F59D19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7F47D-6260-3616-9E14-D5C4F692CA69}"/>
              </a:ext>
            </a:extLst>
          </p:cNvPr>
          <p:cNvSpPr/>
          <p:nvPr/>
        </p:nvSpPr>
        <p:spPr>
          <a:xfrm>
            <a:off x="2076901" y="1846593"/>
            <a:ext cx="838505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50% of Georgia Agencies did not </a:t>
            </a: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meet the conditions of at least one </a:t>
            </a: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audit.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16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F5D76B-B3F0-345B-5C78-95F49826A38B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785658537"/>
              </p:ext>
            </p:extLst>
          </p:nvPr>
        </p:nvGraphicFramePr>
        <p:xfrm>
          <a:off x="1051560" y="362585"/>
          <a:ext cx="9829800" cy="594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BB65378-2E35-1576-AD67-C4D43BBCB2CB}"/>
              </a:ext>
            </a:extLst>
          </p:cNvPr>
          <p:cNvSpPr txBox="1"/>
          <p:nvPr/>
        </p:nvSpPr>
        <p:spPr>
          <a:xfrm>
            <a:off x="1508761" y="2011680"/>
            <a:ext cx="295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story can you tell from this bar graph?</a:t>
            </a:r>
          </a:p>
        </p:txBody>
      </p:sp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ame 1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25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29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7A337F8-1AAF-D15F-03AB-B1E0496B7A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80000"/>
          </a:blip>
          <a:srcRect l="6921" t="6748" r="8269" b="4812"/>
          <a:stretch/>
        </p:blipFill>
        <p:spPr>
          <a:xfrm>
            <a:off x="120396" y="63500"/>
            <a:ext cx="11948160" cy="667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488" y="-148377"/>
            <a:ext cx="7562734" cy="6038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Now let’s view the intersections of missed categories.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FF2CD-FAB7-B023-9AF5-EFE14D4809BC}"/>
              </a:ext>
            </a:extLst>
          </p:cNvPr>
          <p:cNvSpPr txBox="1"/>
          <p:nvPr/>
        </p:nvSpPr>
        <p:spPr>
          <a:xfrm>
            <a:off x="1085960" y="621070"/>
            <a:ext cx="52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 The category number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4A5638-9707-FBCE-5239-D7E2779E87C2}"/>
              </a:ext>
            </a:extLst>
          </p:cNvPr>
          <p:cNvGrpSpPr/>
          <p:nvPr/>
        </p:nvGrpSpPr>
        <p:grpSpPr>
          <a:xfrm>
            <a:off x="1379316" y="3645963"/>
            <a:ext cx="82080" cy="72720"/>
            <a:chOff x="1379316" y="3645963"/>
            <a:chExt cx="82080" cy="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8E448F-DE00-69DF-11ED-94F8DAB39069}"/>
                    </a:ext>
                  </a:extLst>
                </p14:cNvPr>
                <p14:cNvContentPartPr/>
                <p14:nvPr/>
              </p14:nvContentPartPr>
              <p14:xfrm>
                <a:off x="1379316" y="3649563"/>
                <a:ext cx="82080" cy="69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8E448F-DE00-69DF-11ED-94F8DAB390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0676" y="3640923"/>
                  <a:ext cx="99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440949-47D8-F212-1650-EA9F2AD5AF4D}"/>
                    </a:ext>
                  </a:extLst>
                </p14:cNvPr>
                <p14:cNvContentPartPr/>
                <p14:nvPr/>
              </p14:nvContentPartPr>
              <p14:xfrm>
                <a:off x="1381836" y="3645963"/>
                <a:ext cx="67320" cy="2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440949-47D8-F212-1650-EA9F2AD5AF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3196" y="3636963"/>
                  <a:ext cx="849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897F4B5-5A24-72D1-4CCC-2A74A1725A9F}"/>
                  </a:ext>
                </a:extLst>
              </p14:cNvPr>
              <p14:cNvContentPartPr/>
              <p14:nvPr/>
            </p14:nvContentPartPr>
            <p14:xfrm>
              <a:off x="1412076" y="3048363"/>
              <a:ext cx="95400" cy="65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897F4B5-5A24-72D1-4CCC-2A74A1725A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3076" y="3039723"/>
                <a:ext cx="113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58B1575-5A8B-61DF-1706-33180201901E}"/>
                  </a:ext>
                </a:extLst>
              </p14:cNvPr>
              <p14:cNvContentPartPr/>
              <p14:nvPr/>
            </p14:nvContentPartPr>
            <p14:xfrm>
              <a:off x="3887789" y="3013808"/>
              <a:ext cx="68400" cy="70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58B1575-5A8B-61DF-1706-3318020190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9149" y="3005168"/>
                <a:ext cx="860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B238388-ACDB-5396-CA90-2E8988FCBF1D}"/>
                  </a:ext>
                </a:extLst>
              </p14:cNvPr>
              <p14:cNvContentPartPr/>
              <p14:nvPr/>
            </p14:nvContentPartPr>
            <p14:xfrm>
              <a:off x="1389073" y="1857407"/>
              <a:ext cx="74160" cy="65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B238388-ACDB-5396-CA90-2E8988FCBF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80073" y="1848767"/>
                <a:ext cx="918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5D52F7-1611-780F-CE80-DBEC5E30CB2E}"/>
                  </a:ext>
                </a:extLst>
              </p14:cNvPr>
              <p14:cNvContentPartPr/>
              <p14:nvPr/>
            </p14:nvContentPartPr>
            <p14:xfrm>
              <a:off x="6346455" y="1858785"/>
              <a:ext cx="102600" cy="106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5D52F7-1611-780F-CE80-DBEC5E30CB2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7815" y="1850145"/>
                <a:ext cx="1202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2BB631F-5737-7E01-EB47-4CA5E9624925}"/>
                  </a:ext>
                </a:extLst>
              </p14:cNvPr>
              <p14:cNvContentPartPr/>
              <p14:nvPr/>
            </p14:nvContentPartPr>
            <p14:xfrm>
              <a:off x="6954495" y="2895945"/>
              <a:ext cx="63360" cy="84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2BB631F-5737-7E01-EB47-4CA5E96249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45855" y="2887305"/>
                <a:ext cx="81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2C2937-D627-ED22-3A1C-F1D2575F2196}"/>
                  </a:ext>
                </a:extLst>
              </p14:cNvPr>
              <p14:cNvContentPartPr/>
              <p14:nvPr/>
            </p14:nvContentPartPr>
            <p14:xfrm>
              <a:off x="6292455" y="1291785"/>
              <a:ext cx="109080" cy="73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2C2937-D627-ED22-3A1C-F1D2575F21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83815" y="1283145"/>
                <a:ext cx="12672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249A495-05D6-8EC8-31B8-66D7ADF785AA}"/>
              </a:ext>
            </a:extLst>
          </p:cNvPr>
          <p:cNvGrpSpPr/>
          <p:nvPr/>
        </p:nvGrpSpPr>
        <p:grpSpPr>
          <a:xfrm>
            <a:off x="3834015" y="1899465"/>
            <a:ext cx="92160" cy="95400"/>
            <a:chOff x="3834015" y="1899465"/>
            <a:chExt cx="9216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76C4AE-B40E-9B19-5EC5-E0A4560FD461}"/>
                    </a:ext>
                  </a:extLst>
                </p14:cNvPr>
                <p14:cNvContentPartPr/>
                <p14:nvPr/>
              </p14:nvContentPartPr>
              <p14:xfrm>
                <a:off x="3834015" y="1899465"/>
                <a:ext cx="92160" cy="69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76C4AE-B40E-9B19-5EC5-E0A4560FD46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25015" y="1890825"/>
                  <a:ext cx="109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E72EB1-936D-1048-08EA-EE3030176773}"/>
                    </a:ext>
                  </a:extLst>
                </p14:cNvPr>
                <p14:cNvContentPartPr/>
                <p14:nvPr/>
              </p14:nvContentPartPr>
              <p14:xfrm>
                <a:off x="3870015" y="1910985"/>
                <a:ext cx="33120" cy="83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E72EB1-936D-1048-08EA-EE30301767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1375" y="1901985"/>
                  <a:ext cx="5076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87D3507-2D42-9447-4401-287A1A0F16EF}"/>
                  </a:ext>
                </a:extLst>
              </p14:cNvPr>
              <p14:cNvContentPartPr/>
              <p14:nvPr/>
            </p14:nvContentPartPr>
            <p14:xfrm>
              <a:off x="3841575" y="2448105"/>
              <a:ext cx="80640" cy="73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87D3507-2D42-9447-4401-287A1A0F16E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32575" y="2439465"/>
                <a:ext cx="98280" cy="9108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917196-9A16-D514-B145-E1B69E379405}"/>
              </a:ext>
            </a:extLst>
          </p:cNvPr>
          <p:cNvCxnSpPr>
            <a:cxnSpLocks/>
          </p:cNvCxnSpPr>
          <p:nvPr/>
        </p:nvCxnSpPr>
        <p:spPr>
          <a:xfrm>
            <a:off x="11353800" y="740965"/>
            <a:ext cx="0" cy="11585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4F0E948-676C-E3CE-0975-F68CBA7AF8E3}"/>
              </a:ext>
            </a:extLst>
          </p:cNvPr>
          <p:cNvSpPr txBox="1"/>
          <p:nvPr/>
        </p:nvSpPr>
        <p:spPr>
          <a:xfrm>
            <a:off x="8405120" y="2599376"/>
            <a:ext cx="24419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story does this tell? What’s the story this makes you curious of?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{C0BB13B4-ED7E-4BCF-BFBD-4BD780E328C3}tf00537603_win32</Template>
  <TotalTime>1396</TotalTime>
  <Words>400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Sabon Next LT</vt:lpstr>
      <vt:lpstr>Times New Roman</vt:lpstr>
      <vt:lpstr>Wingdings</vt:lpstr>
      <vt:lpstr>LuminousVTI</vt:lpstr>
      <vt:lpstr>Tech Boot Camp</vt:lpstr>
      <vt:lpstr>A Brief Overview About Me</vt:lpstr>
      <vt:lpstr>PowerPoint Presentation</vt:lpstr>
      <vt:lpstr>Agenda</vt:lpstr>
      <vt:lpstr>PowerPoint Presentation</vt:lpstr>
      <vt:lpstr>Trends in Unmet Audits</vt:lpstr>
      <vt:lpstr>PowerPoint Presentation</vt:lpstr>
      <vt:lpstr>PowerPoint Presentation</vt:lpstr>
      <vt:lpstr>Now let’s view the intersections of missed categories.   </vt:lpstr>
      <vt:lpstr>Summary</vt:lpstr>
      <vt:lpstr>The way to get started is to quit  talking and begin doing.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Ashlyn Campbell</dc:creator>
  <cp:lastModifiedBy>Ashlyn Campbell</cp:lastModifiedBy>
  <cp:revision>1</cp:revision>
  <dcterms:created xsi:type="dcterms:W3CDTF">2022-10-07T01:27:05Z</dcterms:created>
  <dcterms:modified xsi:type="dcterms:W3CDTF">2022-10-13T05:57:34Z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