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147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165100"/>
          </a:xfrm>
          <a:custGeom>
            <a:avLst/>
            <a:gdLst/>
            <a:ahLst/>
            <a:cxnLst/>
            <a:rect l="l" t="t" r="r" b="b"/>
            <a:pathLst>
              <a:path w="4608195" h="165100">
                <a:moveTo>
                  <a:pt x="4608004" y="0"/>
                </a:moveTo>
                <a:lnTo>
                  <a:pt x="0" y="0"/>
                </a:lnTo>
                <a:lnTo>
                  <a:pt x="0" y="164477"/>
                </a:lnTo>
                <a:lnTo>
                  <a:pt x="4608004" y="164477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64490"/>
            <a:ext cx="4610100" cy="34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3532" y="905585"/>
            <a:ext cx="3963034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9618" y="3347568"/>
            <a:ext cx="60325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81" y="780922"/>
            <a:ext cx="3989704" cy="443230"/>
          </a:xfrm>
          <a:custGeom>
            <a:avLst/>
            <a:gdLst/>
            <a:ahLst/>
            <a:cxnLst/>
            <a:rect l="l" t="t" r="r" b="b"/>
            <a:pathLst>
              <a:path w="3989704" h="443230">
                <a:moveTo>
                  <a:pt x="3989654" y="44437"/>
                </a:moveTo>
                <a:lnTo>
                  <a:pt x="3988358" y="44437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392328"/>
                </a:lnTo>
                <a:lnTo>
                  <a:pt x="4013" y="412064"/>
                </a:lnTo>
                <a:lnTo>
                  <a:pt x="14922" y="428218"/>
                </a:lnTo>
                <a:lnTo>
                  <a:pt x="31076" y="439127"/>
                </a:lnTo>
                <a:lnTo>
                  <a:pt x="50812" y="443141"/>
                </a:lnTo>
                <a:lnTo>
                  <a:pt x="3938854" y="443141"/>
                </a:lnTo>
                <a:lnTo>
                  <a:pt x="3958577" y="439127"/>
                </a:lnTo>
                <a:lnTo>
                  <a:pt x="3974731" y="428218"/>
                </a:lnTo>
                <a:lnTo>
                  <a:pt x="3985653" y="412064"/>
                </a:lnTo>
                <a:lnTo>
                  <a:pt x="3989654" y="392328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3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733" y="883498"/>
            <a:ext cx="3530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-5" dirty="0">
                <a:solidFill>
                  <a:srgbClr val="000000"/>
                </a:solidFill>
                <a:latin typeface="Lucida Sans Unicode"/>
                <a:cs typeface="Lucida Sans Unicode"/>
              </a:rPr>
              <a:t>RESTAURANT</a:t>
            </a:r>
            <a:r>
              <a:rPr sz="1400" b="0" spc="1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400" b="0" spc="55" dirty="0">
                <a:solidFill>
                  <a:srgbClr val="000000"/>
                </a:solidFill>
                <a:latin typeface="Lucida Sans Unicode"/>
                <a:cs typeface="Lucida Sans Unicode"/>
              </a:rPr>
              <a:t>SETUP</a:t>
            </a:r>
            <a:r>
              <a:rPr sz="1400" b="0" spc="20" dirty="0">
                <a:solidFill>
                  <a:srgbClr val="000000"/>
                </a:solidFill>
                <a:latin typeface="Lucida Sans Unicode"/>
                <a:cs typeface="Lucida Sans Unicode"/>
              </a:rPr>
              <a:t> BUSINESS</a:t>
            </a:r>
            <a:r>
              <a:rPr sz="1400" b="0" spc="1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400" b="0" spc="-20" dirty="0">
                <a:solidFill>
                  <a:srgbClr val="000000"/>
                </a:solidFill>
                <a:latin typeface="Lucida Sans Unicode"/>
                <a:cs typeface="Lucida Sans Unicode"/>
              </a:rPr>
              <a:t>ANALYSIS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5488" y="1408733"/>
            <a:ext cx="1916430" cy="14220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1645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latin typeface="Tahoma"/>
                <a:cs typeface="Tahoma"/>
              </a:rPr>
              <a:t>ASHLY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40" dirty="0" smtClean="0">
                <a:latin typeface="Tahoma"/>
                <a:cs typeface="Tahoma"/>
              </a:rPr>
              <a:t>SHAJAN</a:t>
            </a:r>
            <a:endParaRPr lang="en-US" sz="1100" spc="40" dirty="0" smtClean="0">
              <a:latin typeface="Tahoma"/>
              <a:cs typeface="Tahoma"/>
            </a:endParaRPr>
          </a:p>
          <a:p>
            <a:pPr marL="461645">
              <a:lnSpc>
                <a:spcPct val="100000"/>
              </a:lnSpc>
              <a:spcBef>
                <a:spcPts val="90"/>
              </a:spcBef>
            </a:pPr>
            <a:r>
              <a:rPr lang="en-US" sz="1100" spc="40" dirty="0" smtClean="0">
                <a:latin typeface="Tahoma"/>
                <a:cs typeface="Tahoma"/>
              </a:rPr>
              <a:t>TCR19MCA010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 dirty="0">
              <a:latin typeface="Tahoma"/>
              <a:cs typeface="Tahoma"/>
            </a:endParaRPr>
          </a:p>
          <a:p>
            <a:pPr marL="120014" marR="112395" indent="437515">
              <a:lnSpc>
                <a:spcPts val="950"/>
              </a:lnSpc>
            </a:pPr>
            <a:r>
              <a:rPr sz="800" spc="15" dirty="0">
                <a:latin typeface="Microsoft Sans Serif"/>
                <a:cs typeface="Microsoft Sans Serif"/>
              </a:rPr>
              <a:t>MCA, </a:t>
            </a:r>
            <a:r>
              <a:rPr sz="800" spc="-30" dirty="0">
                <a:latin typeface="Microsoft Sans Serif"/>
                <a:cs typeface="Microsoft Sans Serif"/>
              </a:rPr>
              <a:t>Semester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VI 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Department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Computer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Application</a:t>
            </a:r>
            <a:endParaRPr sz="800" dirty="0">
              <a:latin typeface="Microsoft Sans Serif"/>
              <a:cs typeface="Microsoft Sans Serif"/>
            </a:endParaRPr>
          </a:p>
          <a:p>
            <a:pPr marL="12700">
              <a:lnSpc>
                <a:spcPts val="915"/>
              </a:lnSpc>
            </a:pPr>
            <a:r>
              <a:rPr sz="800" spc="-15" dirty="0">
                <a:latin typeface="Microsoft Sans Serif"/>
                <a:cs typeface="Microsoft Sans Serif"/>
              </a:rPr>
              <a:t>Government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Engineering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College,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Thrissur</a:t>
            </a:r>
            <a:endParaRPr sz="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Microsoft Sans Serif"/>
              <a:cs typeface="Microsoft Sans Serif"/>
            </a:endParaRPr>
          </a:p>
          <a:p>
            <a:pPr marL="209550" marR="201930" indent="432434">
              <a:lnSpc>
                <a:spcPct val="102600"/>
              </a:lnSpc>
            </a:pPr>
            <a:r>
              <a:rPr sz="1100" spc="-45" dirty="0">
                <a:latin typeface="Tahoma"/>
                <a:cs typeface="Tahoma"/>
              </a:rPr>
              <a:t>Guided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By,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SOUMIA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CHANDRAN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105" dirty="0">
                <a:latin typeface="Tahoma"/>
                <a:cs typeface="Tahoma"/>
              </a:rPr>
              <a:t>M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4103" y="42187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RESTOHUB</a:t>
            </a:r>
            <a:endParaRPr lang="en-IN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55" dirty="0"/>
              <a:t>MODULES</a:t>
            </a:r>
            <a:r>
              <a:rPr spc="160" dirty="0"/>
              <a:t> </a:t>
            </a:r>
            <a:r>
              <a:rPr spc="-30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265287"/>
            <a:ext cx="477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Tahoma"/>
                <a:cs typeface="Tahoma"/>
              </a:rPr>
              <a:t>L</a:t>
            </a:r>
            <a:r>
              <a:rPr sz="1100" spc="25" dirty="0">
                <a:latin typeface="Tahoma"/>
                <a:cs typeface="Tahoma"/>
              </a:rPr>
              <a:t>o</a:t>
            </a:r>
            <a:r>
              <a:rPr sz="1100" spc="-25" dirty="0">
                <a:latin typeface="Tahoma"/>
                <a:cs typeface="Tahoma"/>
              </a:rPr>
              <a:t>okUp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569989"/>
            <a:ext cx="3888105" cy="45522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55" dirty="0"/>
              <a:t>MODULES</a:t>
            </a:r>
            <a:r>
              <a:rPr spc="160" dirty="0"/>
              <a:t> </a:t>
            </a:r>
            <a:r>
              <a:rPr spc="-30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276056"/>
            <a:ext cx="1186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Restaurant </a:t>
            </a:r>
            <a:r>
              <a:rPr sz="1100" spc="-45" dirty="0">
                <a:latin typeface="Tahoma"/>
                <a:cs typeface="Tahoma"/>
              </a:rPr>
              <a:t>Features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553822"/>
            <a:ext cx="3888105" cy="45522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70" dirty="0"/>
              <a:t>REQUIREMENT</a:t>
            </a:r>
            <a:r>
              <a:rPr spc="170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785899"/>
            <a:ext cx="2719705" cy="21259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Software</a:t>
            </a:r>
            <a:r>
              <a:rPr sz="1100" b="1" u="sng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requirements:</a:t>
            </a:r>
            <a:endParaRPr sz="1100">
              <a:latin typeface="Arial"/>
              <a:cs typeface="Arial"/>
            </a:endParaRPr>
          </a:p>
          <a:p>
            <a:pPr marL="214629" indent="-139065">
              <a:lnSpc>
                <a:spcPct val="100000"/>
              </a:lnSpc>
              <a:spcBef>
                <a:spcPts val="334"/>
              </a:spcBef>
              <a:buClr>
                <a:srgbClr val="780269"/>
              </a:buClr>
              <a:buFont typeface="Tahoma"/>
              <a:buChar char="*"/>
              <a:tabLst>
                <a:tab pos="215265" algn="l"/>
              </a:tabLst>
            </a:pPr>
            <a:r>
              <a:rPr sz="1100" b="1" spc="-25" dirty="0">
                <a:latin typeface="Arial"/>
                <a:cs typeface="Arial"/>
              </a:rPr>
              <a:t>Operating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System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Windows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7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above</a:t>
            </a:r>
            <a:endParaRPr sz="1100">
              <a:latin typeface="Tahoma"/>
              <a:cs typeface="Tahoma"/>
            </a:endParaRPr>
          </a:p>
          <a:p>
            <a:pPr marL="214629" indent="-139065">
              <a:lnSpc>
                <a:spcPct val="100000"/>
              </a:lnSpc>
              <a:spcBef>
                <a:spcPts val="330"/>
              </a:spcBef>
              <a:buClr>
                <a:srgbClr val="780269"/>
              </a:buClr>
              <a:buFont typeface="Tahoma"/>
              <a:buChar char="*"/>
              <a:tabLst>
                <a:tab pos="215265" algn="l"/>
              </a:tabLst>
            </a:pPr>
            <a:r>
              <a:rPr sz="1100" b="1" spc="-25" dirty="0">
                <a:latin typeface="Arial"/>
                <a:cs typeface="Arial"/>
              </a:rPr>
              <a:t>Front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End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HTML,CSS,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Javascript</a:t>
            </a:r>
            <a:endParaRPr sz="1100">
              <a:latin typeface="Tahoma"/>
              <a:cs typeface="Tahoma"/>
            </a:endParaRPr>
          </a:p>
          <a:p>
            <a:pPr marL="214629" indent="-1390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Tahoma"/>
              <a:buChar char="*"/>
              <a:tabLst>
                <a:tab pos="215265" algn="l"/>
              </a:tabLst>
            </a:pPr>
            <a:r>
              <a:rPr sz="1100" b="1" spc="-40" dirty="0">
                <a:latin typeface="Arial"/>
                <a:cs typeface="Arial"/>
              </a:rPr>
              <a:t>Back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End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Python</a:t>
            </a:r>
            <a:endParaRPr sz="1100">
              <a:latin typeface="Tahoma"/>
              <a:cs typeface="Tahoma"/>
            </a:endParaRPr>
          </a:p>
          <a:p>
            <a:pPr marL="214629" indent="-1390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Tahoma"/>
              <a:buChar char="*"/>
              <a:tabLst>
                <a:tab pos="215265" algn="l"/>
              </a:tabLst>
            </a:pPr>
            <a:r>
              <a:rPr sz="1100" b="1" spc="30" dirty="0">
                <a:latin typeface="Arial"/>
                <a:cs typeface="Arial"/>
              </a:rPr>
              <a:t>IDE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Visual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Studio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Code</a:t>
            </a:r>
            <a:endParaRPr sz="1100">
              <a:latin typeface="Tahoma"/>
              <a:cs typeface="Tahoma"/>
            </a:endParaRPr>
          </a:p>
          <a:p>
            <a:pPr marL="214629" indent="-139065">
              <a:lnSpc>
                <a:spcPct val="100000"/>
              </a:lnSpc>
              <a:spcBef>
                <a:spcPts val="334"/>
              </a:spcBef>
              <a:buClr>
                <a:srgbClr val="780269"/>
              </a:buClr>
              <a:buFont typeface="Tahoma"/>
              <a:buChar char="*"/>
              <a:tabLst>
                <a:tab pos="215265" algn="l"/>
              </a:tabLst>
            </a:pPr>
            <a:r>
              <a:rPr sz="1100" b="1" spc="-50" dirty="0">
                <a:latin typeface="Arial"/>
                <a:cs typeface="Arial"/>
              </a:rPr>
              <a:t>Framework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Django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Hardware</a:t>
            </a:r>
            <a:r>
              <a:rPr sz="1100" b="1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requirements:</a:t>
            </a:r>
            <a:endParaRPr sz="1100">
              <a:latin typeface="Arial"/>
              <a:cs typeface="Arial"/>
            </a:endParaRPr>
          </a:p>
          <a:p>
            <a:pPr marL="214629" indent="-1390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Tahoma"/>
              <a:buChar char="*"/>
              <a:tabLst>
                <a:tab pos="215265" algn="l"/>
              </a:tabLst>
            </a:pPr>
            <a:r>
              <a:rPr sz="1100" b="1" spc="-70" dirty="0">
                <a:latin typeface="Arial"/>
                <a:cs typeface="Arial"/>
              </a:rPr>
              <a:t>Processor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Intel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i3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above</a:t>
            </a:r>
            <a:endParaRPr sz="1100">
              <a:latin typeface="Tahoma"/>
              <a:cs typeface="Tahoma"/>
            </a:endParaRPr>
          </a:p>
          <a:p>
            <a:pPr marL="214629" indent="-1390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Tahoma"/>
              <a:buChar char="*"/>
              <a:tabLst>
                <a:tab pos="215265" algn="l"/>
              </a:tabLst>
            </a:pPr>
            <a:r>
              <a:rPr sz="1100" b="1" spc="-25" dirty="0">
                <a:latin typeface="Arial"/>
                <a:cs typeface="Arial"/>
              </a:rPr>
              <a:t>Hard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Disk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Space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320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GB</a:t>
            </a:r>
            <a:endParaRPr sz="1100">
              <a:latin typeface="Tahoma"/>
              <a:cs typeface="Tahoma"/>
            </a:endParaRPr>
          </a:p>
          <a:p>
            <a:pPr marL="214629" indent="-139065">
              <a:lnSpc>
                <a:spcPct val="100000"/>
              </a:lnSpc>
              <a:spcBef>
                <a:spcPts val="334"/>
              </a:spcBef>
              <a:buClr>
                <a:srgbClr val="780269"/>
              </a:buClr>
              <a:buFont typeface="Tahoma"/>
              <a:buChar char="*"/>
              <a:tabLst>
                <a:tab pos="215265" algn="l"/>
              </a:tabLst>
            </a:pPr>
            <a:r>
              <a:rPr sz="1100" b="1" spc="-25" dirty="0">
                <a:latin typeface="Arial"/>
                <a:cs typeface="Arial"/>
              </a:rPr>
              <a:t>Memory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4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GB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RAM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above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75" dirty="0"/>
              <a:t>SYSTEM</a:t>
            </a:r>
            <a:r>
              <a:rPr spc="140" dirty="0"/>
              <a:t> </a:t>
            </a:r>
            <a:r>
              <a:rPr spc="95" dirty="0"/>
              <a:t>IMPLEMENTATION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2420" marR="30480" indent="-177165">
              <a:lnSpc>
                <a:spcPct val="102699"/>
              </a:lnSpc>
              <a:spcBef>
                <a:spcPts val="55"/>
              </a:spcBef>
              <a:buClr>
                <a:srgbClr val="780269"/>
              </a:buClr>
              <a:buFont typeface="Lucida Sans Unicode"/>
              <a:buChar char="►"/>
              <a:tabLst>
                <a:tab pos="313690" algn="l"/>
              </a:tabLst>
            </a:pPr>
            <a:r>
              <a:rPr sz="1100" spc="-40" dirty="0"/>
              <a:t>UI</a:t>
            </a:r>
            <a:r>
              <a:rPr sz="1100" dirty="0"/>
              <a:t> </a:t>
            </a:r>
            <a:r>
              <a:rPr sz="1100" spc="-45" dirty="0"/>
              <a:t>begin</a:t>
            </a:r>
            <a:r>
              <a:rPr sz="1100" dirty="0"/>
              <a:t> </a:t>
            </a:r>
            <a:r>
              <a:rPr sz="1100" spc="-25" dirty="0"/>
              <a:t>with</a:t>
            </a:r>
            <a:r>
              <a:rPr sz="1100" dirty="0"/>
              <a:t> </a:t>
            </a:r>
            <a:r>
              <a:rPr sz="1100" spc="-60" dirty="0"/>
              <a:t>search</a:t>
            </a:r>
            <a:r>
              <a:rPr sz="1100" spc="5" dirty="0"/>
              <a:t> </a:t>
            </a:r>
            <a:r>
              <a:rPr sz="1100" spc="-55" dirty="0"/>
              <a:t>bar</a:t>
            </a:r>
            <a:r>
              <a:rPr sz="1100" dirty="0"/>
              <a:t> </a:t>
            </a:r>
            <a:r>
              <a:rPr sz="1100" spc="-40" dirty="0"/>
              <a:t>which</a:t>
            </a:r>
            <a:r>
              <a:rPr sz="1100" dirty="0"/>
              <a:t> </a:t>
            </a:r>
            <a:r>
              <a:rPr sz="1100" spc="-50" dirty="0"/>
              <a:t>help</a:t>
            </a:r>
            <a:r>
              <a:rPr sz="1100" dirty="0"/>
              <a:t> </a:t>
            </a:r>
            <a:r>
              <a:rPr sz="1100" spc="-65" dirty="0"/>
              <a:t>user</a:t>
            </a:r>
            <a:r>
              <a:rPr sz="1100" spc="5" dirty="0"/>
              <a:t> </a:t>
            </a:r>
            <a:r>
              <a:rPr sz="1100" spc="-15" dirty="0"/>
              <a:t>to</a:t>
            </a:r>
            <a:r>
              <a:rPr sz="1100" dirty="0"/>
              <a:t> </a:t>
            </a:r>
            <a:r>
              <a:rPr sz="1100" spc="-60" dirty="0"/>
              <a:t>search</a:t>
            </a:r>
            <a:r>
              <a:rPr sz="1100" dirty="0"/>
              <a:t> </a:t>
            </a:r>
            <a:r>
              <a:rPr sz="1100" spc="-45" dirty="0"/>
              <a:t>for</a:t>
            </a:r>
            <a:r>
              <a:rPr sz="1100" spc="5" dirty="0"/>
              <a:t> </a:t>
            </a:r>
            <a:r>
              <a:rPr sz="1100" spc="-20" dirty="0"/>
              <a:t>location </a:t>
            </a:r>
            <a:r>
              <a:rPr sz="1100" spc="-330" dirty="0"/>
              <a:t> </a:t>
            </a:r>
            <a:r>
              <a:rPr sz="1100" spc="-15" dirty="0"/>
              <a:t>to</a:t>
            </a:r>
            <a:r>
              <a:rPr sz="1100" spc="15" dirty="0"/>
              <a:t> </a:t>
            </a:r>
            <a:r>
              <a:rPr sz="1100" spc="-50" dirty="0"/>
              <a:t>setup</a:t>
            </a:r>
            <a:r>
              <a:rPr sz="1100" spc="20" dirty="0"/>
              <a:t> </a:t>
            </a:r>
            <a:r>
              <a:rPr sz="1100" spc="-40" dirty="0"/>
              <a:t>restaurant</a:t>
            </a:r>
            <a:r>
              <a:rPr sz="1100" spc="20" dirty="0"/>
              <a:t> </a:t>
            </a:r>
            <a:r>
              <a:rPr sz="1100" spc="-65" dirty="0"/>
              <a:t>based</a:t>
            </a:r>
            <a:r>
              <a:rPr sz="1100" spc="20" dirty="0"/>
              <a:t> </a:t>
            </a:r>
            <a:r>
              <a:rPr sz="1100" spc="-55" dirty="0"/>
              <a:t>on</a:t>
            </a:r>
            <a:r>
              <a:rPr sz="1100" spc="20" dirty="0"/>
              <a:t> </a:t>
            </a:r>
            <a:r>
              <a:rPr sz="1100" spc="-30" dirty="0"/>
              <a:t>their</a:t>
            </a:r>
            <a:r>
              <a:rPr sz="1100" spc="20" dirty="0"/>
              <a:t> </a:t>
            </a:r>
            <a:r>
              <a:rPr sz="1100" spc="-60" dirty="0"/>
              <a:t>preference.</a:t>
            </a:r>
            <a:endParaRPr sz="1100" dirty="0"/>
          </a:p>
          <a:p>
            <a:pPr marL="312420" marR="28448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313690" algn="l"/>
              </a:tabLst>
            </a:pPr>
            <a:r>
              <a:rPr sz="1100" spc="-45" dirty="0"/>
              <a:t>User</a:t>
            </a:r>
            <a:r>
              <a:rPr sz="1100" spc="20" dirty="0"/>
              <a:t> </a:t>
            </a:r>
            <a:r>
              <a:rPr sz="1100" spc="-45" dirty="0"/>
              <a:t>can</a:t>
            </a:r>
            <a:r>
              <a:rPr sz="1100" spc="20" dirty="0"/>
              <a:t> </a:t>
            </a:r>
            <a:r>
              <a:rPr sz="1100" spc="-50" dirty="0"/>
              <a:t>enter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15" dirty="0"/>
              <a:t> </a:t>
            </a:r>
            <a:r>
              <a:rPr sz="1100" spc="-60" dirty="0"/>
              <a:t>sub</a:t>
            </a:r>
            <a:r>
              <a:rPr sz="1100" spc="20" dirty="0"/>
              <a:t> </a:t>
            </a:r>
            <a:r>
              <a:rPr sz="1100" spc="-15" dirty="0"/>
              <a:t>district</a:t>
            </a:r>
            <a:r>
              <a:rPr sz="1100" spc="20" dirty="0"/>
              <a:t> </a:t>
            </a:r>
            <a:r>
              <a:rPr sz="1100" spc="-25" dirty="0"/>
              <a:t>in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60" dirty="0"/>
              <a:t>search</a:t>
            </a:r>
            <a:r>
              <a:rPr sz="1100" spc="25" dirty="0"/>
              <a:t> </a:t>
            </a:r>
            <a:r>
              <a:rPr sz="1100" spc="-55" dirty="0"/>
              <a:t>bar</a:t>
            </a:r>
            <a:r>
              <a:rPr sz="1100" spc="20" dirty="0"/>
              <a:t> </a:t>
            </a:r>
            <a:r>
              <a:rPr sz="1100" spc="-50" dirty="0"/>
              <a:t>and</a:t>
            </a:r>
            <a:r>
              <a:rPr sz="1100" spc="20" dirty="0"/>
              <a:t> </a:t>
            </a:r>
            <a:r>
              <a:rPr sz="1100" spc="-70" dirty="0"/>
              <a:t>press </a:t>
            </a:r>
            <a:r>
              <a:rPr sz="1100" spc="-330" dirty="0"/>
              <a:t> </a:t>
            </a:r>
            <a:r>
              <a:rPr sz="1100" spc="-60" dirty="0"/>
              <a:t>search</a:t>
            </a:r>
            <a:r>
              <a:rPr sz="1100" spc="15" dirty="0"/>
              <a:t> </a:t>
            </a:r>
            <a:r>
              <a:rPr sz="1100" spc="-30" dirty="0"/>
              <a:t>button.</a:t>
            </a:r>
            <a:endParaRPr sz="1100" dirty="0"/>
          </a:p>
          <a:p>
            <a:pPr marL="312420" marR="27559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313690" algn="l"/>
              </a:tabLst>
            </a:pPr>
            <a:r>
              <a:rPr sz="1100" spc="-45" dirty="0"/>
              <a:t>It</a:t>
            </a:r>
            <a:r>
              <a:rPr sz="1100" spc="15" dirty="0"/>
              <a:t> </a:t>
            </a:r>
            <a:r>
              <a:rPr sz="1100" spc="-35" dirty="0"/>
              <a:t>redirect</a:t>
            </a:r>
            <a:r>
              <a:rPr sz="1100" spc="20" dirty="0"/>
              <a:t> </a:t>
            </a:r>
            <a:r>
              <a:rPr sz="1100" spc="-15" dirty="0"/>
              <a:t>to</a:t>
            </a:r>
            <a:r>
              <a:rPr sz="1100" spc="15" dirty="0"/>
              <a:t> </a:t>
            </a:r>
            <a:r>
              <a:rPr sz="1100" spc="-55" dirty="0"/>
              <a:t>an</a:t>
            </a:r>
            <a:r>
              <a:rPr sz="1100" spc="20" dirty="0"/>
              <a:t> </a:t>
            </a:r>
            <a:r>
              <a:rPr sz="1100" spc="-20" dirty="0"/>
              <a:t>html</a:t>
            </a:r>
            <a:r>
              <a:rPr sz="1100" spc="20" dirty="0"/>
              <a:t> </a:t>
            </a:r>
            <a:r>
              <a:rPr sz="1100" spc="-65" dirty="0"/>
              <a:t>page</a:t>
            </a:r>
            <a:r>
              <a:rPr sz="1100" spc="20" dirty="0"/>
              <a:t> </a:t>
            </a:r>
            <a:r>
              <a:rPr sz="1100" spc="-40" dirty="0"/>
              <a:t>which</a:t>
            </a:r>
            <a:r>
              <a:rPr sz="1100" spc="10" dirty="0"/>
              <a:t> </a:t>
            </a:r>
            <a:r>
              <a:rPr sz="1100" spc="-40" dirty="0"/>
              <a:t>display</a:t>
            </a:r>
            <a:r>
              <a:rPr sz="1100" spc="20" dirty="0"/>
              <a:t> </a:t>
            </a:r>
            <a:r>
              <a:rPr sz="1100" spc="-60" dirty="0"/>
              <a:t>sub</a:t>
            </a:r>
            <a:r>
              <a:rPr sz="1100" spc="15" dirty="0"/>
              <a:t> </a:t>
            </a:r>
            <a:r>
              <a:rPr sz="1100" spc="-50" dirty="0"/>
              <a:t>places</a:t>
            </a:r>
            <a:r>
              <a:rPr sz="1100" spc="20" dirty="0"/>
              <a:t> </a:t>
            </a:r>
            <a:r>
              <a:rPr sz="1100" spc="-55" dirty="0"/>
              <a:t>under </a:t>
            </a:r>
            <a:r>
              <a:rPr sz="1100" spc="-330" dirty="0"/>
              <a:t> </a:t>
            </a:r>
            <a:r>
              <a:rPr sz="1100" spc="-65" dirty="0"/>
              <a:t>searched</a:t>
            </a:r>
            <a:r>
              <a:rPr sz="1100" spc="15" dirty="0"/>
              <a:t> </a:t>
            </a:r>
            <a:r>
              <a:rPr sz="1100" spc="-60" dirty="0"/>
              <a:t>sub</a:t>
            </a:r>
            <a:r>
              <a:rPr sz="1100" spc="15" dirty="0"/>
              <a:t> </a:t>
            </a:r>
            <a:r>
              <a:rPr sz="1100" spc="-15" dirty="0"/>
              <a:t>district.</a:t>
            </a:r>
            <a:endParaRPr sz="1100" dirty="0"/>
          </a:p>
          <a:p>
            <a:pPr marL="312420" indent="-177165">
              <a:lnSpc>
                <a:spcPct val="100000"/>
              </a:lnSpc>
              <a:spcBef>
                <a:spcPts val="330"/>
              </a:spcBef>
              <a:buClr>
                <a:srgbClr val="780269"/>
              </a:buClr>
              <a:buFont typeface="Lucida Sans Unicode"/>
              <a:buChar char="►"/>
              <a:tabLst>
                <a:tab pos="313690" algn="l"/>
              </a:tabLst>
            </a:pPr>
            <a:r>
              <a:rPr sz="1100" spc="-35" dirty="0"/>
              <a:t>Sub</a:t>
            </a:r>
            <a:r>
              <a:rPr sz="1100" spc="20" dirty="0"/>
              <a:t> </a:t>
            </a:r>
            <a:r>
              <a:rPr sz="1100" spc="-50" dirty="0"/>
              <a:t>places</a:t>
            </a:r>
            <a:r>
              <a:rPr sz="1100" spc="25" dirty="0"/>
              <a:t> </a:t>
            </a:r>
            <a:r>
              <a:rPr sz="1100" spc="-70" dirty="0"/>
              <a:t>are</a:t>
            </a:r>
            <a:r>
              <a:rPr sz="1100" spc="25" dirty="0"/>
              <a:t> </a:t>
            </a:r>
            <a:r>
              <a:rPr sz="1100" spc="-55" dirty="0" smtClean="0"/>
              <a:t>ra</a:t>
            </a:r>
            <a:r>
              <a:rPr lang="en-US" sz="1100" spc="-55" dirty="0" smtClean="0"/>
              <a:t>ted</a:t>
            </a:r>
            <a:r>
              <a:rPr sz="1100" spc="25" dirty="0" smtClean="0"/>
              <a:t> </a:t>
            </a:r>
            <a:r>
              <a:rPr sz="1100" spc="-65" dirty="0"/>
              <a:t>based</a:t>
            </a:r>
            <a:r>
              <a:rPr sz="1100" spc="25" dirty="0"/>
              <a:t> </a:t>
            </a:r>
            <a:r>
              <a:rPr sz="1100" spc="-55" dirty="0"/>
              <a:t>on</a:t>
            </a:r>
            <a:r>
              <a:rPr sz="1100" spc="15" dirty="0"/>
              <a:t> </a:t>
            </a:r>
            <a:r>
              <a:rPr sz="1100" spc="-40" dirty="0"/>
              <a:t>the</a:t>
            </a:r>
            <a:r>
              <a:rPr sz="1100" spc="25" dirty="0"/>
              <a:t> </a:t>
            </a:r>
            <a:r>
              <a:rPr sz="1100" spc="-45" dirty="0"/>
              <a:t>restaurants</a:t>
            </a:r>
            <a:r>
              <a:rPr sz="1100" spc="25" dirty="0"/>
              <a:t> </a:t>
            </a:r>
            <a:r>
              <a:rPr sz="1100" spc="-50" dirty="0"/>
              <a:t>features.</a:t>
            </a:r>
            <a:endParaRPr sz="1100" dirty="0"/>
          </a:p>
          <a:p>
            <a:pPr marL="312420" marR="73025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313690" algn="l"/>
              </a:tabLst>
            </a:pPr>
            <a:r>
              <a:rPr sz="1100" spc="-45" dirty="0"/>
              <a:t>User</a:t>
            </a:r>
            <a:r>
              <a:rPr sz="1100" spc="25" dirty="0"/>
              <a:t> </a:t>
            </a:r>
            <a:r>
              <a:rPr sz="1100" spc="-45" dirty="0"/>
              <a:t>can</a:t>
            </a:r>
            <a:r>
              <a:rPr sz="1100" spc="25" dirty="0"/>
              <a:t> </a:t>
            </a:r>
            <a:r>
              <a:rPr sz="1100" spc="-45" dirty="0"/>
              <a:t>select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25" dirty="0"/>
              <a:t> </a:t>
            </a:r>
            <a:r>
              <a:rPr sz="1100" spc="-25" dirty="0"/>
              <a:t>location</a:t>
            </a:r>
            <a:r>
              <a:rPr sz="1100" spc="25" dirty="0"/>
              <a:t> </a:t>
            </a:r>
            <a:r>
              <a:rPr sz="1100" spc="-15" dirty="0"/>
              <a:t>to</a:t>
            </a:r>
            <a:r>
              <a:rPr sz="1100" spc="20" dirty="0"/>
              <a:t> </a:t>
            </a:r>
            <a:r>
              <a:rPr sz="1100" spc="-30" dirty="0"/>
              <a:t>start</a:t>
            </a:r>
            <a:r>
              <a:rPr sz="1100" spc="25" dirty="0"/>
              <a:t> </a:t>
            </a:r>
            <a:r>
              <a:rPr sz="1100" spc="-40" dirty="0"/>
              <a:t>restaurant</a:t>
            </a:r>
            <a:r>
              <a:rPr sz="1100" spc="30" dirty="0"/>
              <a:t> </a:t>
            </a:r>
            <a:r>
              <a:rPr sz="1100" spc="-65" dirty="0"/>
              <a:t>based</a:t>
            </a:r>
            <a:r>
              <a:rPr sz="1100" spc="25" dirty="0"/>
              <a:t> </a:t>
            </a:r>
            <a:r>
              <a:rPr sz="1100" spc="-55" dirty="0"/>
              <a:t>on</a:t>
            </a:r>
            <a:r>
              <a:rPr sz="1100" spc="20" dirty="0"/>
              <a:t> </a:t>
            </a:r>
            <a:r>
              <a:rPr lang="en-US" spc="-40" smtClean="0"/>
              <a:t>mean rating</a:t>
            </a:r>
            <a:r>
              <a:rPr sz="1100" spc="-40" smtClean="0"/>
              <a:t> </a:t>
            </a:r>
            <a:r>
              <a:rPr sz="1100" spc="-330" smtClean="0"/>
              <a:t> </a:t>
            </a:r>
            <a:r>
              <a:rPr sz="1100" spc="-65" dirty="0"/>
              <a:t>as</a:t>
            </a:r>
            <a:r>
              <a:rPr sz="1100" spc="15" dirty="0"/>
              <a:t> </a:t>
            </a:r>
            <a:r>
              <a:rPr sz="1100" spc="-45" dirty="0"/>
              <a:t>well</a:t>
            </a:r>
            <a:r>
              <a:rPr sz="1100" spc="15" dirty="0"/>
              <a:t> </a:t>
            </a:r>
            <a:r>
              <a:rPr sz="1100" spc="-65" dirty="0"/>
              <a:t>as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15" dirty="0"/>
              <a:t> </a:t>
            </a:r>
            <a:r>
              <a:rPr sz="1100" spc="-20" dirty="0"/>
              <a:t>location</a:t>
            </a:r>
            <a:r>
              <a:rPr sz="1100" spc="20" dirty="0"/>
              <a:t> </a:t>
            </a:r>
            <a:r>
              <a:rPr sz="1100" spc="-50" dirty="0"/>
              <a:t>features</a:t>
            </a:r>
            <a:r>
              <a:rPr sz="1100" spc="15" dirty="0"/>
              <a:t> </a:t>
            </a:r>
            <a:r>
              <a:rPr sz="1100" spc="-50" dirty="0"/>
              <a:t>displayed</a:t>
            </a:r>
            <a:r>
              <a:rPr sz="1100" spc="20" dirty="0"/>
              <a:t> </a:t>
            </a:r>
            <a:r>
              <a:rPr sz="1100" spc="-45" dirty="0"/>
              <a:t>along</a:t>
            </a:r>
            <a:r>
              <a:rPr sz="1100" spc="15" dirty="0"/>
              <a:t> </a:t>
            </a:r>
            <a:r>
              <a:rPr sz="1100" spc="-25" dirty="0"/>
              <a:t>with</a:t>
            </a:r>
            <a:r>
              <a:rPr sz="1100" spc="10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60" dirty="0"/>
              <a:t>sub </a:t>
            </a:r>
            <a:r>
              <a:rPr sz="1100" spc="-55" dirty="0"/>
              <a:t> </a:t>
            </a:r>
            <a:r>
              <a:rPr sz="1100" spc="-45" dirty="0"/>
              <a:t>places.</a:t>
            </a:r>
            <a:endParaRPr sz="1100" dirty="0"/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64490"/>
            <a:ext cx="4608195" cy="58102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055"/>
              </a:lnSpc>
            </a:pPr>
            <a:r>
              <a:rPr sz="2050" b="1" spc="7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05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spc="9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2050">
              <a:latin typeface="Arial"/>
              <a:cs typeface="Arial"/>
            </a:endParaRPr>
          </a:p>
          <a:p>
            <a:pPr marL="107950">
              <a:lnSpc>
                <a:spcPts val="2175"/>
              </a:lnSpc>
            </a:pPr>
            <a:r>
              <a:rPr sz="2050" b="1" spc="-10" dirty="0">
                <a:solidFill>
                  <a:srgbClr val="FFFFFF"/>
                </a:solidFill>
                <a:latin typeface="Arial"/>
                <a:cs typeface="Arial"/>
              </a:rPr>
              <a:t>Cont.</a:t>
            </a:r>
            <a:endParaRPr sz="2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957" y="1213471"/>
            <a:ext cx="3808095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205104" indent="-177165">
              <a:lnSpc>
                <a:spcPct val="102600"/>
              </a:lnSpc>
              <a:spcBef>
                <a:spcPts val="5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Next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click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two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buttons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”View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restaurant”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”resto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Lookup”.</a:t>
            </a:r>
            <a:endParaRPr sz="1100">
              <a:latin typeface="Tahoma"/>
              <a:cs typeface="Tahoma"/>
            </a:endParaRPr>
          </a:p>
          <a:p>
            <a:pPr marL="214629" marR="123825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View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just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display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restaurants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dataset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sub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place.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Lookup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displays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insights.</a:t>
            </a:r>
            <a:endParaRPr sz="1100">
              <a:latin typeface="Tahoma"/>
              <a:cs typeface="Tahoma"/>
            </a:endParaRPr>
          </a:p>
          <a:p>
            <a:pPr marL="214629" marR="30480" indent="-177165" algn="just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50" dirty="0">
                <a:latin typeface="Tahoma"/>
                <a:cs typeface="Tahoma"/>
              </a:rPr>
              <a:t>Insights </a:t>
            </a:r>
            <a:r>
              <a:rPr sz="1100" spc="-55" dirty="0">
                <a:latin typeface="Tahoma"/>
                <a:cs typeface="Tahoma"/>
              </a:rPr>
              <a:t>helps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user </a:t>
            </a:r>
            <a:r>
              <a:rPr sz="1100" spc="-60" dirty="0">
                <a:latin typeface="Tahoma"/>
                <a:cs typeface="Tahoma"/>
              </a:rPr>
              <a:t>who </a:t>
            </a:r>
            <a:r>
              <a:rPr sz="1100" spc="-50" dirty="0">
                <a:latin typeface="Tahoma"/>
                <a:cs typeface="Tahoma"/>
              </a:rPr>
              <a:t>selected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20" dirty="0">
                <a:latin typeface="Tahoma"/>
                <a:cs typeface="Tahoma"/>
              </a:rPr>
              <a:t>location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identify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restaurant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50" dirty="0">
                <a:latin typeface="Tahoma"/>
                <a:cs typeface="Tahoma"/>
              </a:rPr>
              <a:t>help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65" dirty="0">
                <a:latin typeface="Tahoma"/>
                <a:cs typeface="Tahoma"/>
              </a:rPr>
              <a:t>make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35" dirty="0">
                <a:latin typeface="Tahoma"/>
                <a:cs typeface="Tahoma"/>
              </a:rPr>
              <a:t>profitable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success.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60398"/>
            <a:ext cx="816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HOME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PAGE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24791"/>
            <a:ext cx="3887731" cy="218578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60398"/>
            <a:ext cx="1489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" dirty="0">
                <a:latin typeface="Tahoma"/>
                <a:cs typeface="Tahoma"/>
              </a:rPr>
              <a:t>SEARCH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RESULT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PAGE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24791"/>
            <a:ext cx="3887731" cy="218578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724232"/>
            <a:ext cx="3887731" cy="218578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724232"/>
            <a:ext cx="3887731" cy="218578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724232"/>
            <a:ext cx="3887731" cy="218578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1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625867"/>
            <a:ext cx="3863975" cy="26187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88620" indent="-177165">
              <a:lnSpc>
                <a:spcPct val="102600"/>
              </a:lnSpc>
              <a:spcBef>
                <a:spcPts val="5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0" dirty="0">
                <a:latin typeface="Tahoma"/>
                <a:cs typeface="Tahoma"/>
              </a:rPr>
              <a:t>Restaurants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always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played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essential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role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business,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social,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intellectual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artistic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life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thriving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society.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5" dirty="0">
                <a:latin typeface="Tahoma"/>
                <a:cs typeface="Tahoma"/>
              </a:rPr>
              <a:t>Occupy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important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place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shaping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overall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economy.</a:t>
            </a:r>
            <a:endParaRPr sz="1100">
              <a:latin typeface="Tahoma"/>
              <a:cs typeface="Tahoma"/>
            </a:endParaRPr>
          </a:p>
          <a:p>
            <a:pPr marL="214629" marR="19558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advancement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technology,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internet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social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media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powerful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medium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run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business.</a:t>
            </a:r>
            <a:endParaRPr sz="1100">
              <a:latin typeface="Tahoma"/>
              <a:cs typeface="Tahoma"/>
            </a:endParaRPr>
          </a:p>
          <a:p>
            <a:pPr marL="214629" marR="100965" indent="-177165">
              <a:lnSpc>
                <a:spcPct val="102699"/>
              </a:lnSpc>
              <a:spcBef>
                <a:spcPts val="29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public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opinion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reviews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taken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internet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success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failure.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various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review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sites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customers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share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their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experiences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about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food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product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quality.</a:t>
            </a:r>
            <a:endParaRPr sz="1100">
              <a:latin typeface="Tahoma"/>
              <a:cs typeface="Tahoma"/>
            </a:endParaRPr>
          </a:p>
          <a:p>
            <a:pPr marL="214629" marR="20447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These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review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sites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helped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transform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strategies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industry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modernizing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facilities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60398"/>
            <a:ext cx="1383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latin typeface="Tahoma"/>
                <a:cs typeface="Tahoma"/>
              </a:rPr>
              <a:t>VIEW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RESTAURANTS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24791"/>
            <a:ext cx="3887731" cy="218578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724232"/>
            <a:ext cx="3887731" cy="218578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60398"/>
            <a:ext cx="1076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" dirty="0">
                <a:latin typeface="Tahoma"/>
                <a:cs typeface="Tahoma"/>
              </a:rPr>
              <a:t>RESTO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LOOKUP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24791"/>
            <a:ext cx="3887731" cy="218578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15" dirty="0"/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724232"/>
            <a:ext cx="3887731" cy="218578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65" dirty="0"/>
              <a:t>FUTURE</a:t>
            </a:r>
            <a:r>
              <a:rPr spc="135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373985"/>
            <a:ext cx="3492500" cy="84830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More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analysis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location.</a:t>
            </a:r>
            <a:endParaRPr sz="1100" dirty="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More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insights.</a:t>
            </a:r>
            <a:endParaRPr sz="1100" dirty="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0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implemented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everywhere</a:t>
            </a:r>
            <a:r>
              <a:rPr sz="1100" spc="-65" dirty="0" smtClean="0">
                <a:latin typeface="Tahoma"/>
                <a:cs typeface="Tahoma"/>
              </a:rPr>
              <a:t>.</a:t>
            </a:r>
            <a:endParaRPr lang="en-US" sz="1100" spc="-65" dirty="0" smtClean="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lang="en-US" sz="1100" spc="-65" dirty="0" smtClean="0">
                <a:latin typeface="Tahoma"/>
                <a:cs typeface="Tahoma"/>
              </a:rPr>
              <a:t>Use longitude and latitude of location to view restaurants.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3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42439"/>
            <a:ext cx="3802379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259715" indent="-177165">
              <a:lnSpc>
                <a:spcPct val="102699"/>
              </a:lnSpc>
              <a:spcBef>
                <a:spcPts val="5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addressed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problem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settingup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proposing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framework.</a:t>
            </a:r>
            <a:endParaRPr sz="1100" dirty="0">
              <a:latin typeface="Tahoma"/>
              <a:cs typeface="Tahoma"/>
            </a:endParaRPr>
          </a:p>
          <a:p>
            <a:pPr marL="214629" marR="170815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framework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effectively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boost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performance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leads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maximizing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profit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business.</a:t>
            </a:r>
            <a:endParaRPr sz="1100" dirty="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helps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according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user,s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preference.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-2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51" y="793888"/>
            <a:ext cx="4027017" cy="165308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130" marR="177800" indent="-139065">
              <a:lnSpc>
                <a:spcPct val="102600"/>
              </a:lnSpc>
              <a:spcBef>
                <a:spcPts val="55"/>
              </a:spcBef>
              <a:buClr>
                <a:srgbClr val="780269"/>
              </a:buClr>
              <a:buAutoNum type="arabicPlain"/>
              <a:tabLst>
                <a:tab pos="151765" algn="l"/>
              </a:tabLst>
            </a:pPr>
            <a:r>
              <a:rPr sz="1100" spc="-25" dirty="0" smtClean="0">
                <a:latin typeface="Tahoma"/>
                <a:cs typeface="Tahoma"/>
              </a:rPr>
              <a:t>“Restaurant</a:t>
            </a:r>
            <a:r>
              <a:rPr sz="1100" spc="20" dirty="0" smtClean="0">
                <a:latin typeface="Tahoma"/>
                <a:cs typeface="Tahoma"/>
              </a:rPr>
              <a:t> </a:t>
            </a:r>
            <a:r>
              <a:rPr sz="1100" spc="-35" dirty="0" smtClean="0">
                <a:latin typeface="Tahoma"/>
                <a:cs typeface="Tahoma"/>
              </a:rPr>
              <a:t>Setup</a:t>
            </a:r>
            <a:r>
              <a:rPr sz="1100" spc="30" dirty="0" smtClean="0">
                <a:latin typeface="Tahoma"/>
                <a:cs typeface="Tahoma"/>
              </a:rPr>
              <a:t> </a:t>
            </a:r>
            <a:r>
              <a:rPr sz="1100" spc="-30" dirty="0" smtClean="0">
                <a:latin typeface="Tahoma"/>
                <a:cs typeface="Tahoma"/>
              </a:rPr>
              <a:t>Analysis</a:t>
            </a:r>
            <a:r>
              <a:rPr sz="1100" spc="30" dirty="0" smtClean="0">
                <a:latin typeface="Tahoma"/>
                <a:cs typeface="Tahoma"/>
              </a:rPr>
              <a:t> </a:t>
            </a:r>
            <a:r>
              <a:rPr sz="1100" spc="-50" dirty="0" smtClean="0">
                <a:latin typeface="Tahoma"/>
                <a:cs typeface="Tahoma"/>
              </a:rPr>
              <a:t>using</a:t>
            </a:r>
            <a:r>
              <a:rPr sz="1100" spc="25" dirty="0" smtClean="0">
                <a:latin typeface="Tahoma"/>
                <a:cs typeface="Tahoma"/>
              </a:rPr>
              <a:t> </a:t>
            </a:r>
            <a:r>
              <a:rPr sz="1100" spc="-35" dirty="0" smtClean="0">
                <a:latin typeface="Tahoma"/>
                <a:cs typeface="Tahoma"/>
              </a:rPr>
              <a:t>Yelp</a:t>
            </a:r>
            <a:r>
              <a:rPr sz="1100" spc="30" dirty="0" smtClean="0">
                <a:latin typeface="Tahoma"/>
                <a:cs typeface="Tahoma"/>
              </a:rPr>
              <a:t> </a:t>
            </a:r>
            <a:r>
              <a:rPr sz="1100" spc="-25" dirty="0" smtClean="0">
                <a:latin typeface="Tahoma"/>
                <a:cs typeface="Tahoma"/>
              </a:rPr>
              <a:t>dataset”</a:t>
            </a:r>
            <a:r>
              <a:rPr sz="1100" spc="30" dirty="0" smtClean="0">
                <a:latin typeface="Tahoma"/>
                <a:cs typeface="Tahoma"/>
              </a:rPr>
              <a:t> </a:t>
            </a:r>
            <a:r>
              <a:rPr sz="1100" spc="-55" dirty="0" smtClean="0">
                <a:latin typeface="Tahoma"/>
                <a:cs typeface="Tahoma"/>
              </a:rPr>
              <a:t>–</a:t>
            </a:r>
            <a:r>
              <a:rPr sz="1100" spc="25" dirty="0" smtClean="0">
                <a:latin typeface="Tahoma"/>
                <a:cs typeface="Tahoma"/>
              </a:rPr>
              <a:t> </a:t>
            </a:r>
            <a:r>
              <a:rPr sz="1100" spc="-35" dirty="0" smtClean="0">
                <a:latin typeface="Tahoma"/>
                <a:cs typeface="Tahoma"/>
              </a:rPr>
              <a:t>Sindhu </a:t>
            </a:r>
            <a:r>
              <a:rPr sz="1100" spc="-325" dirty="0" smtClean="0">
                <a:latin typeface="Tahoma"/>
                <a:cs typeface="Tahoma"/>
              </a:rPr>
              <a:t> </a:t>
            </a:r>
            <a:r>
              <a:rPr sz="1100" spc="-45" dirty="0" err="1" smtClean="0">
                <a:latin typeface="Tahoma"/>
                <a:cs typeface="Tahoma"/>
              </a:rPr>
              <a:t>Hedge,Supriya</a:t>
            </a:r>
            <a:r>
              <a:rPr sz="1100" spc="20" dirty="0" smtClean="0">
                <a:latin typeface="Tahoma"/>
                <a:cs typeface="Tahoma"/>
              </a:rPr>
              <a:t> </a:t>
            </a:r>
            <a:r>
              <a:rPr sz="1100" spc="-50" dirty="0" err="1" smtClean="0">
                <a:latin typeface="Tahoma"/>
                <a:cs typeface="Tahoma"/>
              </a:rPr>
              <a:t>Satyappanavar</a:t>
            </a:r>
            <a:r>
              <a:rPr sz="1100" spc="-50" dirty="0" smtClean="0">
                <a:latin typeface="Tahoma"/>
                <a:cs typeface="Tahoma"/>
              </a:rPr>
              <a:t>,</a:t>
            </a:r>
            <a:r>
              <a:rPr sz="1100" spc="20" dirty="0" smtClean="0">
                <a:latin typeface="Tahoma"/>
                <a:cs typeface="Tahoma"/>
              </a:rPr>
              <a:t> </a:t>
            </a:r>
            <a:r>
              <a:rPr sz="1100" spc="-50" dirty="0" smtClean="0">
                <a:latin typeface="Tahoma"/>
                <a:cs typeface="Tahoma"/>
              </a:rPr>
              <a:t>Shankar</a:t>
            </a:r>
            <a:r>
              <a:rPr sz="1100" spc="25" dirty="0" smtClean="0">
                <a:latin typeface="Tahoma"/>
                <a:cs typeface="Tahoma"/>
              </a:rPr>
              <a:t> </a:t>
            </a:r>
            <a:r>
              <a:rPr sz="1100" spc="-30" dirty="0" err="1" smtClean="0">
                <a:latin typeface="Tahoma"/>
                <a:cs typeface="Tahoma"/>
              </a:rPr>
              <a:t>Setty</a:t>
            </a:r>
            <a:r>
              <a:rPr sz="1100" spc="-30" dirty="0" smtClean="0">
                <a:latin typeface="Tahoma"/>
                <a:cs typeface="Tahoma"/>
              </a:rPr>
              <a:t>-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55" dirty="0" smtClean="0">
                <a:latin typeface="Tahoma"/>
                <a:cs typeface="Tahoma"/>
              </a:rPr>
              <a:t>2017 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International</a:t>
            </a:r>
            <a:r>
              <a:rPr sz="1100" spc="20" dirty="0" smtClean="0">
                <a:latin typeface="Tahoma"/>
                <a:cs typeface="Tahoma"/>
              </a:rPr>
              <a:t> </a:t>
            </a:r>
            <a:r>
              <a:rPr sz="1100" spc="-55" dirty="0" smtClean="0">
                <a:latin typeface="Tahoma"/>
                <a:cs typeface="Tahoma"/>
              </a:rPr>
              <a:t>Conference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25" dirty="0" smtClean="0">
                <a:latin typeface="Tahoma"/>
                <a:cs typeface="Tahoma"/>
              </a:rPr>
              <a:t>in</a:t>
            </a:r>
            <a:r>
              <a:rPr sz="1100" spc="25" dirty="0" smtClean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Advances</a:t>
            </a:r>
            <a:r>
              <a:rPr sz="1100" spc="20" dirty="0" smtClean="0">
                <a:latin typeface="Tahoma"/>
                <a:cs typeface="Tahoma"/>
              </a:rPr>
              <a:t> </a:t>
            </a:r>
            <a:r>
              <a:rPr sz="1100" spc="-25" dirty="0" smtClean="0">
                <a:latin typeface="Tahoma"/>
                <a:cs typeface="Tahoma"/>
              </a:rPr>
              <a:t>in</a:t>
            </a:r>
            <a:r>
              <a:rPr sz="1100" spc="25" dirty="0" smtClean="0">
                <a:latin typeface="Tahoma"/>
                <a:cs typeface="Tahoma"/>
              </a:rPr>
              <a:t> </a:t>
            </a:r>
            <a:r>
              <a:rPr sz="1100" spc="-35" dirty="0" smtClean="0">
                <a:latin typeface="Tahoma"/>
                <a:cs typeface="Tahoma"/>
              </a:rPr>
              <a:t>Computing.</a:t>
            </a:r>
            <a:endParaRPr sz="1100" dirty="0" smtClean="0">
              <a:latin typeface="Tahoma"/>
              <a:cs typeface="Tahoma"/>
            </a:endParaRPr>
          </a:p>
          <a:p>
            <a:pPr marL="151130" marR="8255" indent="-1390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AutoNum type="arabicPlain"/>
              <a:tabLst>
                <a:tab pos="151765" algn="l"/>
              </a:tabLst>
            </a:pPr>
            <a:r>
              <a:rPr sz="1100" spc="-10" dirty="0" smtClean="0">
                <a:latin typeface="Tahoma"/>
                <a:cs typeface="Tahoma"/>
              </a:rPr>
              <a:t>”Predicting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35" dirty="0" smtClean="0">
                <a:latin typeface="Tahoma"/>
                <a:cs typeface="Tahoma"/>
              </a:rPr>
              <a:t>Restaurant</a:t>
            </a:r>
            <a:r>
              <a:rPr sz="1100" spc="25" dirty="0" smtClean="0">
                <a:latin typeface="Tahoma"/>
                <a:cs typeface="Tahoma"/>
              </a:rPr>
              <a:t> </a:t>
            </a:r>
            <a:r>
              <a:rPr sz="1100" spc="-20" dirty="0" smtClean="0">
                <a:latin typeface="Tahoma"/>
                <a:cs typeface="Tahoma"/>
              </a:rPr>
              <a:t>Rating</a:t>
            </a:r>
            <a:r>
              <a:rPr sz="1100" spc="20" dirty="0" smtClean="0">
                <a:latin typeface="Tahoma"/>
                <a:cs typeface="Tahoma"/>
              </a:rPr>
              <a:t> </a:t>
            </a:r>
            <a:r>
              <a:rPr sz="1100" spc="-50" dirty="0" smtClean="0">
                <a:latin typeface="Tahoma"/>
                <a:cs typeface="Tahoma"/>
              </a:rPr>
              <a:t>using</a:t>
            </a:r>
            <a:r>
              <a:rPr sz="1100" spc="25" dirty="0" smtClean="0">
                <a:latin typeface="Tahoma"/>
                <a:cs typeface="Tahoma"/>
              </a:rPr>
              <a:t> </a:t>
            </a:r>
            <a:r>
              <a:rPr sz="1100" spc="-25" dirty="0" smtClean="0">
                <a:latin typeface="Tahoma"/>
                <a:cs typeface="Tahoma"/>
              </a:rPr>
              <a:t>Machine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Learning</a:t>
            </a:r>
            <a:r>
              <a:rPr sz="1100" spc="25" dirty="0" smtClean="0">
                <a:latin typeface="Tahoma"/>
                <a:cs typeface="Tahoma"/>
              </a:rPr>
              <a:t> </a:t>
            </a:r>
            <a:r>
              <a:rPr sz="1100" spc="-50" dirty="0" smtClean="0">
                <a:latin typeface="Tahoma"/>
                <a:cs typeface="Tahoma"/>
              </a:rPr>
              <a:t>and </a:t>
            </a:r>
            <a:r>
              <a:rPr sz="1100" spc="-45" dirty="0" smtClean="0">
                <a:latin typeface="Tahoma"/>
                <a:cs typeface="Tahoma"/>
              </a:rPr>
              <a:t> </a:t>
            </a:r>
            <a:r>
              <a:rPr sz="1100" spc="-50" dirty="0" smtClean="0">
                <a:latin typeface="Tahoma"/>
                <a:cs typeface="Tahoma"/>
              </a:rPr>
              <a:t>comparison</a:t>
            </a:r>
            <a:r>
              <a:rPr sz="1100" spc="20" dirty="0" smtClean="0">
                <a:latin typeface="Tahoma"/>
                <a:cs typeface="Tahoma"/>
              </a:rPr>
              <a:t> </a:t>
            </a:r>
            <a:r>
              <a:rPr sz="1100" spc="-35" dirty="0" smtClean="0">
                <a:latin typeface="Tahoma"/>
                <a:cs typeface="Tahoma"/>
              </a:rPr>
              <a:t>of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50" dirty="0" smtClean="0">
                <a:latin typeface="Tahoma"/>
                <a:cs typeface="Tahoma"/>
              </a:rPr>
              <a:t>Regression</a:t>
            </a:r>
            <a:r>
              <a:rPr sz="1100" spc="20" dirty="0" smtClean="0">
                <a:latin typeface="Tahoma"/>
                <a:cs typeface="Tahoma"/>
              </a:rPr>
              <a:t> </a:t>
            </a:r>
            <a:r>
              <a:rPr sz="1100" spc="-5" dirty="0" smtClean="0">
                <a:latin typeface="Tahoma"/>
                <a:cs typeface="Tahoma"/>
              </a:rPr>
              <a:t>Models”</a:t>
            </a:r>
            <a:r>
              <a:rPr sz="1100" spc="20" dirty="0" smtClean="0">
                <a:latin typeface="Tahoma"/>
                <a:cs typeface="Tahoma"/>
              </a:rPr>
              <a:t> </a:t>
            </a:r>
            <a:r>
              <a:rPr sz="1100" spc="-20" dirty="0" smtClean="0">
                <a:latin typeface="Tahoma"/>
                <a:cs typeface="Tahoma"/>
              </a:rPr>
              <a:t>-</a:t>
            </a:r>
            <a:r>
              <a:rPr sz="1100" spc="-20" dirty="0" err="1" smtClean="0">
                <a:latin typeface="Tahoma"/>
                <a:cs typeface="Tahoma"/>
              </a:rPr>
              <a:t>Priya</a:t>
            </a:r>
            <a:r>
              <a:rPr sz="1100" spc="-20" dirty="0" smtClean="0">
                <a:latin typeface="Tahoma"/>
                <a:cs typeface="Tahoma"/>
              </a:rPr>
              <a:t>,</a:t>
            </a:r>
            <a:r>
              <a:rPr sz="1100" spc="20" dirty="0" smtClean="0">
                <a:latin typeface="Tahoma"/>
                <a:cs typeface="Tahoma"/>
              </a:rPr>
              <a:t> </a:t>
            </a:r>
            <a:r>
              <a:rPr sz="1100" spc="-5" dirty="0" smtClean="0">
                <a:latin typeface="Tahoma"/>
                <a:cs typeface="Tahoma"/>
              </a:rPr>
              <a:t>J.-IEEE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55" dirty="0" smtClean="0">
                <a:latin typeface="Tahoma"/>
                <a:cs typeface="Tahoma"/>
              </a:rPr>
              <a:t>2020 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International</a:t>
            </a:r>
            <a:r>
              <a:rPr sz="1100" spc="25" dirty="0" smtClean="0">
                <a:latin typeface="Tahoma"/>
                <a:cs typeface="Tahoma"/>
              </a:rPr>
              <a:t> </a:t>
            </a:r>
            <a:r>
              <a:rPr sz="1100" spc="-55" dirty="0" smtClean="0">
                <a:latin typeface="Tahoma"/>
                <a:cs typeface="Tahoma"/>
              </a:rPr>
              <a:t>Conference</a:t>
            </a:r>
            <a:r>
              <a:rPr sz="1100" spc="25" dirty="0" smtClean="0">
                <a:latin typeface="Tahoma"/>
                <a:cs typeface="Tahoma"/>
              </a:rPr>
              <a:t> </a:t>
            </a:r>
            <a:r>
              <a:rPr sz="1100" spc="-55" dirty="0" smtClean="0">
                <a:latin typeface="Tahoma"/>
                <a:cs typeface="Tahoma"/>
              </a:rPr>
              <a:t>on</a:t>
            </a:r>
            <a:r>
              <a:rPr sz="1100" spc="30" dirty="0" smtClean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Emerging</a:t>
            </a:r>
            <a:r>
              <a:rPr sz="1100" spc="25" dirty="0" smtClean="0">
                <a:latin typeface="Tahoma"/>
                <a:cs typeface="Tahoma"/>
              </a:rPr>
              <a:t> </a:t>
            </a:r>
            <a:r>
              <a:rPr sz="1100" spc="-50" dirty="0" smtClean="0">
                <a:latin typeface="Tahoma"/>
                <a:cs typeface="Tahoma"/>
              </a:rPr>
              <a:t>Trends</a:t>
            </a:r>
            <a:r>
              <a:rPr sz="1100" spc="25" dirty="0" smtClean="0">
                <a:latin typeface="Tahoma"/>
                <a:cs typeface="Tahoma"/>
              </a:rPr>
              <a:t> </a:t>
            </a:r>
            <a:r>
              <a:rPr sz="1100" spc="-25" dirty="0" smtClean="0">
                <a:latin typeface="Tahoma"/>
                <a:cs typeface="Tahoma"/>
              </a:rPr>
              <a:t>in</a:t>
            </a:r>
            <a:r>
              <a:rPr sz="1100" spc="30" dirty="0" smtClean="0">
                <a:latin typeface="Tahoma"/>
                <a:cs typeface="Tahoma"/>
              </a:rPr>
              <a:t> </a:t>
            </a:r>
            <a:r>
              <a:rPr sz="1100" spc="-45" dirty="0" smtClean="0">
                <a:latin typeface="Tahoma"/>
                <a:cs typeface="Tahoma"/>
              </a:rPr>
              <a:t>Information </a:t>
            </a:r>
            <a:r>
              <a:rPr sz="1100" spc="-330" dirty="0" smtClean="0">
                <a:latin typeface="Tahoma"/>
                <a:cs typeface="Tahoma"/>
              </a:rPr>
              <a:t> </a:t>
            </a:r>
            <a:r>
              <a:rPr sz="1100" spc="-45" dirty="0" smtClean="0">
                <a:latin typeface="Tahoma"/>
                <a:cs typeface="Tahoma"/>
              </a:rPr>
              <a:t>Technology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50" dirty="0" smtClean="0">
                <a:latin typeface="Tahoma"/>
                <a:cs typeface="Tahoma"/>
              </a:rPr>
              <a:t>and</a:t>
            </a:r>
            <a:r>
              <a:rPr sz="1100" spc="20" dirty="0" smtClean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Engineering.</a:t>
            </a:r>
            <a:endParaRPr sz="1100" dirty="0" smtClean="0">
              <a:latin typeface="Tahoma"/>
              <a:cs typeface="Tahoma"/>
            </a:endParaRPr>
          </a:p>
          <a:p>
            <a:pPr marL="151130" marR="5080" indent="-1390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AutoNum type="arabicPlain"/>
              <a:tabLst>
                <a:tab pos="151765" algn="l"/>
              </a:tabLst>
            </a:pPr>
            <a:r>
              <a:rPr sz="1100" spc="-25" dirty="0" smtClean="0">
                <a:latin typeface="Tahoma"/>
                <a:cs typeface="Tahoma"/>
              </a:rPr>
              <a:t>“</a:t>
            </a:r>
            <a:r>
              <a:rPr sz="1100" spc="-25" dirty="0">
                <a:latin typeface="Tahoma"/>
                <a:cs typeface="Tahoma"/>
              </a:rPr>
              <a:t>Restaurant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Review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Star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Prediction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Yelp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Dataset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2019”-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Mengqi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Yu,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Meng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Xue,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Wenjia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Ouyang</a:t>
            </a:r>
            <a:r>
              <a:rPr sz="1100" spc="-45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557022"/>
            <a:ext cx="3887724" cy="204105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45" dirty="0"/>
              <a:t>PROBLEM</a:t>
            </a:r>
            <a:r>
              <a:rPr spc="155" dirty="0"/>
              <a:t> </a:t>
            </a:r>
            <a:r>
              <a:rPr spc="8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615085"/>
            <a:ext cx="3811904" cy="26187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292735" indent="-177165">
              <a:lnSpc>
                <a:spcPct val="102600"/>
              </a:lnSpc>
              <a:spcBef>
                <a:spcPts val="5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0" dirty="0">
                <a:latin typeface="Tahoma"/>
                <a:cs typeface="Tahoma"/>
              </a:rPr>
              <a:t>When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many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parameters.</a:t>
            </a:r>
            <a:endParaRPr sz="1100" dirty="0">
              <a:latin typeface="Tahoma"/>
              <a:cs typeface="Tahoma"/>
            </a:endParaRPr>
          </a:p>
          <a:p>
            <a:pPr marL="214629" marR="16129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These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parameters/features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important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success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business.</a:t>
            </a:r>
            <a:endParaRPr sz="1100" dirty="0">
              <a:latin typeface="Tahoma"/>
              <a:cs typeface="Tahoma"/>
            </a:endParaRPr>
          </a:p>
          <a:p>
            <a:pPr marL="214629" marR="300355" indent="-177165">
              <a:lnSpc>
                <a:spcPct val="102699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(such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location)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customers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interested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manually.</a:t>
            </a:r>
            <a:endParaRPr sz="1100" dirty="0">
              <a:latin typeface="Tahoma"/>
              <a:cs typeface="Tahoma"/>
            </a:endParaRPr>
          </a:p>
          <a:p>
            <a:pPr marL="214629" marR="187960" indent="-177165">
              <a:lnSpc>
                <a:spcPct val="102600"/>
              </a:lnSpc>
              <a:spcBef>
                <a:spcPts val="29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15" dirty="0">
                <a:latin typeface="Tahoma"/>
                <a:cs typeface="Tahoma"/>
              </a:rPr>
              <a:t>Also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strategies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increase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profit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manually.</a:t>
            </a:r>
            <a:endParaRPr sz="1100" dirty="0">
              <a:latin typeface="Tahoma"/>
              <a:cs typeface="Tahoma"/>
            </a:endParaRPr>
          </a:p>
          <a:p>
            <a:pPr marL="214629" marR="13208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difficult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find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parameters.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Also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easy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prioritize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features.</a:t>
            </a:r>
            <a:endParaRPr sz="1100" dirty="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problem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starting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strategizing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suitable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providing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relevant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facilities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would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help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improve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customer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experience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increase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profit.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3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384767"/>
            <a:ext cx="307657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setup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restaurant.</a:t>
            </a:r>
            <a:endParaRPr sz="1100" dirty="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insights.</a:t>
            </a:r>
            <a:endParaRPr sz="1100" dirty="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view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35" dirty="0"/>
              <a:t>LITERATURE</a:t>
            </a:r>
            <a:r>
              <a:rPr spc="155" dirty="0"/>
              <a:t> </a:t>
            </a:r>
            <a:r>
              <a:rPr spc="55" dirty="0"/>
              <a:t>REVEIW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599908"/>
            <a:ext cx="3853815" cy="26568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04775" indent="-139065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solidFill>
                  <a:srgbClr val="780269"/>
                </a:solidFill>
                <a:latin typeface="Tahoma"/>
                <a:cs typeface="Tahoma"/>
              </a:rPr>
              <a:t>1</a:t>
            </a:r>
            <a:r>
              <a:rPr sz="1100" spc="200" dirty="0">
                <a:solidFill>
                  <a:srgbClr val="780269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IEEE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paper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“Restaurant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Setup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Analysis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Yelp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dataset”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–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Sindhu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Hedge,Supriya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Satyappanavar,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Shankar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Setty-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2017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International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Conference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Advances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Computing.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describes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three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tasks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dataset.</a:t>
            </a:r>
            <a:endParaRPr sz="1100">
              <a:latin typeface="Tahoma"/>
              <a:cs typeface="Tahoma"/>
            </a:endParaRPr>
          </a:p>
          <a:p>
            <a:pPr marL="214629" marR="26035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features/attributes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customers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interested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provide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facilities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services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increase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profit.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Next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helps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make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successful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nearby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restaurants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their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facilities.</a:t>
            </a:r>
            <a:endParaRPr sz="1100">
              <a:latin typeface="Tahoma"/>
              <a:cs typeface="Tahoma"/>
            </a:endParaRPr>
          </a:p>
          <a:p>
            <a:pPr marL="214629" marR="165735" indent="-177165">
              <a:lnSpc>
                <a:spcPct val="102600"/>
              </a:lnSpc>
              <a:spcBef>
                <a:spcPts val="29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30" dirty="0">
                <a:latin typeface="Tahoma"/>
                <a:cs typeface="Tahoma"/>
              </a:rPr>
              <a:t>Finally,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crowded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days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recipies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offers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available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days.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performance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analysis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carried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dataset.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paper.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35" dirty="0"/>
              <a:t>LITERATURE</a:t>
            </a:r>
            <a:r>
              <a:rPr spc="170" dirty="0"/>
              <a:t> </a:t>
            </a:r>
            <a:r>
              <a:rPr spc="55" dirty="0"/>
              <a:t>REVEIW</a:t>
            </a:r>
            <a:r>
              <a:rPr spc="180" dirty="0"/>
              <a:t> </a:t>
            </a:r>
            <a:r>
              <a:rPr spc="-10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587375"/>
            <a:ext cx="4267200" cy="210211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34"/>
              </a:spcBef>
            </a:pPr>
            <a:r>
              <a:rPr sz="1100" spc="-55" dirty="0">
                <a:solidFill>
                  <a:srgbClr val="780269"/>
                </a:solidFill>
                <a:latin typeface="Tahoma"/>
                <a:cs typeface="Tahoma"/>
              </a:rPr>
              <a:t>2</a:t>
            </a:r>
            <a:r>
              <a:rPr sz="1100" spc="180" dirty="0">
                <a:solidFill>
                  <a:srgbClr val="780269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Second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paper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 smtClean="0">
                <a:latin typeface="Tahoma"/>
                <a:cs typeface="Tahoma"/>
              </a:rPr>
              <a:t>is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sz="1100" spc="-10" dirty="0" smtClean="0">
                <a:latin typeface="Tahoma"/>
                <a:cs typeface="Tahoma"/>
              </a:rPr>
              <a:t>”Predicting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Restaurant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Rating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Machine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Learning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comparison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Models”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-Priya,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J.-IEEE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2020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International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Conference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Emerging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Trends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Information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Technology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Engineering.”</a:t>
            </a:r>
            <a:endParaRPr sz="1100" dirty="0">
              <a:latin typeface="Tahoma"/>
              <a:cs typeface="Tahoma"/>
            </a:endParaRPr>
          </a:p>
          <a:p>
            <a:pPr marL="214629" marR="30480" indent="-177165">
              <a:lnSpc>
                <a:spcPct val="102699"/>
              </a:lnSpc>
              <a:spcBef>
                <a:spcPts val="29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describes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70" dirty="0">
                <a:latin typeface="Tahoma"/>
                <a:cs typeface="Tahoma"/>
              </a:rPr>
              <a:t>ML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algorithms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predict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ratings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given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review.</a:t>
            </a:r>
            <a:endParaRPr sz="1100" dirty="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review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taken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dataset.</a:t>
            </a:r>
            <a:endParaRPr sz="1100" dirty="0">
              <a:latin typeface="Tahoma"/>
              <a:cs typeface="Tahoma"/>
            </a:endParaRPr>
          </a:p>
          <a:p>
            <a:pPr marL="214629" marR="140335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predict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user’s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ratings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recommend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likely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rate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higher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others.</a:t>
            </a:r>
            <a:endParaRPr sz="1100" dirty="0">
              <a:latin typeface="Tahoma"/>
              <a:cs typeface="Tahoma"/>
            </a:endParaRPr>
          </a:p>
          <a:p>
            <a:pPr marL="214629" marR="16129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spc="-40" dirty="0">
                <a:latin typeface="Tahoma"/>
                <a:cs typeface="Tahoma"/>
              </a:rPr>
              <a:t>Based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ratings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location,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restaurant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crowded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days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found.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30" dirty="0"/>
              <a:t>PROPOSED</a:t>
            </a:r>
            <a:r>
              <a:rPr spc="145" dirty="0"/>
              <a:t> </a:t>
            </a:r>
            <a:r>
              <a:rPr spc="75" dirty="0"/>
              <a:t>SYSTEM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4622" rIns="0" bIns="0" rtlCol="0">
            <a:spAutoFit/>
          </a:bodyPr>
          <a:lstStyle/>
          <a:p>
            <a:pPr marL="312420" marR="34290" indent="-177165">
              <a:lnSpc>
                <a:spcPct val="102600"/>
              </a:lnSpc>
              <a:spcBef>
                <a:spcPts val="55"/>
              </a:spcBef>
              <a:buClr>
                <a:srgbClr val="780269"/>
              </a:buClr>
              <a:buFont typeface="Lucida Sans Unicode"/>
              <a:buChar char="►"/>
              <a:tabLst>
                <a:tab pos="313690" algn="l"/>
              </a:tabLst>
            </a:pPr>
            <a:r>
              <a:rPr sz="1100" spc="-50" dirty="0"/>
              <a:t>We</a:t>
            </a:r>
            <a:r>
              <a:rPr sz="1100" spc="20" dirty="0"/>
              <a:t> </a:t>
            </a:r>
            <a:r>
              <a:rPr sz="1100" spc="-60" dirty="0"/>
              <a:t>propose</a:t>
            </a:r>
            <a:r>
              <a:rPr sz="1100" spc="15" dirty="0"/>
              <a:t> </a:t>
            </a:r>
            <a:r>
              <a:rPr sz="1100" spc="-55" dirty="0"/>
              <a:t>a</a:t>
            </a:r>
            <a:r>
              <a:rPr sz="1100" spc="25" dirty="0"/>
              <a:t> </a:t>
            </a:r>
            <a:r>
              <a:rPr sz="1100" spc="-30" dirty="0"/>
              <a:t>solution</a:t>
            </a:r>
            <a:r>
              <a:rPr sz="1100" spc="20" dirty="0"/>
              <a:t> </a:t>
            </a:r>
            <a:r>
              <a:rPr sz="1100" spc="-15" dirty="0"/>
              <a:t>to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15" dirty="0"/>
              <a:t> </a:t>
            </a:r>
            <a:r>
              <a:rPr sz="1100" spc="-75" dirty="0"/>
              <a:t>new</a:t>
            </a:r>
            <a:r>
              <a:rPr sz="1100" spc="20" dirty="0"/>
              <a:t> </a:t>
            </a:r>
            <a:r>
              <a:rPr sz="1100" spc="-40" dirty="0"/>
              <a:t>entrants</a:t>
            </a:r>
            <a:r>
              <a:rPr sz="1100" spc="25" dirty="0"/>
              <a:t> </a:t>
            </a:r>
            <a:r>
              <a:rPr sz="1100" spc="-20" dirty="0"/>
              <a:t>into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25" dirty="0"/>
              <a:t> </a:t>
            </a:r>
            <a:r>
              <a:rPr sz="1100" spc="-40" dirty="0"/>
              <a:t>restaurant </a:t>
            </a:r>
            <a:r>
              <a:rPr sz="1100" spc="-330" dirty="0"/>
              <a:t> </a:t>
            </a:r>
            <a:r>
              <a:rPr sz="1100" spc="-60" dirty="0"/>
              <a:t>business</a:t>
            </a:r>
            <a:r>
              <a:rPr sz="1100" spc="20" dirty="0"/>
              <a:t> </a:t>
            </a:r>
            <a:r>
              <a:rPr sz="1100" spc="-25" dirty="0"/>
              <a:t>with</a:t>
            </a:r>
            <a:r>
              <a:rPr sz="1100" spc="25" dirty="0"/>
              <a:t> </a:t>
            </a:r>
            <a:r>
              <a:rPr sz="1100" spc="-40" dirty="0"/>
              <a:t>the</a:t>
            </a:r>
            <a:r>
              <a:rPr sz="1100" spc="15" dirty="0"/>
              <a:t> </a:t>
            </a:r>
            <a:r>
              <a:rPr sz="1100" spc="-50" dirty="0"/>
              <a:t>help</a:t>
            </a:r>
            <a:r>
              <a:rPr sz="1100" spc="25" dirty="0"/>
              <a:t> </a:t>
            </a:r>
            <a:r>
              <a:rPr sz="1100" spc="-35" dirty="0"/>
              <a:t>of</a:t>
            </a:r>
            <a:r>
              <a:rPr sz="1100" spc="25" dirty="0"/>
              <a:t> </a:t>
            </a:r>
            <a:r>
              <a:rPr sz="1100" spc="-70" dirty="0"/>
              <a:t>deep</a:t>
            </a:r>
            <a:r>
              <a:rPr sz="1100" spc="20" dirty="0"/>
              <a:t> </a:t>
            </a:r>
            <a:r>
              <a:rPr sz="1100" spc="-45" dirty="0"/>
              <a:t>analysis</a:t>
            </a:r>
            <a:r>
              <a:rPr sz="1100" spc="25" dirty="0"/>
              <a:t> </a:t>
            </a:r>
            <a:r>
              <a:rPr sz="1100" spc="-35" dirty="0"/>
              <a:t>of</a:t>
            </a:r>
            <a:r>
              <a:rPr sz="1100" spc="20" dirty="0"/>
              <a:t> </a:t>
            </a:r>
            <a:r>
              <a:rPr sz="1100" spc="-35" dirty="0"/>
              <a:t>data</a:t>
            </a:r>
            <a:r>
              <a:rPr sz="1100" spc="25" dirty="0"/>
              <a:t> </a:t>
            </a:r>
            <a:r>
              <a:rPr sz="1100" spc="-40" dirty="0"/>
              <a:t>which</a:t>
            </a:r>
            <a:r>
              <a:rPr sz="1100" spc="20" dirty="0"/>
              <a:t> </a:t>
            </a:r>
            <a:r>
              <a:rPr sz="1100" spc="-55" dirty="0"/>
              <a:t>helps</a:t>
            </a:r>
            <a:r>
              <a:rPr sz="1100" spc="20" dirty="0"/>
              <a:t> </a:t>
            </a:r>
            <a:r>
              <a:rPr sz="1100" spc="-25" dirty="0"/>
              <a:t>in </a:t>
            </a:r>
            <a:r>
              <a:rPr sz="1100" spc="-20" dirty="0"/>
              <a:t> </a:t>
            </a:r>
            <a:r>
              <a:rPr sz="1100" spc="-35" dirty="0"/>
              <a:t>interpreting</a:t>
            </a:r>
            <a:r>
              <a:rPr sz="1100" spc="15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50" dirty="0"/>
              <a:t>requirements</a:t>
            </a:r>
            <a:r>
              <a:rPr sz="1100" spc="20" dirty="0"/>
              <a:t> </a:t>
            </a:r>
            <a:r>
              <a:rPr sz="1100" spc="-35" dirty="0"/>
              <a:t>of</a:t>
            </a:r>
            <a:r>
              <a:rPr sz="1100" spc="15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50" dirty="0"/>
              <a:t>customers.</a:t>
            </a:r>
            <a:endParaRPr sz="1100" dirty="0"/>
          </a:p>
          <a:p>
            <a:pPr marL="312420" indent="-177165">
              <a:lnSpc>
                <a:spcPct val="100000"/>
              </a:lnSpc>
              <a:spcBef>
                <a:spcPts val="335"/>
              </a:spcBef>
              <a:buClr>
                <a:srgbClr val="780269"/>
              </a:buClr>
              <a:buFont typeface="Lucida Sans Unicode"/>
              <a:buChar char="►"/>
              <a:tabLst>
                <a:tab pos="313690" algn="l"/>
              </a:tabLst>
            </a:pPr>
            <a:r>
              <a:rPr sz="1100" spc="-35" dirty="0"/>
              <a:t>Helps</a:t>
            </a:r>
            <a:r>
              <a:rPr sz="1100" spc="5" dirty="0"/>
              <a:t> </a:t>
            </a:r>
            <a:r>
              <a:rPr sz="1100" spc="-15" dirty="0"/>
              <a:t>to</a:t>
            </a:r>
            <a:r>
              <a:rPr sz="1100" spc="15" dirty="0"/>
              <a:t> </a:t>
            </a:r>
            <a:r>
              <a:rPr sz="1100" spc="-30" dirty="0"/>
              <a:t>find</a:t>
            </a:r>
            <a:r>
              <a:rPr sz="1100" spc="10" dirty="0"/>
              <a:t> </a:t>
            </a:r>
            <a:r>
              <a:rPr sz="1100" spc="-40" dirty="0"/>
              <a:t>best</a:t>
            </a:r>
            <a:r>
              <a:rPr sz="1100" spc="15" dirty="0"/>
              <a:t> </a:t>
            </a:r>
            <a:r>
              <a:rPr sz="1100" spc="-20" dirty="0"/>
              <a:t>location</a:t>
            </a:r>
            <a:r>
              <a:rPr sz="1100" spc="15" dirty="0"/>
              <a:t> </a:t>
            </a:r>
            <a:r>
              <a:rPr sz="1100" spc="-65" dirty="0"/>
              <a:t>based</a:t>
            </a:r>
            <a:r>
              <a:rPr sz="1100" spc="15" dirty="0"/>
              <a:t> </a:t>
            </a:r>
            <a:r>
              <a:rPr sz="1100" spc="-55" dirty="0"/>
              <a:t>on</a:t>
            </a:r>
            <a:r>
              <a:rPr sz="1100" spc="10" dirty="0"/>
              <a:t> </a:t>
            </a:r>
            <a:r>
              <a:rPr sz="1100" spc="-40" dirty="0"/>
              <a:t>dataset.</a:t>
            </a:r>
            <a:endParaRPr sz="1100" dirty="0"/>
          </a:p>
          <a:p>
            <a:pPr marL="312420" marR="30480" indent="-177165">
              <a:lnSpc>
                <a:spcPct val="102600"/>
              </a:lnSpc>
              <a:spcBef>
                <a:spcPts val="300"/>
              </a:spcBef>
              <a:buClr>
                <a:srgbClr val="780269"/>
              </a:buClr>
              <a:buFont typeface="Lucida Sans Unicode"/>
              <a:buChar char="►"/>
              <a:tabLst>
                <a:tab pos="313690" algn="l"/>
              </a:tabLst>
            </a:pPr>
            <a:r>
              <a:rPr sz="1100" spc="-35" dirty="0"/>
              <a:t>Helps</a:t>
            </a:r>
            <a:r>
              <a:rPr sz="1100" spc="15" dirty="0"/>
              <a:t> </a:t>
            </a:r>
            <a:r>
              <a:rPr sz="1100" spc="-15" dirty="0"/>
              <a:t>to</a:t>
            </a:r>
            <a:r>
              <a:rPr sz="1100" spc="20" dirty="0"/>
              <a:t> </a:t>
            </a:r>
            <a:r>
              <a:rPr sz="1100" spc="-30" dirty="0"/>
              <a:t>find</a:t>
            </a:r>
            <a:r>
              <a:rPr sz="1100" spc="15" dirty="0"/>
              <a:t> </a:t>
            </a:r>
            <a:r>
              <a:rPr sz="1100" spc="-35" dirty="0"/>
              <a:t>insights</a:t>
            </a:r>
            <a:r>
              <a:rPr sz="1100" spc="25" dirty="0"/>
              <a:t> </a:t>
            </a:r>
            <a:r>
              <a:rPr sz="1100" spc="-35" dirty="0"/>
              <a:t>like</a:t>
            </a:r>
            <a:r>
              <a:rPr sz="1100" spc="20" dirty="0"/>
              <a:t> </a:t>
            </a:r>
            <a:r>
              <a:rPr sz="1100" spc="-35" dirty="0"/>
              <a:t>comfort</a:t>
            </a:r>
            <a:r>
              <a:rPr sz="1100" spc="20" dirty="0"/>
              <a:t> </a:t>
            </a:r>
            <a:r>
              <a:rPr sz="1100" spc="-40" dirty="0"/>
              <a:t>zone,rating,</a:t>
            </a:r>
            <a:r>
              <a:rPr sz="1100" spc="25" dirty="0"/>
              <a:t> </a:t>
            </a:r>
            <a:r>
              <a:rPr sz="1100" spc="-50" dirty="0"/>
              <a:t>avg.</a:t>
            </a:r>
            <a:r>
              <a:rPr sz="1100" spc="140" dirty="0"/>
              <a:t> </a:t>
            </a:r>
            <a:r>
              <a:rPr sz="1100" spc="-30" dirty="0"/>
              <a:t>daily </a:t>
            </a:r>
            <a:r>
              <a:rPr sz="1100" spc="-25" dirty="0"/>
              <a:t> profit,</a:t>
            </a:r>
            <a:r>
              <a:rPr sz="1100" spc="20" dirty="0"/>
              <a:t> </a:t>
            </a:r>
            <a:r>
              <a:rPr sz="1100" spc="-30" dirty="0"/>
              <a:t>risk,</a:t>
            </a:r>
            <a:r>
              <a:rPr sz="1100" spc="20" dirty="0"/>
              <a:t> </a:t>
            </a:r>
            <a:r>
              <a:rPr sz="1100" spc="-35" dirty="0"/>
              <a:t>foody</a:t>
            </a:r>
            <a:r>
              <a:rPr sz="1100" spc="15" dirty="0"/>
              <a:t> </a:t>
            </a:r>
            <a:r>
              <a:rPr sz="1100" spc="-50" dirty="0"/>
              <a:t>zone,</a:t>
            </a:r>
            <a:r>
              <a:rPr sz="1100" spc="20" dirty="0"/>
              <a:t> </a:t>
            </a:r>
            <a:r>
              <a:rPr sz="1100" spc="-60" dirty="0"/>
              <a:t>crowded</a:t>
            </a:r>
            <a:r>
              <a:rPr sz="1100" spc="15" dirty="0"/>
              <a:t> </a:t>
            </a:r>
            <a:r>
              <a:rPr sz="1100" spc="-50" dirty="0"/>
              <a:t>area,best</a:t>
            </a:r>
            <a:r>
              <a:rPr sz="1100" spc="15" dirty="0"/>
              <a:t> </a:t>
            </a:r>
            <a:r>
              <a:rPr sz="1100" spc="-45" dirty="0"/>
              <a:t>dish</a:t>
            </a:r>
            <a:r>
              <a:rPr sz="1100" spc="15" dirty="0"/>
              <a:t> </a:t>
            </a:r>
            <a:r>
              <a:rPr sz="1100" spc="-35" dirty="0"/>
              <a:t>etc...</a:t>
            </a:r>
            <a:r>
              <a:rPr sz="1100" spc="140" dirty="0"/>
              <a:t> </a:t>
            </a:r>
            <a:r>
              <a:rPr sz="1100" spc="-65" dirty="0"/>
              <a:t>based</a:t>
            </a:r>
            <a:r>
              <a:rPr sz="1100" spc="15" dirty="0"/>
              <a:t> </a:t>
            </a:r>
            <a:r>
              <a:rPr sz="1100" spc="-55" dirty="0"/>
              <a:t>on </a:t>
            </a:r>
            <a:r>
              <a:rPr sz="1100" spc="-330" dirty="0"/>
              <a:t> </a:t>
            </a:r>
            <a:r>
              <a:rPr sz="1100" spc="-40" dirty="0"/>
              <a:t>dataset.</a:t>
            </a:r>
            <a:endParaRPr sz="1100" dirty="0"/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6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77257"/>
            <a:ext cx="3888106" cy="180310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490"/>
            <a:ext cx="4608195" cy="3409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40"/>
              </a:lnSpc>
            </a:pPr>
            <a:r>
              <a:rPr spc="55"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07286"/>
            <a:ext cx="407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Se</a:t>
            </a:r>
            <a:r>
              <a:rPr sz="1100" spc="-85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rch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185061"/>
            <a:ext cx="3887979" cy="137715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5922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3347568"/>
            <a:ext cx="45212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RESTOHUB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ASHLY</a:t>
            </a:r>
            <a:r>
              <a:rPr spc="15" dirty="0"/>
              <a:t> </a:t>
            </a:r>
            <a:r>
              <a:rPr dirty="0"/>
              <a:t>SHAJAN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1049</Words>
  <Application>Microsoft Office PowerPoint</Application>
  <PresentationFormat>Custom</PresentationFormat>
  <Paragraphs>155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Lucida Sans Unicode</vt:lpstr>
      <vt:lpstr>Microsoft Sans Serif</vt:lpstr>
      <vt:lpstr>Tahoma</vt:lpstr>
      <vt:lpstr>Office Theme</vt:lpstr>
      <vt:lpstr>RESTAURANT SETUP BUSINESS ANALYSIS</vt:lpstr>
      <vt:lpstr>INTRODUCTION</vt:lpstr>
      <vt:lpstr>PROBLEM STATEMENT</vt:lpstr>
      <vt:lpstr>OBJECTIVES</vt:lpstr>
      <vt:lpstr>LITERATURE REVEIW</vt:lpstr>
      <vt:lpstr>LITERATURE REVEIW Cont.</vt:lpstr>
      <vt:lpstr>PROPOSED SYSTEM</vt:lpstr>
      <vt:lpstr>ARCHITECTURE</vt:lpstr>
      <vt:lpstr>MODULES</vt:lpstr>
      <vt:lpstr>MODULES cont.</vt:lpstr>
      <vt:lpstr>MODULES cont.</vt:lpstr>
      <vt:lpstr>REQUIREMENT ANALYSIS</vt:lpstr>
      <vt:lpstr>SYSTEM IMPLEMENTATION</vt:lpstr>
      <vt:lpstr>PowerPoint Presentation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FUTURE SCOPE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SETUP BUSINESS ANALYSIS</dc:title>
  <dc:creator>ASHLY SHAJAN</dc:creator>
  <cp:lastModifiedBy>ASHLY SHAJAN</cp:lastModifiedBy>
  <cp:revision>8</cp:revision>
  <dcterms:created xsi:type="dcterms:W3CDTF">2022-05-09T05:36:56Z</dcterms:created>
  <dcterms:modified xsi:type="dcterms:W3CDTF">2022-05-11T10:05:00Z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2022-05-09T00:00:00Z</vt:filetime>
  </property>
</Properties>
</file>