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9" r:id="rId10"/>
    <p:sldId id="263" r:id="rId11"/>
    <p:sldId id="262" r:id="rId12"/>
    <p:sldId id="270" r:id="rId13"/>
    <p:sldId id="271" r:id="rId14"/>
    <p:sldId id="272" r:id="rId15"/>
    <p:sldId id="268" r:id="rId16"/>
    <p:sldId id="27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63BBFF-77C1-4BF1-A3B2-2505841100BA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5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6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5854CA-19F4-4771-B6A2-DA5C0742B220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7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7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B40B886-74BB-4D5E-9EA9-584482FE40E6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2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9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1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3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4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8E44C4-3D72-4D6E-86A4-F5491DC49E6D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5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9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3BB3B3F-C0CE-47CB-BCED-F49A710726FF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285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RESTOHUB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RESTAURANT SETUP ANALYSIS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03029" y="5039184"/>
            <a:ext cx="3735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PRESENTED BY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	ASHLY SHAJAN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	S6 MCA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	REG. NO. TCR19MCA010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526" y="5188560"/>
            <a:ext cx="343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GUIDED BY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	SOUMIA CHANDRAN M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Task 1</a:t>
            </a:r>
            <a:r>
              <a:rPr lang="en-US" b="1" dirty="0"/>
              <a:t>: </a:t>
            </a:r>
            <a:r>
              <a:rPr lang="en-US" dirty="0"/>
              <a:t>We identify those attributes of a restaurant in </a:t>
            </a:r>
            <a:r>
              <a:rPr lang="en-US" dirty="0" smtClean="0"/>
              <a:t>which </a:t>
            </a:r>
            <a:r>
              <a:rPr lang="en-US" dirty="0"/>
              <a:t>a customer is most interested in. </a:t>
            </a:r>
          </a:p>
          <a:p>
            <a:r>
              <a:rPr lang="en-US" b="1" dirty="0">
                <a:solidFill>
                  <a:schemeClr val="bg1"/>
                </a:solidFill>
              </a:rPr>
              <a:t>Task 2</a:t>
            </a:r>
            <a:r>
              <a:rPr lang="en-US" b="1" dirty="0"/>
              <a:t>: </a:t>
            </a:r>
            <a:r>
              <a:rPr lang="en-US" dirty="0"/>
              <a:t>We identify the day of the week when the </a:t>
            </a:r>
            <a:r>
              <a:rPr lang="en-US" dirty="0" smtClean="0"/>
              <a:t>restaurants </a:t>
            </a:r>
            <a:r>
              <a:rPr lang="en-US" dirty="0"/>
              <a:t>are heavily crowded. </a:t>
            </a:r>
          </a:p>
          <a:p>
            <a:r>
              <a:rPr lang="en-US" b="1" dirty="0">
                <a:solidFill>
                  <a:schemeClr val="bg1"/>
                </a:solidFill>
              </a:rPr>
              <a:t>Task 3</a:t>
            </a:r>
            <a:r>
              <a:rPr lang="en-US" b="1" dirty="0"/>
              <a:t>: </a:t>
            </a:r>
            <a:r>
              <a:rPr lang="en-US" dirty="0"/>
              <a:t>We find the nearest restaurants, for a given </a:t>
            </a:r>
            <a:r>
              <a:rPr lang="en-US" dirty="0" smtClean="0"/>
              <a:t>location </a:t>
            </a:r>
            <a:r>
              <a:rPr lang="en-US" dirty="0"/>
              <a:t>(latitude, longitude).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286" y="4928444"/>
            <a:ext cx="8168525" cy="151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22" y="2181225"/>
            <a:ext cx="5820755" cy="3678238"/>
          </a:xfrm>
        </p:spPr>
      </p:pic>
    </p:spTree>
    <p:extLst>
      <p:ext uri="{BB962C8B-B14F-4D97-AF65-F5344CB8AC3E}">
        <p14:creationId xmlns:p14="http://schemas.microsoft.com/office/powerpoint/2010/main" val="26008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Search: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28" y="2663762"/>
            <a:ext cx="6914451" cy="24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1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restaurants: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3" y="3536088"/>
            <a:ext cx="9811998" cy="10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LookUp</a:t>
            </a:r>
            <a:r>
              <a:rPr lang="en-US" dirty="0" smtClean="0"/>
              <a:t>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16" y="3087556"/>
            <a:ext cx="9573557" cy="1048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321" y="4684570"/>
            <a:ext cx="3761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Algorithms:</a:t>
            </a:r>
          </a:p>
          <a:p>
            <a:r>
              <a:rPr lang="en-US" dirty="0"/>
              <a:t> </a:t>
            </a:r>
            <a:r>
              <a:rPr lang="en-US" dirty="0" smtClean="0"/>
              <a:t>	Linear regression</a:t>
            </a:r>
          </a:p>
          <a:p>
            <a:r>
              <a:rPr lang="en-US" dirty="0"/>
              <a:t> </a:t>
            </a:r>
            <a:r>
              <a:rPr lang="en-US" dirty="0" smtClean="0"/>
              <a:t>	Random forest Algorithm</a:t>
            </a:r>
          </a:p>
          <a:p>
            <a:r>
              <a:rPr lang="en-US" dirty="0"/>
              <a:t> </a:t>
            </a:r>
            <a:r>
              <a:rPr lang="en-US" dirty="0" smtClean="0"/>
              <a:t>	Latent Factor Model</a:t>
            </a:r>
          </a:p>
          <a:p>
            <a:r>
              <a:rPr lang="en-US" dirty="0" smtClean="0"/>
              <a:t> 	Sentiment Analysis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209314" y="4128419"/>
            <a:ext cx="2534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Insights:</a:t>
            </a:r>
          </a:p>
          <a:p>
            <a:r>
              <a:rPr lang="en-US" dirty="0"/>
              <a:t>	</a:t>
            </a:r>
            <a:r>
              <a:rPr lang="en-US" dirty="0" smtClean="0"/>
              <a:t>Comfort zone</a:t>
            </a:r>
            <a:endParaRPr lang="en-IN" dirty="0" smtClean="0"/>
          </a:p>
          <a:p>
            <a:r>
              <a:rPr lang="en-US" dirty="0"/>
              <a:t>	</a:t>
            </a:r>
            <a:r>
              <a:rPr lang="en-US" dirty="0" smtClean="0"/>
              <a:t>Risk level</a:t>
            </a:r>
          </a:p>
          <a:p>
            <a:r>
              <a:rPr lang="en-US" dirty="0"/>
              <a:t>	</a:t>
            </a:r>
            <a:r>
              <a:rPr lang="en-US" dirty="0" smtClean="0"/>
              <a:t>Foody zone	</a:t>
            </a:r>
          </a:p>
          <a:p>
            <a:r>
              <a:rPr lang="en-US" dirty="0"/>
              <a:t>	</a:t>
            </a:r>
            <a:r>
              <a:rPr lang="en-US" dirty="0" smtClean="0"/>
              <a:t>Best dish</a:t>
            </a:r>
          </a:p>
          <a:p>
            <a:r>
              <a:rPr lang="en-US" dirty="0"/>
              <a:t>	</a:t>
            </a:r>
            <a:r>
              <a:rPr lang="en-US" dirty="0" err="1" smtClean="0"/>
              <a:t>avg</a:t>
            </a:r>
            <a:r>
              <a:rPr lang="en-US" dirty="0" smtClean="0"/>
              <a:t> daily income </a:t>
            </a:r>
          </a:p>
          <a:p>
            <a:r>
              <a:rPr lang="en-US" dirty="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79184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10789" y="3670663"/>
            <a:ext cx="2299062" cy="313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FEBRUARY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9851" y="3670663"/>
            <a:ext cx="2299062" cy="313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MARCH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8913" y="3670663"/>
            <a:ext cx="2299062" cy="313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APRIL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07975" y="3670663"/>
            <a:ext cx="862151" cy="313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074" y="3670663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2022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410789" y="3331029"/>
            <a:ext cx="0" cy="33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42457" y="3326675"/>
            <a:ext cx="0" cy="33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052355" y="3326675"/>
            <a:ext cx="0" cy="33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888378" y="3322321"/>
            <a:ext cx="0" cy="339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152709" y="3331029"/>
            <a:ext cx="0" cy="33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 rot="5228302">
            <a:off x="1390695" y="3359531"/>
            <a:ext cx="258804" cy="194535"/>
          </a:xfrm>
          <a:prstGeom prst="triangle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Isosceles Triangle 15"/>
          <p:cNvSpPr/>
          <p:nvPr/>
        </p:nvSpPr>
        <p:spPr>
          <a:xfrm rot="5228302">
            <a:off x="2234590" y="3346569"/>
            <a:ext cx="258804" cy="19453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/>
          <p:cNvSpPr/>
          <p:nvPr/>
        </p:nvSpPr>
        <p:spPr>
          <a:xfrm rot="5228302">
            <a:off x="3044487" y="3367858"/>
            <a:ext cx="258804" cy="19453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Isosceles Triangle 17"/>
          <p:cNvSpPr/>
          <p:nvPr/>
        </p:nvSpPr>
        <p:spPr>
          <a:xfrm rot="5228302">
            <a:off x="3894468" y="3342997"/>
            <a:ext cx="258804" cy="19453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/>
          <p:cNvSpPr/>
          <p:nvPr/>
        </p:nvSpPr>
        <p:spPr>
          <a:xfrm rot="5228302">
            <a:off x="9126913" y="3342997"/>
            <a:ext cx="258804" cy="194535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1036484" y="2326632"/>
            <a:ext cx="1270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Project  guide allocation</a:t>
            </a:r>
          </a:p>
          <a:p>
            <a:r>
              <a:rPr lang="en-US" sz="1400" dirty="0" smtClean="0"/>
              <a:t>Feb 1</a:t>
            </a:r>
            <a:endParaRPr lang="en-IN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3533" y="2416244"/>
            <a:ext cx="1073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Topic Submission</a:t>
            </a:r>
          </a:p>
          <a:p>
            <a:r>
              <a:rPr lang="en-US" sz="1400" dirty="0" smtClean="0"/>
              <a:t>Feb 14</a:t>
            </a:r>
            <a:endParaRPr lang="en-IN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85224" y="2507804"/>
            <a:ext cx="1138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Zeroth Review</a:t>
            </a:r>
          </a:p>
          <a:p>
            <a:r>
              <a:rPr lang="en-US" sz="1400" dirty="0" smtClean="0"/>
              <a:t>Feb 17</a:t>
            </a:r>
            <a:endParaRPr lang="en-IN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618683" y="2362185"/>
            <a:ext cx="905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 Review</a:t>
            </a:r>
          </a:p>
          <a:p>
            <a:r>
              <a:rPr lang="en-US" sz="1400" dirty="0" smtClean="0"/>
              <a:t>Mar 7 </a:t>
            </a:r>
            <a:endParaRPr lang="en-US" sz="1400" dirty="0" smtClean="0"/>
          </a:p>
          <a:p>
            <a:r>
              <a:rPr lang="en-US" sz="1400" dirty="0" smtClean="0"/>
              <a:t>(today)</a:t>
            </a:r>
            <a:endParaRPr lang="en-IN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876572" y="2479912"/>
            <a:ext cx="1103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Final Review</a:t>
            </a:r>
          </a:p>
          <a:p>
            <a:r>
              <a:rPr lang="en-US" sz="1400" dirty="0" smtClean="0"/>
              <a:t>May 12</a:t>
            </a:r>
            <a:endParaRPr lang="en-IN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184593" y="3661955"/>
            <a:ext cx="1004436" cy="37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2022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138251" y="4263051"/>
            <a:ext cx="2029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Topic Discussion</a:t>
            </a:r>
            <a:endParaRPr lang="en-IN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977061" y="5324084"/>
            <a:ext cx="88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Design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7610" y="5626305"/>
            <a:ext cx="820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Coding</a:t>
            </a:r>
            <a:endParaRPr lang="en-IN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322248" y="5909589"/>
            <a:ext cx="89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Testing</a:t>
            </a:r>
            <a:endParaRPr lang="en-IN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079738" y="6268300"/>
            <a:ext cx="1593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Implementation</a:t>
            </a:r>
            <a:endParaRPr lang="en-IN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390616" y="4609216"/>
            <a:ext cx="1439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Project Study</a:t>
            </a:r>
            <a:endParaRPr lang="en-IN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1587044" y="4330336"/>
            <a:ext cx="940555" cy="1870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2460250" y="4291710"/>
            <a:ext cx="156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Feb 7 – Feb  14</a:t>
            </a:r>
            <a:endParaRPr lang="en-IN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2551108" y="4660275"/>
            <a:ext cx="1002494" cy="2157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ounded Rectangle 37"/>
          <p:cNvSpPr/>
          <p:nvPr/>
        </p:nvSpPr>
        <p:spPr>
          <a:xfrm>
            <a:off x="3622826" y="5106758"/>
            <a:ext cx="960717" cy="2173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ounded Rectangle 38"/>
          <p:cNvSpPr/>
          <p:nvPr/>
        </p:nvSpPr>
        <p:spPr>
          <a:xfrm>
            <a:off x="5595053" y="5690735"/>
            <a:ext cx="2338251" cy="2034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ounded Rectangle 40"/>
          <p:cNvSpPr/>
          <p:nvPr/>
        </p:nvSpPr>
        <p:spPr>
          <a:xfrm>
            <a:off x="7968435" y="5986388"/>
            <a:ext cx="1423372" cy="2309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ounded Rectangle 41"/>
          <p:cNvSpPr/>
          <p:nvPr/>
        </p:nvSpPr>
        <p:spPr>
          <a:xfrm>
            <a:off x="9435533" y="6328683"/>
            <a:ext cx="1354388" cy="2473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3539866" y="4611545"/>
            <a:ext cx="188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Feb 14 – Feb 20</a:t>
            </a:r>
            <a:endParaRPr lang="en-IN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528521" y="5061532"/>
            <a:ext cx="1734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Feb 20 – Feb 25</a:t>
            </a:r>
            <a:endParaRPr lang="en-IN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0250" y="4924794"/>
            <a:ext cx="127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Requirement Gathering</a:t>
            </a:r>
            <a:endParaRPr lang="en-IN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4602278" y="5391577"/>
            <a:ext cx="992775" cy="2124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5552266" y="5382958"/>
            <a:ext cx="148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Feb 26 – Mar 4 </a:t>
            </a:r>
            <a:endParaRPr lang="en-IN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933304" y="5634642"/>
            <a:ext cx="150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Mar 5 –Apr 15</a:t>
            </a:r>
            <a:endParaRPr lang="en-IN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9391807" y="5946385"/>
            <a:ext cx="1670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Apr 16 – Apr 24</a:t>
            </a:r>
            <a:endParaRPr lang="en-IN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89921" y="6298491"/>
            <a:ext cx="154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Apr 26 – May 3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976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31222" cy="415536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Accuracy</a:t>
            </a:r>
            <a:r>
              <a:rPr lang="en-US" dirty="0" smtClean="0"/>
              <a:t>: Percentage of correct predictions for test data.</a:t>
            </a:r>
          </a:p>
          <a:p>
            <a:pPr marL="0" indent="0">
              <a:buNone/>
            </a:pPr>
            <a:r>
              <a:rPr lang="en-US" dirty="0" smtClean="0"/>
              <a:t>	Accuracy =</a:t>
            </a:r>
            <a:r>
              <a:rPr lang="en-US" dirty="0"/>
              <a:t>	</a:t>
            </a:r>
            <a:r>
              <a:rPr lang="en-US" dirty="0" smtClean="0"/>
              <a:t>No. of correct predictions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Total </a:t>
            </a:r>
            <a:r>
              <a:rPr lang="en-US" dirty="0" err="1" smtClean="0"/>
              <a:t>no.of</a:t>
            </a:r>
            <a:r>
              <a:rPr lang="en-US" dirty="0" smtClean="0"/>
              <a:t> predictions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Precision</a:t>
            </a:r>
            <a:r>
              <a:rPr lang="en-US" dirty="0" smtClean="0"/>
              <a:t>: Fraction of relevant examples among all of the examples which were predicted to belong in a certain class.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Recall</a:t>
            </a:r>
            <a:r>
              <a:rPr lang="en-US" dirty="0" smtClean="0"/>
              <a:t>: Fraction of examples which were predicted to belong to a class with respect to all the examples that truly belong in the class.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Mean squared error </a:t>
            </a:r>
            <a:r>
              <a:rPr lang="en-US" dirty="0" smtClean="0"/>
              <a:t>: difference between actual and estimated values.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461657" y="3200401"/>
            <a:ext cx="363147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57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 Black" panose="020B0A04020102020204" pitchFamily="34" charset="0"/>
              </a:rPr>
              <a:t>THANK YOU</a:t>
            </a:r>
            <a:endParaRPr lang="en-IN" sz="60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72491"/>
            <a:ext cx="11180753" cy="4885509"/>
          </a:xfrm>
        </p:spPr>
        <p:txBody>
          <a:bodyPr>
            <a:normAutofit/>
          </a:bodyPr>
          <a:lstStyle/>
          <a:p>
            <a:r>
              <a:rPr lang="en-US" dirty="0"/>
              <a:t>Restaurants have always played an essential role in the </a:t>
            </a:r>
            <a:r>
              <a:rPr lang="en-US" dirty="0" smtClean="0"/>
              <a:t>business</a:t>
            </a:r>
            <a:r>
              <a:rPr lang="en-US" dirty="0"/>
              <a:t>, social, intellectual and artistic life of a thriving </a:t>
            </a:r>
            <a:r>
              <a:rPr lang="en-US" dirty="0" smtClean="0"/>
              <a:t>society.</a:t>
            </a:r>
          </a:p>
          <a:p>
            <a:r>
              <a:rPr lang="en-US" dirty="0"/>
              <a:t>O</a:t>
            </a:r>
            <a:r>
              <a:rPr lang="en-US" dirty="0" smtClean="0"/>
              <a:t>ccupy </a:t>
            </a:r>
            <a:r>
              <a:rPr lang="en-US" dirty="0"/>
              <a:t>an important place in shaping the overall </a:t>
            </a:r>
            <a:r>
              <a:rPr lang="en-US" dirty="0" smtClean="0"/>
              <a:t>economy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smtClean="0"/>
              <a:t>advancement </a:t>
            </a:r>
            <a:r>
              <a:rPr lang="en-US" dirty="0"/>
              <a:t>in technology, internet and social media are used </a:t>
            </a:r>
            <a:r>
              <a:rPr lang="en-US" dirty="0" smtClean="0"/>
              <a:t>as </a:t>
            </a:r>
            <a:r>
              <a:rPr lang="en-US" dirty="0"/>
              <a:t>a powerful medium to run the restaurant business. </a:t>
            </a:r>
            <a:endParaRPr lang="en-US" dirty="0" smtClean="0"/>
          </a:p>
          <a:p>
            <a:r>
              <a:rPr lang="en-US" dirty="0" smtClean="0"/>
              <a:t>Today</a:t>
            </a:r>
            <a:r>
              <a:rPr lang="en-US" dirty="0"/>
              <a:t>, </a:t>
            </a:r>
            <a:r>
              <a:rPr lang="en-US" dirty="0" smtClean="0"/>
              <a:t>public </a:t>
            </a:r>
            <a:r>
              <a:rPr lang="en-US" dirty="0"/>
              <a:t>opinion and expert reviews has taken over the internet </a:t>
            </a:r>
            <a:r>
              <a:rPr lang="en-US" dirty="0" smtClean="0"/>
              <a:t>for </a:t>
            </a:r>
            <a:r>
              <a:rPr lang="en-US" dirty="0"/>
              <a:t>any business success or failure.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various restaurant </a:t>
            </a:r>
            <a:r>
              <a:rPr lang="en-US" dirty="0" smtClean="0"/>
              <a:t>review </a:t>
            </a:r>
            <a:r>
              <a:rPr lang="en-US" dirty="0"/>
              <a:t>sites </a:t>
            </a:r>
            <a:r>
              <a:rPr lang="en-US" dirty="0" smtClean="0"/>
              <a:t>where </a:t>
            </a:r>
            <a:r>
              <a:rPr lang="en-US" dirty="0"/>
              <a:t>customers can share their </a:t>
            </a:r>
            <a:r>
              <a:rPr lang="en-US" dirty="0" smtClean="0"/>
              <a:t>experiences </a:t>
            </a:r>
            <a:r>
              <a:rPr lang="en-US" dirty="0"/>
              <a:t>about the food and the product quality.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review </a:t>
            </a:r>
            <a:r>
              <a:rPr lang="en-US" dirty="0" smtClean="0"/>
              <a:t>sites </a:t>
            </a:r>
            <a:r>
              <a:rPr lang="en-US" dirty="0"/>
              <a:t>have helped transform the business strategies in restaurant </a:t>
            </a:r>
            <a:r>
              <a:rPr lang="en-US" dirty="0" smtClean="0"/>
              <a:t>industry </a:t>
            </a:r>
            <a:r>
              <a:rPr lang="en-US" dirty="0"/>
              <a:t>by modernizing facilities like ambience, Wi-Fi, credit </a:t>
            </a:r>
            <a:r>
              <a:rPr lang="en-US" dirty="0" smtClean="0"/>
              <a:t>card</a:t>
            </a:r>
            <a:r>
              <a:rPr lang="en-US" dirty="0"/>
              <a:t>, delivery and the most important, the location of the </a:t>
            </a:r>
            <a:r>
              <a:rPr lang="en-US" dirty="0" smtClean="0"/>
              <a:t>restaurant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9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749679" cy="3789607"/>
          </a:xfrm>
        </p:spPr>
        <p:txBody>
          <a:bodyPr>
            <a:normAutofit/>
          </a:bodyPr>
          <a:lstStyle/>
          <a:p>
            <a:r>
              <a:rPr lang="en-US" dirty="0" smtClean="0"/>
              <a:t>When we start a new business we need to consider many parameters.</a:t>
            </a:r>
          </a:p>
          <a:p>
            <a:r>
              <a:rPr lang="en-US" dirty="0" smtClean="0"/>
              <a:t>These parameters/features are important for the success of that business.</a:t>
            </a:r>
          </a:p>
          <a:p>
            <a:r>
              <a:rPr lang="en-US" dirty="0" smtClean="0"/>
              <a:t>It is difficult to find these parameters. Also it is not easy to prioritize these features.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problem of </a:t>
            </a:r>
            <a:r>
              <a:rPr lang="en-US" dirty="0" smtClean="0"/>
              <a:t>starting </a:t>
            </a:r>
            <a:r>
              <a:rPr lang="en-US" dirty="0"/>
              <a:t>the restaurant business by strategizing the most suitable </a:t>
            </a:r>
            <a:r>
              <a:rPr lang="en-US" dirty="0" smtClean="0"/>
              <a:t>business </a:t>
            </a:r>
            <a:r>
              <a:rPr lang="en-US" dirty="0"/>
              <a:t>location and providing most relevant facilities which </a:t>
            </a:r>
            <a:r>
              <a:rPr lang="en-US" dirty="0" smtClean="0"/>
              <a:t>would </a:t>
            </a:r>
            <a:r>
              <a:rPr lang="en-US" dirty="0"/>
              <a:t>help to improve the customer dining experience and </a:t>
            </a:r>
            <a:r>
              <a:rPr lang="en-US" dirty="0" smtClean="0"/>
              <a:t>also </a:t>
            </a:r>
            <a:r>
              <a:rPr lang="en-US" dirty="0"/>
              <a:t>increase the profit.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5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913656" cy="4194556"/>
          </a:xfrm>
        </p:spPr>
        <p:txBody>
          <a:bodyPr/>
          <a:lstStyle/>
          <a:p>
            <a:r>
              <a:rPr lang="en-US" dirty="0" smtClean="0"/>
              <a:t>We need find features (such as location) of restaurant in which the customers are most interested in manually.</a:t>
            </a:r>
          </a:p>
          <a:p>
            <a:r>
              <a:rPr lang="en-US" dirty="0" smtClean="0"/>
              <a:t>Also we need to identify strategies to increase the profit of business manually.</a:t>
            </a:r>
          </a:p>
          <a:p>
            <a:r>
              <a:rPr lang="en-US" dirty="0" smtClean="0"/>
              <a:t>It is difficult to do these things manually especially to find best location.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39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SYSYTEM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279416" cy="3599316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propose a solution to the new entrants </a:t>
            </a:r>
            <a:r>
              <a:rPr lang="en-US" dirty="0" smtClean="0"/>
              <a:t>into </a:t>
            </a:r>
            <a:r>
              <a:rPr lang="en-US" dirty="0"/>
              <a:t>the restaurant business with the help of deep analysis </a:t>
            </a:r>
            <a:r>
              <a:rPr lang="en-US" dirty="0" smtClean="0"/>
              <a:t>of </a:t>
            </a:r>
            <a:r>
              <a:rPr lang="en-US" dirty="0"/>
              <a:t>data which helps in interpreting the requirements of the </a:t>
            </a:r>
            <a:r>
              <a:rPr lang="en-US" dirty="0" smtClean="0"/>
              <a:t>customers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finds the features of restaurant.</a:t>
            </a:r>
          </a:p>
          <a:p>
            <a:r>
              <a:rPr lang="en-US" dirty="0" smtClean="0"/>
              <a:t>Helps to find best location.</a:t>
            </a:r>
          </a:p>
          <a:p>
            <a:r>
              <a:rPr lang="en-US" dirty="0" smtClean="0"/>
              <a:t>Display nearby restaurant in google map.</a:t>
            </a:r>
          </a:p>
          <a:p>
            <a:r>
              <a:rPr lang="en-US" dirty="0" smtClean="0"/>
              <a:t>It uses dataset for taking reviews and corresponding data.</a:t>
            </a:r>
          </a:p>
        </p:txBody>
      </p:sp>
    </p:spTree>
    <p:extLst>
      <p:ext uri="{BB962C8B-B14F-4D97-AF65-F5344CB8AC3E}">
        <p14:creationId xmlns:p14="http://schemas.microsoft.com/office/powerpoint/2010/main" val="5498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REVEIW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72492"/>
            <a:ext cx="11511679" cy="4885508"/>
          </a:xfrm>
        </p:spPr>
        <p:txBody>
          <a:bodyPr>
            <a:normAutofit/>
          </a:bodyPr>
          <a:lstStyle/>
          <a:p>
            <a:r>
              <a:rPr lang="en-US" dirty="0" smtClean="0"/>
              <a:t>[1]It is based on an IEEE paper “Restaurant Setup Analysis using Yelp dataset” –</a:t>
            </a:r>
            <a:r>
              <a:rPr lang="en-IN" dirty="0" smtClean="0"/>
              <a:t> Sindhu </a:t>
            </a:r>
            <a:r>
              <a:rPr lang="en-IN" dirty="0" err="1" smtClean="0"/>
              <a:t>Hedge,Supriya</a:t>
            </a:r>
            <a:r>
              <a:rPr lang="en-IN" dirty="0" smtClean="0"/>
              <a:t> </a:t>
            </a:r>
            <a:r>
              <a:rPr lang="en-IN" dirty="0" err="1" smtClean="0"/>
              <a:t>Satyappanavar</a:t>
            </a:r>
            <a:r>
              <a:rPr lang="en-IN" dirty="0" smtClean="0"/>
              <a:t>, Shankar </a:t>
            </a:r>
            <a:r>
              <a:rPr lang="en-IN" dirty="0" err="1" smtClean="0"/>
              <a:t>Setty</a:t>
            </a:r>
            <a:r>
              <a:rPr lang="en-IN" dirty="0" smtClean="0"/>
              <a:t>- 2017 International Conference in Advances in Computing.</a:t>
            </a:r>
            <a:endParaRPr lang="en-IN" dirty="0"/>
          </a:p>
          <a:p>
            <a:r>
              <a:rPr lang="en-US" dirty="0" smtClean="0"/>
              <a:t>It describes three tasks based on dataset.</a:t>
            </a:r>
          </a:p>
          <a:p>
            <a:r>
              <a:rPr lang="en-US" dirty="0" smtClean="0"/>
              <a:t>First identify the features/attributes of restaurant in which customers are most interested in and provide facilities and services to increase profit.</a:t>
            </a:r>
          </a:p>
          <a:p>
            <a:r>
              <a:rPr lang="en-US" dirty="0" smtClean="0"/>
              <a:t>Next identify best location that helps to make the business successful and based on nearby restaurants and their facilities.</a:t>
            </a:r>
          </a:p>
          <a:p>
            <a:r>
              <a:rPr lang="en-US" dirty="0" smtClean="0"/>
              <a:t>Finally, identify most crowded days so that the best </a:t>
            </a:r>
            <a:r>
              <a:rPr lang="en-US" dirty="0" err="1" smtClean="0"/>
              <a:t>recipies</a:t>
            </a:r>
            <a:r>
              <a:rPr lang="en-US" dirty="0" smtClean="0"/>
              <a:t> and offers are made available on that days.</a:t>
            </a:r>
          </a:p>
          <a:p>
            <a:r>
              <a:rPr lang="en-US" dirty="0" smtClean="0"/>
              <a:t>The performance analysis is carried out on the dataset.</a:t>
            </a:r>
          </a:p>
          <a:p>
            <a:r>
              <a:rPr lang="en-US" dirty="0" smtClean="0"/>
              <a:t>This is my base paper.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0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44285" cy="4168430"/>
          </a:xfrm>
        </p:spPr>
        <p:txBody>
          <a:bodyPr>
            <a:normAutofit/>
          </a:bodyPr>
          <a:lstStyle/>
          <a:p>
            <a:r>
              <a:rPr lang="en-US" dirty="0" smtClean="0"/>
              <a:t>[2]Second paper is “Restaurant Review Star Prediction for Yelp Dataset”- </a:t>
            </a:r>
            <a:r>
              <a:rPr lang="en-IN" dirty="0" err="1"/>
              <a:t>Mengqi</a:t>
            </a:r>
            <a:r>
              <a:rPr lang="en-IN" dirty="0"/>
              <a:t> Yu, </a:t>
            </a:r>
            <a:r>
              <a:rPr lang="en-IN" dirty="0" err="1"/>
              <a:t>Meng</a:t>
            </a:r>
            <a:r>
              <a:rPr lang="en-IN" dirty="0"/>
              <a:t> </a:t>
            </a:r>
            <a:r>
              <a:rPr lang="en-IN" dirty="0" err="1"/>
              <a:t>Xue</a:t>
            </a:r>
            <a:r>
              <a:rPr lang="en-IN" dirty="0"/>
              <a:t>, </a:t>
            </a:r>
            <a:r>
              <a:rPr lang="en-IN" dirty="0" err="1"/>
              <a:t>Wenjia</a:t>
            </a:r>
            <a:r>
              <a:rPr lang="en-IN" dirty="0"/>
              <a:t> </a:t>
            </a:r>
            <a:r>
              <a:rPr lang="en-IN" dirty="0" smtClean="0"/>
              <a:t>Ouyang</a:t>
            </a:r>
            <a:endParaRPr lang="en-US" dirty="0" smtClean="0"/>
          </a:p>
          <a:p>
            <a:r>
              <a:rPr lang="en-US" dirty="0" smtClean="0"/>
              <a:t>It describes the ML algorithms used to predict the ratings for the given review.</a:t>
            </a:r>
          </a:p>
          <a:p>
            <a:r>
              <a:rPr lang="en-US" dirty="0" smtClean="0"/>
              <a:t>The review is taken from dataset.</a:t>
            </a:r>
          </a:p>
          <a:p>
            <a:r>
              <a:rPr lang="en-US" dirty="0" smtClean="0"/>
              <a:t>It train the model to predict </a:t>
            </a:r>
            <a:r>
              <a:rPr lang="en-US" dirty="0"/>
              <a:t>user’s ratings </a:t>
            </a:r>
            <a:r>
              <a:rPr lang="en-US" dirty="0" smtClean="0"/>
              <a:t>and can </a:t>
            </a:r>
            <a:r>
              <a:rPr lang="en-US" dirty="0"/>
              <a:t>recommend the business that the user is more likely to rate higher than the </a:t>
            </a:r>
            <a:r>
              <a:rPr lang="en-US" dirty="0" smtClean="0"/>
              <a:t>others.</a:t>
            </a:r>
          </a:p>
          <a:p>
            <a:r>
              <a:rPr lang="en-US" dirty="0" smtClean="0"/>
              <a:t>Based on the ratings best location, restaurant features and most crowded days are found.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2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092648"/>
            <a:ext cx="7274960" cy="21789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Software requirements:</a:t>
            </a:r>
          </a:p>
          <a:p>
            <a:pPr lvl="1"/>
            <a:r>
              <a:rPr lang="en-US" dirty="0" smtClean="0"/>
              <a:t>Operating System		:	Windows 7 or above</a:t>
            </a:r>
          </a:p>
          <a:p>
            <a:pPr lvl="1"/>
            <a:r>
              <a:rPr lang="en-US" dirty="0" smtClean="0"/>
              <a:t>Front End			:	HTML,CSS,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Back End			:	Python</a:t>
            </a:r>
          </a:p>
          <a:p>
            <a:pPr lvl="1"/>
            <a:r>
              <a:rPr lang="en-US" dirty="0" smtClean="0"/>
              <a:t>IDE 			:	Visual Studio Code</a:t>
            </a:r>
          </a:p>
          <a:p>
            <a:pPr lvl="1"/>
            <a:r>
              <a:rPr lang="en-US" dirty="0" smtClean="0"/>
              <a:t>Framework 		:	Django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0320" y="4728755"/>
            <a:ext cx="7274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Hardware requirements: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Processor	 				:		Intel Core i3 or above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Hard Disk Space 			:		320 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Memory 					:		4 GB RAM or above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672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31133"/>
            <a:ext cx="9613861" cy="21828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requirements:</a:t>
            </a:r>
          </a:p>
          <a:p>
            <a:pPr lvl="1"/>
            <a:r>
              <a:rPr lang="en-US" dirty="0" smtClean="0"/>
              <a:t>Search Location</a:t>
            </a:r>
          </a:p>
          <a:p>
            <a:pPr lvl="1"/>
            <a:r>
              <a:rPr lang="en-US" dirty="0" smtClean="0"/>
              <a:t>View sub places</a:t>
            </a:r>
          </a:p>
          <a:p>
            <a:pPr lvl="1"/>
            <a:r>
              <a:rPr lang="en-US" dirty="0" smtClean="0"/>
              <a:t>View location rankings</a:t>
            </a:r>
          </a:p>
          <a:p>
            <a:pPr lvl="1"/>
            <a:r>
              <a:rPr lang="en-US" dirty="0" smtClean="0"/>
              <a:t>View Nearby restaurants</a:t>
            </a:r>
          </a:p>
          <a:p>
            <a:pPr lvl="1"/>
            <a:r>
              <a:rPr lang="en-US" dirty="0" smtClean="0"/>
              <a:t>List Restaurant feature</a:t>
            </a:r>
          </a:p>
          <a:p>
            <a:pPr lvl="1"/>
            <a:r>
              <a:rPr lang="en-US" dirty="0" smtClean="0"/>
              <a:t>Get most crowded days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320" y="4780794"/>
            <a:ext cx="1059292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Non </a:t>
            </a:r>
            <a:r>
              <a:rPr lang="en-US" sz="2400" dirty="0"/>
              <a:t>f</a:t>
            </a:r>
            <a:r>
              <a:rPr lang="en-US" sz="2400" dirty="0" smtClean="0"/>
              <a:t>unctional requirements: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Proper Internet Connection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RAM less than 4 GB may cause poor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For running application Django  need to be installed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Python should be pre installed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100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606</TotalTime>
  <Words>972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Arial Rounded MT Bold</vt:lpstr>
      <vt:lpstr>Gill Sans MT</vt:lpstr>
      <vt:lpstr>Wingdings 2</vt:lpstr>
      <vt:lpstr>Dividend</vt:lpstr>
      <vt:lpstr>RESTOHUB</vt:lpstr>
      <vt:lpstr>INTRODUCTION</vt:lpstr>
      <vt:lpstr>PROBLEM STATEMENT</vt:lpstr>
      <vt:lpstr>EXISTING SYSTEM</vt:lpstr>
      <vt:lpstr>PROPOSED SYSYTEM</vt:lpstr>
      <vt:lpstr>LITERATURE REVEIW</vt:lpstr>
      <vt:lpstr>LITERATURE REVIEW cont.</vt:lpstr>
      <vt:lpstr>REQUIREMENT ANALYSIS</vt:lpstr>
      <vt:lpstr>REQUIREMENT ANALYSIS</vt:lpstr>
      <vt:lpstr>TASKS</vt:lpstr>
      <vt:lpstr>SYSTEM ARCHITECTURE</vt:lpstr>
      <vt:lpstr>MODULES</vt:lpstr>
      <vt:lpstr>MODULES cont.</vt:lpstr>
      <vt:lpstr>MODULES cont.</vt:lpstr>
      <vt:lpstr>PROJECT PLAN</vt:lpstr>
      <vt:lpstr>EVALUATION MEASURES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RESTOHUB</dc:title>
  <dc:creator>ASHLY SHAJAN</dc:creator>
  <cp:lastModifiedBy>ASHLY SHAJAN</cp:lastModifiedBy>
  <cp:revision>52</cp:revision>
  <dcterms:created xsi:type="dcterms:W3CDTF">2022-03-02T15:34:18Z</dcterms:created>
  <dcterms:modified xsi:type="dcterms:W3CDTF">2022-04-05T04:38:17Z</dcterms:modified>
</cp:coreProperties>
</file>